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267275" cy="42794238"/>
  <p:notesSz cx="6858000" cy="9144000"/>
  <p:defaultTextStyle>
    <a:defPPr>
      <a:defRPr lang="en-US"/>
    </a:defPPr>
    <a:lvl1pPr marL="0" algn="l" defTabSz="4174876" rtl="0" eaLnBrk="1" latinLnBrk="0" hangingPunct="1">
      <a:defRPr sz="8200" kern="1200">
        <a:solidFill>
          <a:schemeClr val="tx1"/>
        </a:solidFill>
        <a:latin typeface="+mn-lt"/>
        <a:ea typeface="+mn-ea"/>
        <a:cs typeface="+mn-cs"/>
      </a:defRPr>
    </a:lvl1pPr>
    <a:lvl2pPr marL="2087438" algn="l" defTabSz="4174876" rtl="0" eaLnBrk="1" latinLnBrk="0" hangingPunct="1">
      <a:defRPr sz="8200" kern="1200">
        <a:solidFill>
          <a:schemeClr val="tx1"/>
        </a:solidFill>
        <a:latin typeface="+mn-lt"/>
        <a:ea typeface="+mn-ea"/>
        <a:cs typeface="+mn-cs"/>
      </a:defRPr>
    </a:lvl2pPr>
    <a:lvl3pPr marL="4174876" algn="l" defTabSz="4174876" rtl="0" eaLnBrk="1" latinLnBrk="0" hangingPunct="1">
      <a:defRPr sz="8200" kern="1200">
        <a:solidFill>
          <a:schemeClr val="tx1"/>
        </a:solidFill>
        <a:latin typeface="+mn-lt"/>
        <a:ea typeface="+mn-ea"/>
        <a:cs typeface="+mn-cs"/>
      </a:defRPr>
    </a:lvl3pPr>
    <a:lvl4pPr marL="6262314" algn="l" defTabSz="4174876" rtl="0" eaLnBrk="1" latinLnBrk="0" hangingPunct="1">
      <a:defRPr sz="8200" kern="1200">
        <a:solidFill>
          <a:schemeClr val="tx1"/>
        </a:solidFill>
        <a:latin typeface="+mn-lt"/>
        <a:ea typeface="+mn-ea"/>
        <a:cs typeface="+mn-cs"/>
      </a:defRPr>
    </a:lvl4pPr>
    <a:lvl5pPr marL="8349752" algn="l" defTabSz="4174876" rtl="0" eaLnBrk="1" latinLnBrk="0" hangingPunct="1">
      <a:defRPr sz="8200" kern="1200">
        <a:solidFill>
          <a:schemeClr val="tx1"/>
        </a:solidFill>
        <a:latin typeface="+mn-lt"/>
        <a:ea typeface="+mn-ea"/>
        <a:cs typeface="+mn-cs"/>
      </a:defRPr>
    </a:lvl5pPr>
    <a:lvl6pPr marL="10437190" algn="l" defTabSz="4174876" rtl="0" eaLnBrk="1" latinLnBrk="0" hangingPunct="1">
      <a:defRPr sz="8200" kern="1200">
        <a:solidFill>
          <a:schemeClr val="tx1"/>
        </a:solidFill>
        <a:latin typeface="+mn-lt"/>
        <a:ea typeface="+mn-ea"/>
        <a:cs typeface="+mn-cs"/>
      </a:defRPr>
    </a:lvl6pPr>
    <a:lvl7pPr marL="12524628" algn="l" defTabSz="4174876" rtl="0" eaLnBrk="1" latinLnBrk="0" hangingPunct="1">
      <a:defRPr sz="8200" kern="1200">
        <a:solidFill>
          <a:schemeClr val="tx1"/>
        </a:solidFill>
        <a:latin typeface="+mn-lt"/>
        <a:ea typeface="+mn-ea"/>
        <a:cs typeface="+mn-cs"/>
      </a:defRPr>
    </a:lvl7pPr>
    <a:lvl8pPr marL="14612066" algn="l" defTabSz="4174876" rtl="0" eaLnBrk="1" latinLnBrk="0" hangingPunct="1">
      <a:defRPr sz="8200" kern="1200">
        <a:solidFill>
          <a:schemeClr val="tx1"/>
        </a:solidFill>
        <a:latin typeface="+mn-lt"/>
        <a:ea typeface="+mn-ea"/>
        <a:cs typeface="+mn-cs"/>
      </a:defRPr>
    </a:lvl8pPr>
    <a:lvl9pPr marL="16699504" algn="l" defTabSz="417487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5F4"/>
    <a:srgbClr val="FFF0C1"/>
    <a:srgbClr val="F7EA0A"/>
    <a:srgbClr val="FFFFCC"/>
    <a:srgbClr val="FFFFFF"/>
    <a:srgbClr val="E6F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68" autoAdjust="0"/>
    <p:restoredTop sz="96005" autoAdjust="0"/>
  </p:normalViewPr>
  <p:slideViewPr>
    <p:cSldViewPr>
      <p:cViewPr>
        <p:scale>
          <a:sx n="60" d="100"/>
          <a:sy n="60" d="100"/>
        </p:scale>
        <p:origin x="42" y="-11250"/>
      </p:cViewPr>
      <p:guideLst>
        <p:guide orient="horz" pos="13479"/>
        <p:guide pos="953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63D1-31C5-4B2B-8593-15B10B5DD65A}" type="datetimeFigureOut">
              <a:rPr lang="en-IN" smtClean="0"/>
              <a:t>30-05-2024</a:t>
            </a:fld>
            <a:endParaRPr lang="en-IN"/>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67051-B154-43AF-8990-5C882A06A74D}" type="slidenum">
              <a:rPr lang="en-IN" smtClean="0"/>
              <a:t>‹#›</a:t>
            </a:fld>
            <a:endParaRPr lang="en-IN"/>
          </a:p>
        </p:txBody>
      </p:sp>
    </p:spTree>
    <p:extLst>
      <p:ext uri="{BB962C8B-B14F-4D97-AF65-F5344CB8AC3E}">
        <p14:creationId xmlns:p14="http://schemas.microsoft.com/office/powerpoint/2010/main" val="120081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B267051-B154-43AF-8990-5C882A06A74D}" type="slidenum">
              <a:rPr lang="en-IN" smtClean="0"/>
              <a:t>1</a:t>
            </a:fld>
            <a:endParaRPr lang="en-IN"/>
          </a:p>
        </p:txBody>
      </p:sp>
    </p:spTree>
    <p:extLst>
      <p:ext uri="{BB962C8B-B14F-4D97-AF65-F5344CB8AC3E}">
        <p14:creationId xmlns:p14="http://schemas.microsoft.com/office/powerpoint/2010/main" val="300772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54"/>
            <a:ext cx="25727184" cy="9173024"/>
          </a:xfrm>
        </p:spPr>
        <p:txBody>
          <a:bodyPr/>
          <a:lstStyle/>
          <a:p>
            <a:r>
              <a:rPr lang="en-US"/>
              <a:t>Click to edit Master title style</a:t>
            </a:r>
          </a:p>
        </p:txBody>
      </p:sp>
      <p:sp>
        <p:nvSpPr>
          <p:cNvPr id="3" name="Subtitle 2"/>
          <p:cNvSpPr>
            <a:spLocks noGrp="1"/>
          </p:cNvSpPr>
          <p:nvPr>
            <p:ph type="subTitle" idx="1"/>
          </p:nvPr>
        </p:nvSpPr>
        <p:spPr>
          <a:xfrm>
            <a:off x="4540091" y="24250068"/>
            <a:ext cx="21187093" cy="10936305"/>
          </a:xfrm>
        </p:spPr>
        <p:txBody>
          <a:bodyPr/>
          <a:lstStyle>
            <a:lvl1pPr marL="0" indent="0" algn="ctr">
              <a:buNone/>
              <a:defRPr>
                <a:solidFill>
                  <a:schemeClr val="tx1">
                    <a:tint val="75000"/>
                  </a:schemeClr>
                </a:solidFill>
              </a:defRPr>
            </a:lvl1pPr>
            <a:lvl2pPr marL="2087438" indent="0" algn="ctr">
              <a:buNone/>
              <a:defRPr>
                <a:solidFill>
                  <a:schemeClr val="tx1">
                    <a:tint val="75000"/>
                  </a:schemeClr>
                </a:solidFill>
              </a:defRPr>
            </a:lvl2pPr>
            <a:lvl3pPr marL="4174876" indent="0" algn="ctr">
              <a:buNone/>
              <a:defRPr>
                <a:solidFill>
                  <a:schemeClr val="tx1">
                    <a:tint val="75000"/>
                  </a:schemeClr>
                </a:solidFill>
              </a:defRPr>
            </a:lvl3pPr>
            <a:lvl4pPr marL="6262314" indent="0" algn="ctr">
              <a:buNone/>
              <a:defRPr>
                <a:solidFill>
                  <a:schemeClr val="tx1">
                    <a:tint val="75000"/>
                  </a:schemeClr>
                </a:solidFill>
              </a:defRPr>
            </a:lvl4pPr>
            <a:lvl5pPr marL="8349752" indent="0" algn="ctr">
              <a:buNone/>
              <a:defRPr>
                <a:solidFill>
                  <a:schemeClr val="tx1">
                    <a:tint val="75000"/>
                  </a:schemeClr>
                </a:solidFill>
              </a:defRPr>
            </a:lvl5pPr>
            <a:lvl6pPr marL="10437190" indent="0" algn="ctr">
              <a:buNone/>
              <a:defRPr>
                <a:solidFill>
                  <a:schemeClr val="tx1">
                    <a:tint val="75000"/>
                  </a:schemeClr>
                </a:solidFill>
              </a:defRPr>
            </a:lvl6pPr>
            <a:lvl7pPr marL="12524628" indent="0" algn="ctr">
              <a:buNone/>
              <a:defRPr>
                <a:solidFill>
                  <a:schemeClr val="tx1">
                    <a:tint val="75000"/>
                  </a:schemeClr>
                </a:solidFill>
              </a:defRPr>
            </a:lvl7pPr>
            <a:lvl8pPr marL="14612066" indent="0" algn="ctr">
              <a:buNone/>
              <a:defRPr>
                <a:solidFill>
                  <a:schemeClr val="tx1">
                    <a:tint val="75000"/>
                  </a:schemeClr>
                </a:solidFill>
              </a:defRPr>
            </a:lvl8pPr>
            <a:lvl9pPr marL="166995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09E6E-4551-43FF-B065-079B29EEBA7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09E6E-4551-43FF-B065-079B29EEBA7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36209" y="10698560"/>
            <a:ext cx="22542814" cy="2278396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07766" y="10698560"/>
            <a:ext cx="67123988" cy="227839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09E6E-4551-43FF-B065-079B29EEBA7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09E6E-4551-43FF-B065-079B29EEBA7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264"/>
            <a:ext cx="25727184" cy="849941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2390906" y="18138027"/>
            <a:ext cx="25727184" cy="9361236"/>
          </a:xfrm>
        </p:spPr>
        <p:txBody>
          <a:bodyPr anchor="b"/>
          <a:lstStyle>
            <a:lvl1pPr marL="0" indent="0">
              <a:buNone/>
              <a:defRPr sz="9100">
                <a:solidFill>
                  <a:schemeClr val="tx1">
                    <a:tint val="75000"/>
                  </a:schemeClr>
                </a:solidFill>
              </a:defRPr>
            </a:lvl1pPr>
            <a:lvl2pPr marL="2087438" indent="0">
              <a:buNone/>
              <a:defRPr sz="8200">
                <a:solidFill>
                  <a:schemeClr val="tx1">
                    <a:tint val="75000"/>
                  </a:schemeClr>
                </a:solidFill>
              </a:defRPr>
            </a:lvl2pPr>
            <a:lvl3pPr marL="4174876" indent="0">
              <a:buNone/>
              <a:defRPr sz="7300">
                <a:solidFill>
                  <a:schemeClr val="tx1">
                    <a:tint val="75000"/>
                  </a:schemeClr>
                </a:solidFill>
              </a:defRPr>
            </a:lvl3pPr>
            <a:lvl4pPr marL="6262314" indent="0">
              <a:buNone/>
              <a:defRPr sz="6400">
                <a:solidFill>
                  <a:schemeClr val="tx1">
                    <a:tint val="75000"/>
                  </a:schemeClr>
                </a:solidFill>
              </a:defRPr>
            </a:lvl4pPr>
            <a:lvl5pPr marL="8349752" indent="0">
              <a:buNone/>
              <a:defRPr sz="6400">
                <a:solidFill>
                  <a:schemeClr val="tx1">
                    <a:tint val="75000"/>
                  </a:schemeClr>
                </a:solidFill>
              </a:defRPr>
            </a:lvl5pPr>
            <a:lvl6pPr marL="10437190" indent="0">
              <a:buNone/>
              <a:defRPr sz="6400">
                <a:solidFill>
                  <a:schemeClr val="tx1">
                    <a:tint val="75000"/>
                  </a:schemeClr>
                </a:solidFill>
              </a:defRPr>
            </a:lvl6pPr>
            <a:lvl7pPr marL="12524628" indent="0">
              <a:buNone/>
              <a:defRPr sz="6400">
                <a:solidFill>
                  <a:schemeClr val="tx1">
                    <a:tint val="75000"/>
                  </a:schemeClr>
                </a:solidFill>
              </a:defRPr>
            </a:lvl7pPr>
            <a:lvl8pPr marL="14612066" indent="0">
              <a:buNone/>
              <a:defRPr sz="6400">
                <a:solidFill>
                  <a:schemeClr val="tx1">
                    <a:tint val="75000"/>
                  </a:schemeClr>
                </a:solidFill>
              </a:defRPr>
            </a:lvl8pPr>
            <a:lvl9pPr marL="16699504"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09E6E-4551-43FF-B065-079B29EEBA7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07764" y="62309206"/>
            <a:ext cx="44833401" cy="17622905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45620" y="62309206"/>
            <a:ext cx="44833401" cy="17622905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09E6E-4551-43FF-B065-079B29EEBA73}"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364" y="1713754"/>
            <a:ext cx="27240548" cy="713237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364" y="9579176"/>
            <a:ext cx="13373303" cy="3992145"/>
          </a:xfrm>
        </p:spPr>
        <p:txBody>
          <a:bodyPr anchor="b"/>
          <a:lstStyle>
            <a:lvl1pPr marL="0" indent="0">
              <a:buNone/>
              <a:defRPr sz="11000" b="1"/>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364" y="13571321"/>
            <a:ext cx="13373303"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5357" y="9579176"/>
            <a:ext cx="13378556" cy="3992145"/>
          </a:xfrm>
        </p:spPr>
        <p:txBody>
          <a:bodyPr anchor="b"/>
          <a:lstStyle>
            <a:lvl1pPr marL="0" indent="0">
              <a:buNone/>
              <a:defRPr sz="11000" b="1"/>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75357" y="13571321"/>
            <a:ext cx="13378556"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09E6E-4551-43FF-B065-079B29EEBA73}"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09E6E-4551-43FF-B065-079B29EEBA73}"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09E6E-4551-43FF-B065-079B29EEBA73}"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5" y="1703845"/>
            <a:ext cx="9957725" cy="7251246"/>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1833664" y="1703848"/>
            <a:ext cx="16920247" cy="36523697"/>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365" y="8955093"/>
            <a:ext cx="9957725" cy="29272451"/>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7C409E6E-4551-43FF-B065-079B29EEBA73}"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29955967"/>
            <a:ext cx="18160365" cy="3536471"/>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5932598" y="3823744"/>
            <a:ext cx="18160365" cy="25676543"/>
          </a:xfrm>
        </p:spPr>
        <p:txBody>
          <a:bodyPr/>
          <a:lstStyle>
            <a:lvl1pPr marL="0" indent="0">
              <a:buNone/>
              <a:defRPr sz="14600"/>
            </a:lvl1pPr>
            <a:lvl2pPr marL="2087438" indent="0">
              <a:buNone/>
              <a:defRPr sz="12800"/>
            </a:lvl2pPr>
            <a:lvl3pPr marL="4174876" indent="0">
              <a:buNone/>
              <a:defRPr sz="11000"/>
            </a:lvl3pPr>
            <a:lvl4pPr marL="6262314" indent="0">
              <a:buNone/>
              <a:defRPr sz="9100"/>
            </a:lvl4pPr>
            <a:lvl5pPr marL="8349752" indent="0">
              <a:buNone/>
              <a:defRPr sz="9100"/>
            </a:lvl5pPr>
            <a:lvl6pPr marL="10437190" indent="0">
              <a:buNone/>
              <a:defRPr sz="9100"/>
            </a:lvl6pPr>
            <a:lvl7pPr marL="12524628" indent="0">
              <a:buNone/>
              <a:defRPr sz="9100"/>
            </a:lvl7pPr>
            <a:lvl8pPr marL="14612066" indent="0">
              <a:buNone/>
              <a:defRPr sz="9100"/>
            </a:lvl8pPr>
            <a:lvl9pPr marL="16699504" indent="0">
              <a:buNone/>
              <a:defRPr sz="9100"/>
            </a:lvl9pPr>
          </a:lstStyle>
          <a:p>
            <a:endParaRPr lang="en-US"/>
          </a:p>
        </p:txBody>
      </p:sp>
      <p:sp>
        <p:nvSpPr>
          <p:cNvPr id="4" name="Text Placeholder 3"/>
          <p:cNvSpPr>
            <a:spLocks noGrp="1"/>
          </p:cNvSpPr>
          <p:nvPr>
            <p:ph type="body" sz="half" idx="2"/>
          </p:nvPr>
        </p:nvSpPr>
        <p:spPr>
          <a:xfrm>
            <a:off x="5932598" y="33492438"/>
            <a:ext cx="18160365" cy="5022376"/>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7C409E6E-4551-43FF-B065-079B29EEBA73}"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D446-541B-4DEB-A9FB-94B8900B787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88" tIns="208744" rIns="417488" bIns="208744" rtlCol="0" anchor="ctr">
            <a:normAutofit/>
          </a:bodyPr>
          <a:lstStyle/>
          <a:p>
            <a:r>
              <a:rPr lang="en-US"/>
              <a:t>Click to edit Master title style</a:t>
            </a:r>
          </a:p>
        </p:txBody>
      </p:sp>
      <p:sp>
        <p:nvSpPr>
          <p:cNvPr id="3" name="Text Placeholder 2"/>
          <p:cNvSpPr>
            <a:spLocks noGrp="1"/>
          </p:cNvSpPr>
          <p:nvPr>
            <p:ph type="body" idx="1"/>
          </p:nvPr>
        </p:nvSpPr>
        <p:spPr>
          <a:xfrm>
            <a:off x="1513364" y="9985325"/>
            <a:ext cx="27240548" cy="28242219"/>
          </a:xfrm>
          <a:prstGeom prst="rect">
            <a:avLst/>
          </a:prstGeom>
        </p:spPr>
        <p:txBody>
          <a:bodyPr vert="horz" lIns="417488" tIns="208744" rIns="417488" bIns="2087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3364" y="39663922"/>
            <a:ext cx="7062364" cy="2278397"/>
          </a:xfrm>
          <a:prstGeom prst="rect">
            <a:avLst/>
          </a:prstGeom>
        </p:spPr>
        <p:txBody>
          <a:bodyPr vert="horz" lIns="417488" tIns="208744" rIns="417488" bIns="208744" rtlCol="0" anchor="ctr"/>
          <a:lstStyle>
            <a:lvl1pPr algn="l">
              <a:defRPr sz="5500">
                <a:solidFill>
                  <a:schemeClr val="tx1">
                    <a:tint val="75000"/>
                  </a:schemeClr>
                </a:solidFill>
              </a:defRPr>
            </a:lvl1pPr>
          </a:lstStyle>
          <a:p>
            <a:fld id="{7C409E6E-4551-43FF-B065-079B29EEBA73}" type="datetimeFigureOut">
              <a:rPr lang="en-US" smtClean="0"/>
              <a:t>5/30/2024</a:t>
            </a:fld>
            <a:endParaRPr lang="en-US"/>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88" tIns="208744" rIns="417488" bIns="208744"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17488" tIns="208744" rIns="417488" bIns="208744" rtlCol="0" anchor="ctr"/>
          <a:lstStyle>
            <a:lvl1pPr algn="r">
              <a:defRPr sz="5500">
                <a:solidFill>
                  <a:schemeClr val="tx1">
                    <a:tint val="75000"/>
                  </a:schemeClr>
                </a:solidFill>
              </a:defRPr>
            </a:lvl1pPr>
          </a:lstStyle>
          <a:p>
            <a:fld id="{D621D446-541B-4DEB-A9FB-94B8900B78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xStyles>
    <p:titleStyle>
      <a:lvl1pPr algn="ctr" defTabSz="4174876" rtl="0" eaLnBrk="1" latinLnBrk="0" hangingPunct="1">
        <a:spcBef>
          <a:spcPct val="0"/>
        </a:spcBef>
        <a:buNone/>
        <a:defRPr sz="20100" kern="1200">
          <a:solidFill>
            <a:schemeClr val="tx1"/>
          </a:solidFill>
          <a:latin typeface="+mj-lt"/>
          <a:ea typeface="+mj-ea"/>
          <a:cs typeface="+mj-cs"/>
        </a:defRPr>
      </a:lvl1pPr>
    </p:titleStyle>
    <p:bodyStyle>
      <a:lvl1pPr marL="1565579" indent="-1565579" algn="l" defTabSz="4174876"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087" indent="-1304649" algn="l" defTabSz="4174876"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8595" indent="-1043719" algn="l" defTabSz="4174876"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6033"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3471"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0909"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8347"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5785"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3223"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4876" rtl="0" eaLnBrk="1" latinLnBrk="0" hangingPunct="1">
        <a:defRPr sz="8200" kern="1200">
          <a:solidFill>
            <a:schemeClr val="tx1"/>
          </a:solidFill>
          <a:latin typeface="+mn-lt"/>
          <a:ea typeface="+mn-ea"/>
          <a:cs typeface="+mn-cs"/>
        </a:defRPr>
      </a:lvl1pPr>
      <a:lvl2pPr marL="2087438" algn="l" defTabSz="4174876" rtl="0" eaLnBrk="1" latinLnBrk="0" hangingPunct="1">
        <a:defRPr sz="8200" kern="1200">
          <a:solidFill>
            <a:schemeClr val="tx1"/>
          </a:solidFill>
          <a:latin typeface="+mn-lt"/>
          <a:ea typeface="+mn-ea"/>
          <a:cs typeface="+mn-cs"/>
        </a:defRPr>
      </a:lvl2pPr>
      <a:lvl3pPr marL="4174876" algn="l" defTabSz="4174876" rtl="0" eaLnBrk="1" latinLnBrk="0" hangingPunct="1">
        <a:defRPr sz="8200" kern="1200">
          <a:solidFill>
            <a:schemeClr val="tx1"/>
          </a:solidFill>
          <a:latin typeface="+mn-lt"/>
          <a:ea typeface="+mn-ea"/>
          <a:cs typeface="+mn-cs"/>
        </a:defRPr>
      </a:lvl3pPr>
      <a:lvl4pPr marL="6262314" algn="l" defTabSz="4174876" rtl="0" eaLnBrk="1" latinLnBrk="0" hangingPunct="1">
        <a:defRPr sz="8200" kern="1200">
          <a:solidFill>
            <a:schemeClr val="tx1"/>
          </a:solidFill>
          <a:latin typeface="+mn-lt"/>
          <a:ea typeface="+mn-ea"/>
          <a:cs typeface="+mn-cs"/>
        </a:defRPr>
      </a:lvl4pPr>
      <a:lvl5pPr marL="8349752" algn="l" defTabSz="4174876" rtl="0" eaLnBrk="1" latinLnBrk="0" hangingPunct="1">
        <a:defRPr sz="8200" kern="1200">
          <a:solidFill>
            <a:schemeClr val="tx1"/>
          </a:solidFill>
          <a:latin typeface="+mn-lt"/>
          <a:ea typeface="+mn-ea"/>
          <a:cs typeface="+mn-cs"/>
        </a:defRPr>
      </a:lvl5pPr>
      <a:lvl6pPr marL="10437190" algn="l" defTabSz="4174876" rtl="0" eaLnBrk="1" latinLnBrk="0" hangingPunct="1">
        <a:defRPr sz="8200" kern="1200">
          <a:solidFill>
            <a:schemeClr val="tx1"/>
          </a:solidFill>
          <a:latin typeface="+mn-lt"/>
          <a:ea typeface="+mn-ea"/>
          <a:cs typeface="+mn-cs"/>
        </a:defRPr>
      </a:lvl6pPr>
      <a:lvl7pPr marL="12524628" algn="l" defTabSz="4174876" rtl="0" eaLnBrk="1" latinLnBrk="0" hangingPunct="1">
        <a:defRPr sz="8200" kern="1200">
          <a:solidFill>
            <a:schemeClr val="tx1"/>
          </a:solidFill>
          <a:latin typeface="+mn-lt"/>
          <a:ea typeface="+mn-ea"/>
          <a:cs typeface="+mn-cs"/>
        </a:defRPr>
      </a:lvl7pPr>
      <a:lvl8pPr marL="14612066" algn="l" defTabSz="4174876" rtl="0" eaLnBrk="1" latinLnBrk="0" hangingPunct="1">
        <a:defRPr sz="8200" kern="1200">
          <a:solidFill>
            <a:schemeClr val="tx1"/>
          </a:solidFill>
          <a:latin typeface="+mn-lt"/>
          <a:ea typeface="+mn-ea"/>
          <a:cs typeface="+mn-cs"/>
        </a:defRPr>
      </a:lvl8pPr>
      <a:lvl9pPr marL="16699504" algn="l" defTabSz="417487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audio" Target="../media/media1.m4a"/><Relationship Id="rId16" Type="http://schemas.openxmlformats.org/officeDocument/2006/relationships/image" Target="../media/image12.jpeg"/><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jpeg"/><Relationship Id="rId19"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4000">
              <a:schemeClr val="accent1">
                <a:lumMod val="45000"/>
                <a:lumOff val="55000"/>
              </a:schemeClr>
            </a:gs>
            <a:gs pos="89000">
              <a:schemeClr val="accent1">
                <a:lumMod val="10000"/>
                <a:lumOff val="9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30267275" cy="4191125"/>
          </a:xfrm>
          <a:solidFill>
            <a:srgbClr val="0070C0"/>
          </a:solidFill>
        </p:spPr>
        <p:txBody>
          <a:bodyPr>
            <a:noAutofit/>
          </a:bodyPr>
          <a:lstStyle/>
          <a:p>
            <a:br>
              <a:rPr lang="en-US" sz="6600" b="1" dirty="0">
                <a:solidFill>
                  <a:schemeClr val="bg1"/>
                </a:solidFill>
                <a:latin typeface="Times New Roman" pitchFamily="18" charset="0"/>
                <a:cs typeface="Times New Roman" pitchFamily="18" charset="0"/>
              </a:rPr>
            </a:br>
            <a:br>
              <a:rPr lang="en-US" sz="6600" b="1" dirty="0">
                <a:solidFill>
                  <a:schemeClr val="bg1"/>
                </a:solidFill>
                <a:latin typeface="Times New Roman" pitchFamily="18" charset="0"/>
                <a:cs typeface="Times New Roman" pitchFamily="18" charset="0"/>
              </a:rPr>
            </a:br>
            <a:br>
              <a:rPr lang="en-US" sz="6600" b="1" dirty="0">
                <a:solidFill>
                  <a:schemeClr val="bg1"/>
                </a:solidFill>
                <a:latin typeface="Times New Roman" pitchFamily="18" charset="0"/>
                <a:cs typeface="Times New Roman" pitchFamily="18" charset="0"/>
              </a:rPr>
            </a:br>
            <a:r>
              <a:rPr lang="en-US" sz="3600" b="1" dirty="0">
                <a:solidFill>
                  <a:srgbClr val="0070C0"/>
                </a:solidFill>
                <a:latin typeface="Times New Roman" pitchFamily="18" charset="0"/>
                <a:cs typeface="Times New Roman" pitchFamily="18" charset="0"/>
              </a:rPr>
              <a:t>.</a:t>
            </a:r>
            <a:br>
              <a:rPr lang="en-US" sz="6600" b="1" dirty="0">
                <a:solidFill>
                  <a:schemeClr val="bg1"/>
                </a:solidFill>
                <a:latin typeface="Times New Roman" pitchFamily="18" charset="0"/>
                <a:cs typeface="Times New Roman" pitchFamily="18" charset="0"/>
              </a:rPr>
            </a:br>
            <a:r>
              <a:rPr lang="en-US" sz="6600" b="1" dirty="0">
                <a:solidFill>
                  <a:schemeClr val="bg1"/>
                </a:solidFill>
                <a:latin typeface="Times New Roman" pitchFamily="18" charset="0"/>
                <a:cs typeface="Times New Roman" pitchFamily="18" charset="0"/>
              </a:rPr>
              <a:t>Research Mapping and Trend Analysis on Troposphere </a:t>
            </a:r>
            <a:br>
              <a:rPr lang="en-US" sz="6600" b="1" dirty="0">
                <a:solidFill>
                  <a:schemeClr val="bg1"/>
                </a:solidFill>
                <a:latin typeface="Times New Roman" pitchFamily="18" charset="0"/>
                <a:cs typeface="Times New Roman" pitchFamily="18" charset="0"/>
              </a:rPr>
            </a:br>
            <a:r>
              <a:rPr lang="en-US" sz="6600" b="1" dirty="0">
                <a:solidFill>
                  <a:schemeClr val="bg1"/>
                </a:solidFill>
                <a:latin typeface="Times New Roman" pitchFamily="18" charset="0"/>
                <a:cs typeface="Times New Roman" pitchFamily="18" charset="0"/>
              </a:rPr>
              <a:t>Stratosphere Exchange during Monsoon Weather Extremes</a:t>
            </a:r>
            <a:br>
              <a:rPr lang="en-US" sz="6600" b="1" dirty="0">
                <a:solidFill>
                  <a:schemeClr val="bg1"/>
                </a:solidFill>
                <a:latin typeface="Times New Roman" pitchFamily="18" charset="0"/>
                <a:cs typeface="Times New Roman" pitchFamily="18" charset="0"/>
              </a:rPr>
            </a:br>
            <a:r>
              <a:rPr lang="en-US" sz="5400" b="1" dirty="0">
                <a:solidFill>
                  <a:schemeClr val="bg1"/>
                </a:solidFill>
                <a:latin typeface="Times New Roman" pitchFamily="18" charset="0"/>
                <a:cs typeface="Times New Roman" pitchFamily="18" charset="0"/>
              </a:rPr>
              <a:t>Arnab Chakraborty</a:t>
            </a:r>
            <a:r>
              <a:rPr lang="en-US" sz="4000" b="1" baseline="30000" dirty="0">
                <a:solidFill>
                  <a:schemeClr val="bg1"/>
                </a:solidFill>
                <a:latin typeface="Times New Roman" pitchFamily="18" charset="0"/>
                <a:cs typeface="Times New Roman" pitchFamily="18" charset="0"/>
              </a:rPr>
              <a:t>1</a:t>
            </a:r>
            <a:r>
              <a:rPr lang="en-US" sz="5400" b="1" dirty="0">
                <a:solidFill>
                  <a:schemeClr val="bg1"/>
                </a:solidFill>
                <a:latin typeface="Times New Roman" pitchFamily="18" charset="0"/>
                <a:cs typeface="Times New Roman" pitchFamily="18" charset="0"/>
              </a:rPr>
              <a:t>&amp; </a:t>
            </a:r>
            <a:r>
              <a:rPr lang="en-US" sz="5400" b="1" dirty="0" err="1">
                <a:solidFill>
                  <a:schemeClr val="bg1"/>
                </a:solidFill>
                <a:latin typeface="Times New Roman" pitchFamily="18" charset="0"/>
                <a:cs typeface="Times New Roman" pitchFamily="18" charset="0"/>
              </a:rPr>
              <a:t>Shompa</a:t>
            </a:r>
            <a:r>
              <a:rPr lang="en-US" sz="5400" b="1" dirty="0">
                <a:solidFill>
                  <a:schemeClr val="bg1"/>
                </a:solidFill>
                <a:latin typeface="Times New Roman" pitchFamily="18" charset="0"/>
                <a:cs typeface="Times New Roman" pitchFamily="18" charset="0"/>
              </a:rPr>
              <a:t> Das</a:t>
            </a:r>
            <a:r>
              <a:rPr lang="en-US" sz="4000" b="1" baseline="30000" dirty="0">
                <a:solidFill>
                  <a:schemeClr val="bg1"/>
                </a:solidFill>
                <a:latin typeface="Times New Roman" pitchFamily="18" charset="0"/>
                <a:cs typeface="Times New Roman" pitchFamily="18" charset="0"/>
              </a:rPr>
              <a:t>1</a:t>
            </a:r>
            <a:br>
              <a:rPr lang="en-US" sz="5400" b="1" dirty="0">
                <a:solidFill>
                  <a:schemeClr val="bg1"/>
                </a:solidFill>
                <a:latin typeface="Times New Roman" pitchFamily="18" charset="0"/>
                <a:cs typeface="Times New Roman" pitchFamily="18" charset="0"/>
              </a:rPr>
            </a:br>
            <a:r>
              <a:rPr lang="en-US" sz="3600" b="1" baseline="30000" dirty="0">
                <a:solidFill>
                  <a:schemeClr val="bg1"/>
                </a:solidFill>
                <a:latin typeface="Times New Roman" pitchFamily="18" charset="0"/>
                <a:cs typeface="Times New Roman" pitchFamily="18" charset="0"/>
              </a:rPr>
              <a:t>1</a:t>
            </a:r>
            <a:r>
              <a:rPr lang="en-US" sz="4400" b="1" dirty="0">
                <a:solidFill>
                  <a:schemeClr val="bg1"/>
                </a:solidFill>
                <a:latin typeface="Times New Roman" pitchFamily="18" charset="0"/>
                <a:cs typeface="Times New Roman" pitchFamily="18" charset="0"/>
              </a:rPr>
              <a:t>Indian Institute of Tropical Meteorology, India </a:t>
            </a:r>
            <a:br>
              <a:rPr lang="en-US" sz="6600" dirty="0">
                <a:solidFill>
                  <a:schemeClr val="bg1"/>
                </a:solidFill>
                <a:latin typeface="Times New Roman" pitchFamily="18" charset="0"/>
                <a:cs typeface="Times New Roman" pitchFamily="18" charset="0"/>
              </a:rPr>
            </a:br>
            <a:br>
              <a:rPr lang="en-US" sz="6600" dirty="0">
                <a:solidFill>
                  <a:schemeClr val="bg1"/>
                </a:solidFill>
                <a:latin typeface="Times New Roman" pitchFamily="18" charset="0"/>
                <a:cs typeface="Times New Roman" pitchFamily="18" charset="0"/>
              </a:rPr>
            </a:br>
            <a:br>
              <a:rPr lang="en-US" sz="6600" dirty="0">
                <a:solidFill>
                  <a:schemeClr val="bg1"/>
                </a:solidFill>
                <a:latin typeface="Times New Roman" pitchFamily="18" charset="0"/>
                <a:cs typeface="Times New Roman" pitchFamily="18" charset="0"/>
              </a:rPr>
            </a:br>
            <a:endParaRPr lang="en-US" sz="6600" dirty="0">
              <a:solidFill>
                <a:schemeClr val="bg1"/>
              </a:solidFill>
              <a:latin typeface="Times New Roman" pitchFamily="18" charset="0"/>
              <a:cs typeface="Times New Roman" pitchFamily="18" charset="0"/>
            </a:endParaRPr>
          </a:p>
        </p:txBody>
      </p:sp>
      <p:sp>
        <p:nvSpPr>
          <p:cNvPr id="8" name="Subtitle 7"/>
          <p:cNvSpPr>
            <a:spLocks noGrp="1"/>
          </p:cNvSpPr>
          <p:nvPr>
            <p:ph type="subTitle" idx="1"/>
          </p:nvPr>
        </p:nvSpPr>
        <p:spPr>
          <a:xfrm flipH="1">
            <a:off x="662753" y="4272174"/>
            <a:ext cx="12394413" cy="6310950"/>
          </a:xfrm>
          <a:solidFill>
            <a:schemeClr val="bg1"/>
          </a:solidFill>
          <a:ln w="76200"/>
        </p:spPr>
        <p:style>
          <a:lnRef idx="2">
            <a:schemeClr val="accent1"/>
          </a:lnRef>
          <a:fillRef idx="1">
            <a:schemeClr val="lt1"/>
          </a:fillRef>
          <a:effectRef idx="0">
            <a:schemeClr val="accent1"/>
          </a:effectRef>
          <a:fontRef idx="minor">
            <a:schemeClr val="dk1"/>
          </a:fontRef>
        </p:style>
        <p:txBody>
          <a:bodyPr>
            <a:noAutofit/>
          </a:bodyPr>
          <a:lstStyle/>
          <a:p>
            <a:pPr algn="just"/>
            <a:endParaRPr lang="en-US" sz="3200" dirty="0">
              <a:solidFill>
                <a:schemeClr val="dk1"/>
              </a:solidFill>
              <a:latin typeface="Times New Roman" pitchFamily="18" charset="0"/>
              <a:cs typeface="Times New Roman" pitchFamily="18" charset="0"/>
            </a:endParaRPr>
          </a:p>
          <a:p>
            <a:pPr algn="just"/>
            <a:r>
              <a:rPr lang="en-US" sz="3200" dirty="0">
                <a:solidFill>
                  <a:schemeClr val="dk1"/>
                </a:solidFill>
                <a:latin typeface="Times New Roman" pitchFamily="18" charset="0"/>
                <a:cs typeface="Times New Roman" pitchFamily="18" charset="0"/>
              </a:rPr>
              <a:t>Studying Stratosphere-Troposphere Interactions (STI) helps in having a perception of regional weather patterns. This </a:t>
            </a:r>
            <a:r>
              <a:rPr lang="en-US" sz="3200" dirty="0" err="1">
                <a:solidFill>
                  <a:schemeClr val="dk1"/>
                </a:solidFill>
                <a:latin typeface="Times New Roman" pitchFamily="18" charset="0"/>
                <a:cs typeface="Times New Roman" pitchFamily="18" charset="0"/>
              </a:rPr>
              <a:t>Scientometric</a:t>
            </a:r>
            <a:r>
              <a:rPr lang="en-US" sz="3200" dirty="0">
                <a:solidFill>
                  <a:schemeClr val="dk1"/>
                </a:solidFill>
                <a:latin typeface="Times New Roman" pitchFamily="18" charset="0"/>
                <a:cs typeface="Times New Roman" pitchFamily="18" charset="0"/>
              </a:rPr>
              <a:t> analysis delved into the scholarly landscape surrounding a research area of STI and Monsoon. </a:t>
            </a:r>
          </a:p>
          <a:p>
            <a:pPr algn="just"/>
            <a:r>
              <a:rPr lang="en-US" sz="3200" dirty="0">
                <a:solidFill>
                  <a:schemeClr val="dk1"/>
                </a:solidFill>
                <a:latin typeface="Times New Roman" pitchFamily="18" charset="0"/>
                <a:cs typeface="Times New Roman" pitchFamily="18" charset="0"/>
              </a:rPr>
              <a:t>We have found 560 articles with growth rate of 11.71% annually and an international co-authorship rate of 43.04%  showed</a:t>
            </a:r>
            <a:r>
              <a:rPr lang="en-US" sz="3200" b="0" i="0" dirty="0">
                <a:solidFill>
                  <a:srgbClr val="0D0D0D"/>
                </a:solidFill>
                <a:effectLst/>
                <a:latin typeface="Times New Roman" panose="02020603050405020304" pitchFamily="18" charset="0"/>
                <a:cs typeface="Times New Roman" panose="02020603050405020304" pitchFamily="18" charset="0"/>
              </a:rPr>
              <a:t> a </a:t>
            </a:r>
            <a:r>
              <a:rPr lang="en-US" sz="3200" i="0" dirty="0">
                <a:solidFill>
                  <a:srgbClr val="0D0D0D"/>
                </a:solidFill>
                <a:effectLst/>
                <a:latin typeface="Times New Roman" panose="02020603050405020304" pitchFamily="18" charset="0"/>
                <a:cs typeface="Times New Roman" panose="02020603050405020304" pitchFamily="18" charset="0"/>
              </a:rPr>
              <a:t>dynamic and collaborative research field with increasing global interest and scholarly influence</a:t>
            </a:r>
            <a:r>
              <a:rPr lang="en-US" sz="3200" b="0" i="0" dirty="0">
                <a:solidFill>
                  <a:srgbClr val="0D0D0D"/>
                </a:solidFill>
                <a:effectLst/>
                <a:latin typeface="Times New Roman" panose="02020603050405020304" pitchFamily="18" charset="0"/>
                <a:cs typeface="Times New Roman" panose="02020603050405020304" pitchFamily="18" charset="0"/>
              </a:rPr>
              <a:t>. Though India has produced many publications, the citation count, i.e., 1688, is comparatively lower than in the USA and China, which signifies the need for more collaboration and publishing in high-impact journals.</a:t>
            </a:r>
          </a:p>
          <a:p>
            <a:pPr algn="just"/>
            <a:endParaRPr lang="en-US" sz="3200" dirty="0">
              <a:solidFill>
                <a:schemeClr val="dk1"/>
              </a:solidFill>
              <a:latin typeface="Times New Roman" pitchFamily="18" charset="0"/>
              <a:cs typeface="Times New Roman" pitchFamily="18" charset="0"/>
            </a:endParaRPr>
          </a:p>
        </p:txBody>
      </p:sp>
      <p:sp>
        <p:nvSpPr>
          <p:cNvPr id="10" name="TextBox 9"/>
          <p:cNvSpPr txBox="1"/>
          <p:nvPr/>
        </p:nvSpPr>
        <p:spPr>
          <a:xfrm>
            <a:off x="697009" y="10801427"/>
            <a:ext cx="8879630" cy="6263253"/>
          </a:xfrm>
          <a:prstGeom prst="rect">
            <a:avLst/>
          </a:prstGeom>
          <a:solidFill>
            <a:schemeClr val="accent5">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p>
            <a:pPr algn="ctr"/>
            <a:endParaRPr lang="en-US" sz="1100" b="1" dirty="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Fig1: Overview (Web of Science)</a:t>
            </a:r>
          </a:p>
          <a:p>
            <a:pPr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 The study shows an annual growth rate of 11.71%, international collaboration at 43.04%, co-authorship with an average of 6.63 authors per document, and a average citation of 32.81 citations per document, indicating a </a:t>
            </a:r>
            <a:r>
              <a:rPr lang="en-US" sz="3200" i="0" dirty="0">
                <a:solidFill>
                  <a:srgbClr val="0D0D0D"/>
                </a:solidFill>
                <a:effectLst/>
                <a:latin typeface="Times New Roman" panose="02020603050405020304" pitchFamily="18" charset="0"/>
                <a:cs typeface="Times New Roman" panose="02020603050405020304" pitchFamily="18" charset="0"/>
              </a:rPr>
              <a:t>dynamic and collaborative research field with global interest and scholarly influence</a:t>
            </a:r>
            <a:r>
              <a:rPr lang="en-US" sz="3200" b="0" i="0" dirty="0">
                <a:solidFill>
                  <a:srgbClr val="0D0D0D"/>
                </a:solidFill>
                <a:effectLst/>
                <a:latin typeface="Times New Roman" panose="02020603050405020304" pitchFamily="18" charset="0"/>
                <a:cs typeface="Times New Roman" panose="02020603050405020304" pitchFamily="18" charset="0"/>
              </a:rPr>
              <a:t>.</a:t>
            </a:r>
          </a:p>
        </p:txBody>
      </p:sp>
      <p:sp>
        <p:nvSpPr>
          <p:cNvPr id="21" name="TextBox 20"/>
          <p:cNvSpPr txBox="1"/>
          <p:nvPr/>
        </p:nvSpPr>
        <p:spPr>
          <a:xfrm>
            <a:off x="725519" y="17314588"/>
            <a:ext cx="8842965" cy="7848302"/>
          </a:xfrm>
          <a:prstGeom prst="rect">
            <a:avLst/>
          </a:prstGeom>
          <a:solidFill>
            <a:schemeClr val="bg1"/>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Fig 2: Relevant Journals (Source : </a:t>
            </a:r>
            <a:r>
              <a:rPr lang="en-US" sz="3200" b="1" dirty="0" err="1">
                <a:latin typeface="Times New Roman" pitchFamily="18" charset="0"/>
                <a:cs typeface="Times New Roman" pitchFamily="18" charset="0"/>
              </a:rPr>
              <a:t>WoS</a:t>
            </a:r>
            <a:r>
              <a:rPr lang="en-US" sz="3200" b="1" dirty="0">
                <a:latin typeface="Times New Roman" pitchFamily="18" charset="0"/>
                <a:cs typeface="Times New Roman" pitchFamily="18" charset="0"/>
              </a:rPr>
              <a:t>)</a:t>
            </a:r>
          </a:p>
          <a:p>
            <a:pPr marL="171450" indent="-171450" algn="just">
              <a:buFont typeface="Arial" panose="020B0604020202020204" pitchFamily="34" charset="0"/>
              <a:buChar char="•"/>
            </a:pPr>
            <a:r>
              <a:rPr lang="en-US" sz="3200" dirty="0">
                <a:solidFill>
                  <a:srgbClr val="0D0D0D"/>
                </a:solidFill>
                <a:latin typeface="Times New Roman" panose="02020603050405020304" pitchFamily="18" charset="0"/>
                <a:cs typeface="Times New Roman" panose="02020603050405020304" pitchFamily="18" charset="0"/>
              </a:rPr>
              <a:t>High-impact publications like </a:t>
            </a:r>
            <a:r>
              <a:rPr lang="en-US" sz="3200" b="0" i="0" dirty="0">
                <a:solidFill>
                  <a:schemeClr val="tx1"/>
                </a:solidFill>
                <a:effectLst/>
                <a:latin typeface="Times New Roman" panose="02020603050405020304" pitchFamily="18" charset="0"/>
                <a:cs typeface="Times New Roman" panose="02020603050405020304" pitchFamily="18" charset="0"/>
              </a:rPr>
              <a:t>"</a:t>
            </a:r>
            <a:r>
              <a:rPr lang="en-US" sz="3200" b="0" i="0" dirty="0">
                <a:solidFill>
                  <a:srgbClr val="4285F4"/>
                </a:solidFill>
                <a:effectLst/>
                <a:latin typeface="Times New Roman" panose="02020603050405020304" pitchFamily="18" charset="0"/>
                <a:cs typeface="Times New Roman" panose="02020603050405020304" pitchFamily="18" charset="0"/>
              </a:rPr>
              <a:t>Atmospheric Chemistry and Physics</a:t>
            </a:r>
            <a:r>
              <a:rPr lang="en-US" sz="3200" b="0" i="0" dirty="0">
                <a:solidFill>
                  <a:srgbClr val="0D0D0D"/>
                </a:solidFill>
                <a:effectLst/>
                <a:latin typeface="Times New Roman" panose="02020603050405020304" pitchFamily="18" charset="0"/>
                <a:cs typeface="Times New Roman" panose="02020603050405020304" pitchFamily="18" charset="0"/>
              </a:rPr>
              <a:t>" and "Journal of Geophysical Research-Atmospheres"</a:t>
            </a:r>
            <a:r>
              <a:rPr lang="en-US" sz="3200" dirty="0">
                <a:solidFill>
                  <a:srgbClr val="0D0D0D"/>
                </a:solidFill>
                <a:latin typeface="Times New Roman" panose="02020603050405020304" pitchFamily="18" charset="0"/>
                <a:cs typeface="Times New Roman" panose="02020603050405020304" pitchFamily="18" charset="0"/>
              </a:rPr>
              <a:t> reflect quality and recognition in the field emphasizing on atmospheric and climate sciences. </a:t>
            </a:r>
          </a:p>
        </p:txBody>
      </p:sp>
      <p:sp>
        <p:nvSpPr>
          <p:cNvPr id="1031" name="AutoShape 7" descr="data:image/png;base64,iVBORw0KGgoAAAANSUhEUgAABLAAAALmCAYAAABSJm0fAAAAAXNSR0IArs4c6QAAIABJREFUeF7s3QmcFNW5//+n90EgiKKixAUkErlRIyIBQURFDRGEuJtFrhHNVSNXExeUKAGvSpREY4R4UUG8GkQEidGoQQVBRdz9xaAYcIkbuKGyzHT3zPT//9RY0DPTS3VPVXXXmU+/XnmZSC3nvJ9TFevrqVOhTCaTEX4IIIAAAggggAACCCCAAAIIIIAAAghUqUCIAKtKK0OzEEAAAQQQQAABBBBAAAEEEEAAAQQsAQIsBgI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KC7w788aZfrilLz9cWPxjUvYYr89InLh9+PSqSZUwl5sigACCCCAAAIIIIAAAgi4L0CA5b4pR0QAAQR8FTh3dq2s/sjd8MruwNBvR2XS8Qlf+8PJEEAAAQQQQAABBBBAAIGWAgRYjAkEEEAgwAIbazMy5oYtnvWgc4eQLLpwO9ePn8lk5KqrrpL//d//lR49esgf/vAHGTRoUJvO8+9//1v+7//+T84880zp3r27dayNGzfKBRdcIK+//rr88Y9/lIMOOqisc/zpT3+S//mf/5Gf/vSnMnXq1LKOwU7eCNi1cXL07373u3LrrbfKbrvt5mRzX7ZpaGiQ+++/X+rq6uQnP/nJ1nN++OGHctZZZ1n/u9raXAhmwoQJ1nX461//Ws455xxr07/97W9WX6rx+snV3kL9e/HFF+X888+Xd99919H40Nr94Ac/cLQtGyGAAAIIIIBAYQECLEYIAgggEGCBoAZYb731lpx33nnWQ2B9fb314H7FFVdIKFTe64rr1q2Ts88+WzQMyH7YJ8AK8OB22PSgB1g6Xn/zm980C3y06wRYDgdAGzcjwGojILsjgAACCCDgowABlo/YnAoBBBBwWyCoAdZ9990n//3f/y0jR46Ut99+WyKRiEyfPl169epVFpHXD/vMwCqrLL7sZNfm+9//vtx4443SuXNnX87r1kns9mfPWHLr2JU4TqmBUCXamH3OUttrz8DSY7RlVmel+835EUAAAQQQCKIAAVYQq0abEUAAga8FghhgbdmyRX75y1/KE088IdOmTZPly5fLn//8Z+sVvTPOOKOs2hJglcVmxE4EWNVVxlIDoUq3vtT2EmBVumKcHwEEEECgPQsQYLXn6tN3BBAIvEAQA6wVK1ZYs6923nlnueWWW2TlypVy2WWXyfe+9z1rRsP222/fqi52SDFx4kTp2LGjtXbW559/bu2js7ZmzpzZbJ8999zTOtY+++xTcA2sN954Q+6880558skn5Z133rHadMABB1jraA0ZMmTrK42FZmBpIHfPPffIwoUL5c0337Taoec9/vjj5dRTT5Xttmu+hpi+5vjXv/5V7r77bvnHP/5hrdO11157yWGHHSann366fPvb3w78uPSzA+UGWHYQse+++1rB6Q033CDPPvus7LfffjJu3Dg58cQTrW7oGJk7d64888wzsmrVKuvv6RpaOvZ0TacBAwa0evVVx4TWWGca2jXu27evDB8+XP7rv/5LunTpsvUVwVdeeaUZl71OVKFQ1snxsw+aPcvr2GOPtV6zfeSRR6w29O7d21qjyW5Xy9qV2n+na2DZ2xUbKy1nppV6venx7WtOr/XXXnvNuoccccQRctFFF1nr77Vcs6tQm8oNsJyON7f6d8ghh1hrdS1ZssT6lwPZjsVmlBb681z3r5ZjO9vPrrOOOb0vz5gxw7qWPv74Y+taO/nkk3PeJ+1rr9j9WWun5yg0A9Puz89//vM2vapebKzy5wgggAAC3gsQYHlvzBkQQAABzwSCGGDpa17XX3+92A8T69evt9bD0vDn97//vRx11FF5A6zBgwfLv/71LyvkCofD0q1bNzn00EOtsMBeVFkfkjQg0Ae2nj175g2wdJ8pU6ZYD/EaXOnC71999ZUVZOkDrs4S0zbqulz5Hujee+896+Fp6dKl1j677767RKNRqy0aTA0bNsxa9F3/vv5SqZT1MHn77bdv3T6RSMgnn3xitUPbrjbaT37OBNoaYOkrh42NjfLFF19Y4+nLL7+0aqQBxwMPPCCTJk2yHrY1tNppp52sMMSur46byZMny3HHHbe1sXocDWR1X/1pmBmPx7fuo4GXhmUdOnSwxo6Oex1zGmLquNXg9PLLL8+7BlaxMacB6G9/+1vp37//1jbZRieccIL885//FD2GPSb1v2/evFmGDh1qvYK5yy67bN2vnP47DbCuueYaeeqpp3IWWWtgB8paCw3d9Fes7y2vt5bXXMt6aHjZqVMnazao01c42xpgFRpvbvVP7416rF133dUKifQjAW4EWDq29Z45b968rWO7pqZGdA1CvUY0/Ne66scS7J89Hn70ox9Z90m9L+p9Tu+FduB/0kknWftlh/1O78+6nqJ+LGDTpk05X+m010F87rnnrLBSr2t+CCCAAALBFSDACm7taDkCCCAgQQuw9EHHDquyHyb0i4Q6G0sfcvRBJhaLNatu9kLdl156qXUMXTertrbWCgLyzVbJt4i7zsLQWWD6kKcPPxpU6cOTfh1x0aJF1kOatsH+OmKuAEtnSmhbdObVMcccYy3Evccee1jt1i8i6uuRCxYskFNOOcUKsTTEsGef6ZcXr7vuOvnWt75lba/H0n7Pnj1bRo0aZQV5LWdu+T3c6x7+i2y+o/nMNjfbEB9wiHT+1cQ2H7KtAZaGUUcffbRVrx133NF6sNaxpX9fx9n7779v1fm0006z/r7+PvvsM6veWnsNV7ReGoTo+NE66iwT/eKljmt9qLf30Yd5/SJf9jjPtwZWrjGtbdNjaIAwcOBAufLKK5sdX883f/586880jLJDquzrp+VY1TGpx1yzZo01TnUGmP7sDy2U0n/dz2mAla/wGlxdeOGFVtCWHSKXc73pOXQGj4ZgGubohyKOPPJIK5TWtfc01NFQRX9+BVj5xlsymSz5flKofzpzTvurs51a9q+cGViFxrYGjhrK6qvgGtDq2NMwOHs86H/Xj3VoOKtBbfa9Vj/kkf3/B6XcnzWo1WPquXPV0L7n9unTJ+8M3zbfhDgAAggggIBvAgRYvlFzIgQQQMB9gaAFWBro5Hpd0H7I0DDq5ptvtmYNZP/sB64DDzzQCrq++c1vNvvzUgMsDSv0gSs7XLIPqA9WGgToa4UabOkrLrke+HTWhoZgOstLH770r9k/fVDVP9e22UGYhhdnnXWW9SCnYUH2VxfXrl1rbd+1a1e5+uqrt4Zh7o8aZ0fUAGvj7652tnEZW9WMGO1qgFWsCS1fMbJn0nz66afWWLBn+djHeeihh6xgSh98dby0DBSffvppGT9+vDVzz/7ypdZQA1GdqaL76myq7J++TnjJJZdYwZIGXfqQX0qAZV8nOssv1wLi2pcLLrhg62tj9ppy9jn0dcFc15d9Pej2Gvbor5z+ZwcW2WGCPe7t1yPz1So7oNMPPGi77EX5y7netA76Gp2+pqzXlM70aVmPX/ziF1Z4V2qAZc/4zNcX+zVmDTL1V2y8tbV/2n59BTn7Z59T29rWGVj6+qxa1dXVWdeLvkKb/bP/ZYGuaXjttdeKzvbLHg8aquqHOvR6sX/pdNq6Hu69914rENZ7o/5KvT/rWNXQM9dr6PaM34svvti6NvghgAACCARbgAAr2PWj9Qgg0M4FghRg6cNKvn9Tbi/srq+N5HrQsB/As2e7ZJe+lABLXxPUoEgDiFzBRa4hlSvAsh+ydO0gnemQ66cPjTqryn44sx9S9aH83HPPtb7CmGvNr2oY1u0lwNJZVRoGZb/25MTfDgc0cLQDLB2/Oh5K+SJiKQGWhk8aDmioqjP4Ws5U1HbbawKNGTPGCgI0FC52/Wj7dYwWC5hyhSPZ/c8OLEoNsDQ41rXtNPj7j//4D+va1Ncq7V8515uuL6YBls6O03Xy7BlpuQIUvwKsfOOtLf2za7z33ns3G7rZAVFbAyz7y7HZ46rldWKPo+wg1J6Rl/33svez75F2+8q5P9sze3VGrf0vC/QcdoCpwTJfjHRyV2MbBBBAoPoFCLCqv0a0EAEEEMgrEKQAS2ef6L/B11+uWSAa9OhDTK5/U1/slZdSAix72w0bNjh+qGl5/uwHQ3vtolxFstfysYMBnaWgr6P95S9/sTbXdbN0jSRdx0tfHdTZPvZrapUe9kELsEoJjdQ2VwBVyFzHi67zo6+2Pf/88/LCCy9Yi7pr8GUHWMXGaa7jlxJgOflinh2S6ljSVxl1na5i7XIyQ8pJ/9sSYNnrbX3jG9+w1oHTV9FyBU2lXG9///vfrXuOXl86E8eezZVdBzsULDXA0mOUEooUGm/l3k/s/h188MFWW3bYYYdWQyzX+Co2HgoF9vZacLnGsr7SretaZV+LxcZsy/aVc3+2Z81qAJr9L0DsWZLqUw2vZVf6ns75EUAAARMECLBMqCJ9QACBdisQpADLfpWjWLE01Ml+BUW3L/bA5XeAZb8uo19yc/LLntlif2VMX5vRUC/7pwtw65fR9AEw+/VCJ+dwexsCrKa1zLK/2JdtrMGQLn6u65hVU4CVKygpdv3kC7BK7X+5AZYusK3Bg86+abkovh6z3OvN7peTL9RVMsDyu3/FxkOuP3f61Uitl98Blp7TDm41ULa/ZmuvrZi9tpvb90mOhwACCCDgrwABlr/enA0BBBBwVSAoAVb2WjT6Go9+eS/Xz56x1HIh82IPXH4HWDrTQIMmXfA9e+2WUourr77omjGPP/64tU6PzvDRBd6zX4Mp9Zhubd/eAyx7MXENV3TWj65l1LdvXyuw+s53vmN9AEDXwMp+ha7YOM1VG69mYO2///5bZ+UUa1euAKuc/pcTYOVbtD3bqtzrzZ6hpF/11GtKZ3e1/OXzz3cdtfUrhC1fudTzlNs/O7TJrrWT/hUbD7n+3A6D8r0KmM/LjxlYem77/2NWr15t1Vpfp9TXtDUU1f60fL3Srfskx0EAAQQQ8FeAAMtfb86GAAIIuCoQlABr8eLF1hfFdGHjXIuw2yj2drqmS3aIU+yBq5QA6/PPP7fWxdHXwPKtgaXrveif6dfpdGaGrp+ji1tnz6SyH+jGjh1rLRDd1hlT+mU7DcX0odvpbBBXB1OLg7X3AMuur667putNtVyrTMePvei+PQPLXico34wfHXu6j8640XXTNBQrJcCyty20Bpb9Km6uNbDyrXGVK8Aqp/+lBlgaOugi3roI95lnnmmNe/1aZ65fOdebvfC4LnqfK8TQV880YLnrrrscX3NeBFja37b0T/fXVyE1YG35s49byhpY9j7Z48VeW63UV3VLDbDKuT/br13bs3x1Qfd+/fpZ15q2N9eXbb28d3JsBBBAAAHvBAiwvLPlyAgggIDnAkEIsLIXb9ev+umDe76wx/636DqzIHtbNwOs7IfFXF8hzP4SmoZWOuMg1/ntsE3XhNGHR52Zk/2zXwt66623rK8O6gO6Pkjpfvq1MPsLcdn7FHvY83xAZZ2gPQdY2a905QoTNfjQNXX0P9lrYNmByaZNm3J+hfCpp56yglydhWh/ka2UAKuUrxCWEli0DLDK7X8pAZZeZ3p93X777da6dxo+tFxkPXu8l3O9ZX8cwr6Ws4/5r3/9y1oj67XXXqt4gNXW/ukHMnTGUfa99e2337ZCHA3dssdDoY8NZH/JMjvAstcw1Nliub6wqfd5ff1zyZIl8oMf/MAKBjVYKnZPyzX+7QDN6f3ZrqkdLu67777WvyzRYNLphzr8vLdyLgQQQACB8gUIsMq3Y08EEECg4gJBCLA0wDnvvPPk/ffftx58jjrqqIJu9r9F19di9CG/V69ejtfA0oWmdeaWLtqrP/tB/PXXX2+24LI+sOqDnb4Gds4551hh2XbbbScNDQ3WVwP1vPoApMfSv+YKsPTYOmPqwQcflKFDh1oPiPr1NPu8N910k8yZM8d6KNfj6GtnCxYskMsuu0x23XVXK8w65JBDtj5wajihD3v6ysvvfvc7OeKIIyo6vho/+8Tz84d33KnN57BrU+rMkEKLamtANXHiRKt+WgedgaU1s2t75513ym233Wa98pkdYOl+WlddPF1nV+mD+AEHHGDtp2GCjpGlS5c2CxPs9mvIqWv12AFErlmF2eGqhj5XXnnl1uPrDD493/z581sFQsUC4JYBVrn9dxpgZX9xUK+P3/72t9K/f/+CY6Gc600PqLO71F1ndWpNNVxRY13fS1//ffTRR63zOp316NUMrHL7p2H/r371K6sPej869dRTreCoUP/sPmgYpR+V0KBITfQVbh2/GvzoLzvA0oBKZ5rqbEMd0zpz7rDDDrP203Gp14qOe/1l37/KCbBKvT/bA8cOLPV1bK23XrN2UNzmGw0HQAABBBCoCgECrKooA41AAAEEyhMIQoBlv9I0aNCgrV9FK9Rb+9/0r1mzxpqhkW8GVPYxsmeM6IwofSjWByf9N/EXXHCBtAywdF+dhTBlyhTRoMD+spa9BpeGVhoOaCiiv3wBgK7fo4tPP/PMM9YXBfW8+gqUrm2l4YYeV4+ja3rpT9s5adIkmTdvnvW/7S+q2V/v0mP87Gc/s2bp5HuVqryRYu5eXgRYqmUvLK7jUL9ep2NCf++++640NjbKkUceaYUEGjjqotEaZOlPZxFqSKlf1bPHhL7Cpvtp/TUs0DFhv5KoAYu+8qQ/HT9DhgyxwpRPPvlEzjrrLOvv268o6n/X0FXHtgZhuY6vHwJoGQiVGmC1pf+5AouWAdkrr7xivcar4XahrwpqO/S1OA2aOnXqJKVeb7p/dlimi+7r+fRYWg/96Zpzb7zxRsUDLG1Luf3T8aH/ckDHV3b/dtllF2vsvvzyy836lx1G6Xn1S6h6v1ET/ZLhsGHDrECq5Sun2WPb3k+DIh2reh/Vc+m9S8etHcSWE2CVen/OvrvZrzrq3ys249fcuyI9QwABBMwVIMAyt7b0DAEE2oFAtQdY2cFS9ufNC5Um+5PyOvtFw4G5c+e2WoOq5TH0oVhnCLz66qvW1+F01tMxxxyTN8DS/fXBVWfT6Os7dpB16KGHytlnny0aBNi/QgGA9lEDKV3QXT8hbz8ka9v1QW6PPfZo1lSdJaDhmc7G0leYNOjSL9rprAZ9zVADjLaup9UOhn6r2rg5A8s++D//+U8rdNWA0g4kv/e971kP9gceeKA1e0W/Jtny9TS7xjoudDaJ/bD/ox/9SHRtKp3tZ/909orO1tNtdQxqeKBjvq6uLmeApfvp8fW8Gn5p4KtjcL/99rPGuwagXbp0aTYEygmw9ADl9N9JgGXPALJDpELjtWVdS73e9NgaYunrmxr0aDCpAaRebzozVF/71PtGpWdg2QZu9E+PpbM7dWaWBjr6n5b903G3cOFCa7aV3rc0DNV99DVErYveu3Ktmab76axTvSfbY0+Der0udDarPQvV7k+5AVYp9+fs8bN27VqrHR999JH1/wGVnsnanu7F9BUBBBDwQ4AAyw9lzoEAAgh4JFDtAZZH3eawCCCAAAIOBIoFSA4OEahN7ABLZ59pENzy4wuB6gyNRQABBBBoJUCAxaBAAAEEAixAgBXg4tF0BBBAwGOB9hZg2a+sO51R5zE/h0cAAQQQcFmAAMtlUA6HAAII+ClAgOWnNudCAAEEgiXQHgIsXUNQ1+LS18f1K7fJZDLnl2GDVTlaiwACCCCQS4AAi3GBAAIIBFxg9O+3yKa6jCe9+Fb3sNzysw6eHJuDIoAAAgh4K9AeAiy7jyqpa3npQvK6gDtrCXo7tjg6AgggUAkBAqxKqHNOBBBAwEWBZ/7VIFcvqpO6tIsHFZEu24Vk6ik1ss+uYXcPzNEQQAABBHwRaA8B1m233SbTpk2zvqCoX/nURdz5iqsvw4uTIIAAAr4LEGD5Ts4JEUAAAW8EPtvk7iysHTuFvGkoR0UAAQQQQAABBBBAAAEEShQgwCoRjM0RQAABBBBAAAEEEEAAAQQQQAABBPwVIMDy15uzIYAAAggggAACCCCAAAIIIIAAAgiUKECAVSIYmyOAAAIIIIAAAggggAACCCCAAAII+CtAgOWvN2dDAAEEEEAAAQQQQAABBBBAAAEEEChRgACrRDA2RwABBBBAAAEEEEAAAQQQQAABBBDwV4AAy19vzoYAAggggAACCCCAAAIIIIAAAgggUKIAAVaJYGyOAAIIIIAAAggggAACCCCAAAIIIOCvAAGWv96cDQEEEEAAAQQQQAABBBBAAAEEEECgRAECrBLB2BwBBBBAAAEEEEAAAQQQQAABBBBAwF8BAix/vTkbAggggAACCCCAAAIIIIAAAggggECJAgRYJYKxOQIIIIAAAggggAACCCCAAAIIIICAvwIEWP56czYEEEAAAQQQQAABBBBAAAEEEEAAgRIFCLBKBGNzBBBAAAEEEEAAAQQQQAABBBBAAAF/BQiw/PXmbAgggAACCCCAAAIIIIAAAggggAACJQoQYJUIxuYIIIAAAggggAACCCCAAAIIIIAAAv4KEGD5683ZEEAAAQQQQAABBBBAAAEEEEAAAQRKFCDAKhGMzRFAAAEEEEAAAQQQQAABBBBAAAEE/BUgwPLXm7MhgAACCCCAAAIIIIAAAggggAACCJQoQIBVIhibI4AAAggggAACCCCAAAIIIIAAAgj4K0CA5a83Z0MAAQQQQAABBBBAAAEEEEAAAQQQKFGAAKtEMDZHAAEEEEAAAQQQQAABBBBAAAEEEPBXgADLX2/OhgACCCCAAAIIIIAAAggggAACCCBQogABVolgbI4AAggggAACCCCAAAIIIIAAAggg4K8AAZa/3pwNAQQQQAABBBBAAAEEEEAAAQQQQKBEAQKsEsHYHAEEEEAAAQQQQAABBBBAAAEEEEDAXwECLH+9ORsCCCCAAAIIIIAAAggggAACCCCAQIkCRgZYmzdvllmzZsldd90lq1atkkgkIv369ZOzzjpLTj75ZOt/5/q98sorcv3118vy5cvlvffek969e8uIESPkwgsvlJ49e5ZIy+YIIIAAAggggAACCCCAAAIIIIAAAm4IGBdgff7553LuuefKvHnzpFOnTluDp7fffls2bdokZ5xxhkybNk122GGHZn6LFy+W8ePHyxtvvCG777677LzzzvLBBx/IunXrpH///jJ9+nQZMGCAG+YcAwEEEEAAAQQQQAABBBBAAAEEEECgBAGjAqxMJiOTJ0+2/jNkyBCZOXOm7LvvvhbHCy+8YAVU//jHP+S6666Tc845ZyvTO++8I2PHjpWXXnpJLrnkEus/iURCNmzYIBMmTLCOc9JJJ8mtt94qXbp0KYGXTRFAAAEEEEAAAQQQQAABBBBAAAEE2ipgVID17rvvWq8IvvXWW9YrhKNGjWrmc+edd1pB1QknnCCzZ8+Wzp07W39+8803y/nnn2/tq/t17Nhx634ff/yxtY8GYLmO2dYCsD8CCCCAAAIIIIAAAggggAACCCCAQGEBowIsXcPqsssus3qsAVX37t2b9X7hwoVWeHXkkUfKn//8Z+s1wS1btsi4ceNk7ty5MmfOHDn99NNbiU2dOtU67kUXXWStkcUPAQQQQAABBBBAAAEEEEAAAQQQQMA/AaMCrEJs2a8XamCla1rF43FrnSt9PXD9+vWiM7QGDx7c6jB28DVmzBi54447eI3Qv/HJmRBAAAEEEEAAAQQQQAABBBBAAAFpFwGWhlQ33HCD3HbbbbLrrrtaa1npGln6e/XVV+XHP/6x9d/vvvtuOeCAA1q7nhxmAAAgAElEQVQNixUrVshPf/pTa+H3BQsWWIu880MAAQQQQAABBBBAAAEEEEAAAQQQ8EfA6ADLDp7Wrl1raQ4cOFD+8Ic/NPuaoJNwysk2/pSLsyCAAAIIIIAAAggggAACCCCAAALtT8DoAOvRRx+VX//616KvD+osrHXr1kmfPn2srxAed9xxVrWdhFNOtik0dF588cX2N7LoMQIIIIAAAggggAACCCCAAAIIBFLgoIMOqrp2Gx1gZWtv2LBBrrrqKuv1wW9+85vWWlbf+973CLCqbkjSIAQQQAABBBBAAAEEEEAAAQQQqKQAAVYl9UVk8+bN8rOf/UzuvfferV8UXL16tZx66qlWy+655x5rhlbLnz0DS79aOH/+fOnRo0eFe8LpEUAAAQQQQAABBBBAAAEEEEAAgfYj0G5mYNklvf766+WSSy6R0047zVrUXWdm8RXC9jPg6SkCCCCAAAIIIIAAAggggAACCARPwKgAS18P/OMf/yj9+/eXW265ReLxeKuKTJ06VS677DI5++yzrW1qa2tl3LhxMnfuXJkzZ46cfvrprfaZNGmSTJkyZeusreCVmRYjgAACCCCAAAIIIIAAAggggAACwRUwKsB64oknrACqc+fOcvfdd0u/fv2aVebjjz+WsWPHyiOPPGIFXb/4xS+sP7/55pvl/PPPl5NPPllmzZolHTt23Lqfvc8LL7xg/dmoUaOCW21ajgACCCCAAAIIIIAAAggggAACCARQwKgAS9e4+vnPf26FV6NHj5YbbrhBevbsaZXl7bffliuvvFLuuusuGTp0qDXbaq+99rL+7J133rGCrZdeekkuvvhi+dWvfmWFWPp64YQJE2TmzJkyZswYa+H3Ll26BLDMNBkBBBBAAAEEEEAAAQQQQAABBBAIroBRAZaWYc2aNdbrgUuWLJFOnTo1C7A2bdpkvV44ffp0GTBgQLOqLVq0yHpFcO3atbL77ruLLtj+wQcfyLp16/LuE9yy03IEEEAAAQQQQAABBBBAAAEEEEAgOALGBVhKrzOnbr/9duuLgatWrbKq0bdvX2ux9jPPPFO6du2as0KvvPKK6CLvy5cvl/fee0969+4tI0aMkAsvvHBrEBac0tJSBBBAAAEEEEAAAQQQQAABBBBAwAwBIwMsM0pDLxBAAAEEEEAAAQQQQAABBBBAAAEEVIAAi3GAAAIIIIAAAggggAACCCCAAAIIIFDVAgRYVV0eGocAAggggAACCCCAAAIIIIAAAgggQIDFGEAAAQQQQAABBBBAAAEEEEAAAQQQqGoBAqyqLg+NQwABBBBAAAEEEEAAAQQQQAABBBAgwGIMIIAAAggggAACCCCAAAIIIIAAAghUtQABVlWXh8YhgAACCCCAAAIIIIAAAggggAACCBBgBXAMrFnfKHNXpGXlmgapTWV86UGnmpD07xWR0wbFpPcuYV/OyUkQQAABBBBAAAEEEEAAAQQQQAABFSDACtg40PBq/JxaSdZXpuGJqMhNYzsQYlWGn7MigAACCCCAAAIIIIAAAggg0C4FCLACVvarFiVl6aoKpVdfWw3rG5UrxiQCJkdzEUAAAQQQQAABBBBAAAEEEEAgqAIEWAGr3MhpW3x7bbAQzeOXdwyYHM1FAAEEEEAAAQQQQAABBBBAAIGgChBgBaxyR16zuSpaTIBVFWWgEQgggAACCCCAAAIIIIAAAgi0CwECrICVmQArYAWjuQgggAACCCCAAAIIIIAAAggg0GYBAqw2E/p7AAIsf705GwIIIIAAAggggAACCCCAAAIIVF6AAKvyNSipBQRYJXGxMQIIIIAAAggggAACCCCAAAIIGCBAgBWwIhJgBaxgNBcBBBBAAAEEEEAAAQQQQAABBNosQIDVZkJ/D0CA5a83Z0MAAQQQQAABBBBAAAEEEEAAgcoLEGBVvgYltYAAqyQuNkYAAQQQQAABBBBAAAEEEEAAAQMECLACVsRcAdae3cLyk8ExOXjviHSqCUlIRFL1ImvWN8o9K1Ly9JsNOXs54oConDwwJrttH5ZoxNk+9oEev7xjwORoLgIIIIAAAggggAACCCCAAAIIBFWAACtglWsZYA3eJyLjj0lIt84hyYhIXSojjRmRmlhIImGRZFpk1rKU3Lcy3ayn5x0Vl9EHxaxt6htEkvWZrfvUpjIye1laFjzXfJ/sAxBgBWzg0FwEEEAAAQQQQAABBBBAAAEEAixAgBWw4mUHWN27hOSqk2qk185hWfdlRmYsTm6dbbX/HhG5+Ni47NY1LJ98lZEp99fJqg8ard4e+92onDM8LjXxkDzzZoP8/uGkfLE5I713CctFxybkW93D8snGjFz7QFJefTf37C0CrIANHJqLAAIIIIAAAggggAACCCCAQIAFCLACVDydYTX8ms1bW3z8wTE56/C4ZDIiMx5LyoMv1zfrzcgDo3Lu8IREIiJzlqXkz880zaiafEKNDOkTkbc+bpQr5tdZ4Zf9O2DPiFx2XNOMrgdeTMtNj6ZyChFgBWjg0FQEEEAAAQQQQAABBBBAAAEEAi5AgBWgAuqrgUdduy3AOvuIuJwyMCbrvsjI5IV18ua6phlW9m+f7mGZdHyNdN8+JPOeTcvMJ1Ky0zdCcu3JNdJz57D89aV6ufGRZCsBO+B6/cNG+cUdtQRYARojNBUBBBBAAAEEEEAAAQQQQAABEwUIsAJU1ZYB1h47hmW3riGpS4us/qhRdO2q7F+/vSJy+eiEdEyE5NYlKVn4fFpyhVotCYoFY7o9M7ACNHBoKgIIIIAAAggggAACCCCAAAIBFyDAClgBc32FMF8XzhwWl1MHxeSzjdvWwNLQa/KJCdG/5puBRYAVsEFBcxFAAAEEEEAAAQQQQAABBBAwXIAAK2AFdhpg9e8ZkQnHJaTLdiG5//m0zHhs21pWvz2tRvTPc62B1SEestbA0q8b5ns1UcmYgRWwgUNzEUAAAQQQQAABBBBAAAEEEAiwAAFWwIrnJMDSrxNOHFMjfXuErS8PXr2o+ULt9uLvsag0+wrhnt3CorO2BvaOSCQsBFgBGxs0FwEEEEAAAQQQQAABBBBAAAFTBQiwAlbZYgFWdnj14YZGufaBpBViZf90ltWlo+IypE9UQiKSqtf/ZKQmFrK+WKivHOpXCJmBFbDBQXMRQAABBBBAAAEEEEAAAQQQMFSAACtghS0UYGUHU19tyciNj6Rk2Rv1OXuo2x5/cFRGHhiTnTprjCXyycaMPPhyWrbfTv8sZi0Mf+5svkIYsCFCcxFAAAEEEEAAAQQQQAABBBAwToAAK2AlzRdgtQyvpj+Wksdfyx1eFevyDT+pkf33iMiTr9fLlPuTOTdnDaxiivw5AggggAACCCCAAAIIIIAAAgi4JUCA5ZakT8fJFWBpeDVuWExG9YtZrwLOXpaWBc+ly2rRwb2aFn/vlAjJrCdTMu/Z3MchwCqLl50QQAABBBBAAAEEEEAAAQQQQKAMAQKsMtAquUuuAOu8o+Iy+qCY1DeIzFqWkvtWlhdeZa+flesLhdn9JsCq5Cjg3AgggAACCCCAAAIIIIAAAgi0LwECrIDVu2WAdcrAmIw9NG71Ys7y/DOmCnVz+44hOezbUTlxQFR26xqWLcmMzHgsJQ+/mv8VRAKsgA0cmosAAggggAACCCCAAAIIIIBAgAUIsAJWvOwAS1/3mzg6IZ07hKzZV3XpTN7epBpE5ixLyYMvbwul9FXBwd+KiL6CGGpax12+2JKR25YUDq90OwKsgA0cmosAAggggAACCCCAAAIIIIBAgAUIsAJWvOwAa2DvpvWqOtd8nT4V6EuqXuTWJSlZ+Py21wsnn1AjQ/pEpC4t8unGRnn6zQZ54MW0rPsyfxBmn4IAK2ADh+YigAACCCCAAAIIIIAAAgggEGABAqyAFS/fVwj97gYBlt/inA8BBBBAAAEEEEAAAQQQQACB9itAgBWw2hNgBaxgNBcBBBBAAAEEEEAAAQQQQAABBNosQIDVZkJ/D0CA5a83Z0MAAQQQQAABBBBAAAEEEEAAgcoLEGBVvgYltYAAqyQuNkYAAQQQQAABBBBAAAEEEEAAAQMECLACVkQCrIAVjOYigAACCCCAAAIIIIAAAggggECbBQiw2kzo7wEIsPz15mwIIIAAAggggAACCCCAAAIIIFB5AQKsytegpBYQYJXExcYIIIAAAggggAACCCCAAAIIIGCAAAFWwIpIgBWwgtFcBBBAAAEEEEAAAQQQQAABBBBoswABVpsJ/T0AAZa/3pwNAQQQQAABBBBAAAEEEEAAAQQqL0CAVfkalNQCAqySuNgYAQQQQAABBBBAAAEEEEAAAQQMECDAClgRCbACVjCaiwACCCCAAAIIIIAAAggggAACbRYgwGozob8HIMDy15uzIYAAAggggAACCCCAAAIIIIBA5QUIsCpfg5JaYHKAtWZ9o8xdkZaVaxqkNpUpyaXcjTvVhKR/r4icNigmvXcJl3sY9kMAAQQQQAABBBBAAAEEEEAAAQ8FCLA8xPXi0KYGWBpejZ9TK8l6L9SKHzMRFblpbAdCrOJUbIEAAggggAACCCCAAAIIIICA7wIEWL6Tt+2EpgZYVy1KytJVFUqvvi7JsL5RuWJMom0FYm8EEEAAAQQQQAABBBBAAAEEEHBdgADLdVJvD2hqgDVy2hbfXhssVKHHL+/obQE5OgIIIIAAAggggAACCCCAAAIIlCxAgFUyWWV3MDXAMrVflR0tnB0BBBBAAAEEEEAAAQQQQAABMwQIsAJWR1ODHlP7FbDhRXMRQAABBBBAAAEEEEAAAQQQqEoBAqyqLEv+Rpka9Jjar4ANL5qLAAIIIIAAAggggAACCCCAQFUKEGBVZVkIsCpVFtbAqpQ850UAAQQQQAABBBBAAAEEEEAgvwABVsBGh6kzlUztV8CGF81FAAEEEEAAAQQQQAABBBBAoCoFCLCqsiz5G2Vq0GNqvwI2vGguAggggAACCCCAAAIIIIAAAlUpQIBVlWUhwKpUWXiFsFLynBcBBBBAAAEEEEAAAQQQQACB/AIEWAEbHabOVDK1XwEbXjQXAQQQQAABBBBAAAEEEEAAgaoUIMCqyrLkb5SpQY+p/QrY8KK5CCCAAAIIIIAAAggggAACCFSlAAFWVZaFAEsF9uwWlp8MjsnBe0ekU01IQiKSqhdZs75R7lmRkqffbChYvQP2jMiYg6Lynd0j0qVDSLakMjL1gaQ8uyb/frxCGLALguYigAACCCCAAAIIIIAAAgi0CwECrICV2dSZSi37NXifiIw/JiHdOockIyJ1qYw0ZkRqYiGJhEWSaZFZy1Jy38p0qwp2iIfknOFxOWa/qEQjTX9c3yDy6aaM3PC3pLzwtj8BlgZtc1ekZeWaBqlNaS+8/2nQ179XRE4bFJPeu4S9PyFnQAABBBBAAAEEEEAAAQQQQMAHAQIsH5DdPEV7CLC6dwnJVSfVSK+dw7Luy4zMWJzcOttq/z0icvGxcdmta1g++SojU+6vk1UfNG4l1vDqkpFxObRP1Pp7+mfzV6Zl+ep6R2VwawaWhlfj59RK0tlpHbWtlI0SUZGbxnYgxCoFjW0RQAABBBBAAAEEEEAAAQSqVoAAq2pLk7thJgZYOjdp+DWbt3b4+INjctbhcclkRGY8lpQHX26eAo08MCrnDk9IJCIyZ1lK/vzMtllYx343as2+ikdD8vd/1Mv0xamSZj+5FWBdtSgpS1dVKL36WnJY36hcMSYRsBFOcxFAAAEEEEAAAQQQQAABBBBoLUCAFbBRYWKApa8GHnXttgDr7CPicsrAmKz7IiOTF9bJm+u2zbDScu3TPSyTjq+R7tuHZN6zaZn5RMqqos6+mnpKwlrz6vUPG619dZZWKT+3AqyR07aUFJyV0sZStnWrP6Wck20RQAABBBBAAAEEEEAAAQQQcFuAAMttUY+P1x4CrD12DMtuXUNSlxZZ/VFjqyCo314RuXx0QjomQnLrkpQsfL5pBpb99zvXhGTWkykr3Cr151bgY2KdSrVkewQQQAABBBBAAAEEEEAAAQTcEiDAckvSp+OYGoyU0q8zh8Xl1EEx+Wxj8zWwThwQk3GHx+XLLRm56+mUjDwwJnt1C1sLueui7/98v8EKtnR2Vr4fAZZPA5nTIIAAAggggAACCCCAAAIIIFCCAAFWCVjVsGkpQY+X7XUr6LHb6LRf/XtGZMJxCemyXUjufz4tMx5ren1Qf/arh+kGkVBIrK8V6tcL9VcTD0lIxAq3bnwkJcveyL0+lVv9ctofL2ukx3arP163k+MjgAACCCCAAAIIIIAAAgggUEiAACtg48PUYMRJv/TrhBPH1EjfHmHr64JXL6qzvlJo/678YUIO27fp64OfbsxYrxc+9lpTUHXkd6Jy3vC4FXwVWh/LrcDHSX/8GHpu9cePtnIOBBBAAAEEEEAAAQQQQAABBPIJEGAFbGyYGowU61d2ePXhhka59oGkFWJl/yafUCND+kRkY23TLKulrzefZfWjQ2Iy9tC4pOoz8vuHU7Ikx1cC3Qp8ivXHr2HnVn/8ai/nQQABBBBAAAEEEEAAAQQQQCCXAAFWwMaFqcFIoX7p1wUvHRWXIX2i8lWBVwDtAEsXfj93dm2ryurXCa8Yk5AdOoXk7qfTcseyba8f2hu7FfiYWqeAXS40FwEEEEAAAQQQQAABBBBAwBABAqyAFdLUYCRfv1qGV9MfS8njX78W2LJ05w6PywkDYqIztH6zIClrP24+Q2uf7mGZdHyNdN8+ZH2hcOYTBFgBG/40FwEEEEAAAQQQQAABBBBAoJ0KEGAFrPDtKcDS8GrcsJiM6hezXvubvSwtC55L562Y9Yrg0Lj1CuE1f0nKS+80NNuWGVgBG+w0FwEEEEAAAQQQQAABBBBAAIGvBQiwAjYU2lOAdd5RcRl9UEzqG0RmLUvJfSvzh1daRl3c/cof1ki3b4TkoZfr5YaHk82qa6+Blfx6DaylrIEVsNFPcxFAAAEEEEAAAQQQQAABBNqrAAFWwCrfXgKsUwY2LbiuvznLU9Yrf05+F45IyLEHRiWVbr5f9lcIX/13g0y8Nym1qW1fMLSP7eUaWHt2C8tPBsfk4L0j0qkmJCERSdWLrFnfKPesSMnTbzafMaZt2mPHsEw+MWH9Nd9vY11Gpj6QlGfXtN7frf44sWcbBBBAAAEEEEAAAQQQQAABBLwSIMDyStaj47aHAOvgXhGZODohnTuErNlXdenWQZPNm2oQmbMsJQ++3PTFQf1a4eWja6TvN8NWQFSXFslkMlITbwqM8n3B0OsAa/A+ERl/TEK6dQ6J9qYulZHGjEhNLCSRsEgynXuWWfa6XQRYHl1UHBYBBBBAAAEEEEAAAQQQQKDqBQiwqr5EzRvYHgKsgb0jMuG4hHSu0cip8E9nMN26JCULn982Q2v7jiFrptOwfaOy/XYh0eRqU11Gnl/bIHc9nZZ3P22+uHv2GdyasZRdJw3VrjqpRnrtHJZ1X2ZkxuLk1tlW++8RkYuPjctuXcPyyVcZmXJ/naz6YFv7bItISOT3D6dkSY7XHgsJudWfYnXgzxFAAAEEEEAAAQQQQAABBBDwUoAAy0tdD47dHgIsD9gcH9KNwEdnWA2/ZvPWcx5/cEzOOjwumYzIjMeSW2eL2RuMPDAq5w5PSCTSNJvsz89sC+MO7xuVX46IS8P/P1sr32uCBFiOy8uGCCCAAAIIIIAAAggggAACARUgwApY4QiwvC2YGwGWvhp41LXbAqyzj4iLrum17ouMTF5YJ2+uaz4DLPs1QV3ra+YTqVbh1+ebcu9bTMON/hQ7B3+OAAIIIIAAAggggAACCCCAgNcCBFheC7t8fAIsl0FbHM6NwKdlgKULsO/WNWStx7X6o8ZWi8f32ysil49OSMdEqNXrkP85NC4/HhyTdz9plMvurbNeMyzl50Z/Sjkf2yKAAAIIIIAAAggggAACCCDghQABlheqHh6TAMtDXBFxK/AppU5nDovLqYNi8tnG1mtg2bO3Pt2YkS2pjOy2fViiEbEWt9eZXPm+XmgrudUfb9U5OgIIIIAAAggggAACCCCAAAKFBQiwAjZCSglGvOya28GIaf1y2p/+PZsWrO+yXUjufz4tMx7b9vqg1m/yCTUypE8kbylrUxmZvSwtC57btm5W9sZu18nLMcWxEUAAAQQQQAABBBBAAAEEEMgnQIAVsLHhNBjxultuByOm9ctJf/TrhBPH1EjfHmHry4NXL6qzvlKY/Tv/6LgcvX/UenXwzqfSsnRVvXSIh+To/aJyxtCYdO4Qyvn1QvsYbtfJ63HF8RFAAAEEEEAAAQQQQAABBBDIJUCAFbBx4SQY8aNLbgcjpvWrWH+yw6sPNzTKtQ8krRCrlJ/9dUN9pfDup9Nyx7Lms7f0WG7XqZT2sS0CCCCAAAIIIIAAAggggAACbgkQYLkl6dNxigUjPjXD9WDEtH4V6o/OoLp0VFyG9InKV1sycuMjKVn2Rn3JpdvpGyG59uQa6blzWJ58vV6m3J9sdQwCrJJZ2QEBBBBAAAEEEEAAAQQQQKAKBQiwqrAohZpkWtBj99W0fuXrT8vwavpjKXn8tdLDK9ttxhkdpM+uYXlqdYNMWlBHgBWw65nmIoAAAggggAACCCCAAAIIOBMgwHLmVDVbmRb0tKcAS8OrccNiMqpfTFL1hRdfV5eRB0Zl7NC4bKrNyPUPtX7FkBlYVXNZ0hAEEEAAAQQQQAABBBBAAAGPBQiwPAZ2+/AEWG6LNj+eW6/c5arTeUfFZfRBMalvEJm1LCX3rcz95UC7Rf32isjloxPSuSYks55Mybxnm28/rG9Ufjkibi3qzhpY3o4Ljo4AAggggAACCCCAAAIIIFBZAQKsyvqXfHYCrJLJStrBqwDrlIExGXto3GrLnOWtw6hcjdRgatLxCTm4V0Q+3ZiRPz2WkqWvN71uuO9uYfnv7yfkW93Dsu6LjExeWCdvrmu9CLxb/SkJkY0RQAABBBBAAAEEEEAAAQQQcFmAAMtlUK8PR4DlrbBbgU92nTSAmqgzqTqErNlXdelM3k6kGkTmLEvJgy83BVV9e4TlkpEJ2X3HsGQyIrWpjOjeNbGQRMJN/3v2srQseC73bC63+uOtOkdHAAEEEEAAAQQQQAABBBBAoLAAAVbARggBlrcFcyvwya7TwN4RmXBc06uAxX6pepFbl6Rk4fPbAqk9u4XlhAExGbxPRLpsFxI9ypZURt78qFHmr0zLs2sa8h7Wrf4Uazd/jgACCCCAAAIIIIAAAggggICXAgRYXup6cGwCLA9Qsw7pVuBjap281efoCCCAAAIIIIAAAggggAACCOQWIMAK2Mgw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syWbO+UeauSMvKNQ1Sm8r4cgV1qglJ/14ROW1QTHrvEvblnJwEAQQQQAABBBBAAAEEEECgegQIsKqnFo5aYmowYlq/TOuPPTg1vBo/p1aS9Y6Gq+sbJaIiN43tQIjluiwHRAABBBBAAAEEEEAAAQSqW4AAq7rr06p1pgYjpvXLtP7YA/GqRUlZuqpC6dXXjRjWNypXjEkE7MqluQgggAACCCCAAAIIIIAAAm0RIMBqi14F9jU1GDGtX6b1xx7qI6dt8e21wUKX1+OXd6zA1ccpEUAAAQQQQAABBBBAAAEEKiVgZIC1YcMGuf3222X+/PmyatUq2bRpk/Tu3VtGjBghF154ofTs2TOn9yuvvCLXX3+9LF++XN577z1H+/hdOFODEdP6ZVp/7HFuar/8vo45HwIIIIAAAggggAACCBfggC4AACAASURBVCCAQGkCxgVYa9askbPPPluWLFkinTp1ssKqeDwuH3zwgaxbt0723ntvmTZtmowZM6aZ1OLFi2X8+PHyxhtvyO677y4777zz1n369+8v06dPlwEDBpSm68HWpgYIpvXLtP4QYHlwMXNIBBBAAAEEEEAAAQQQQAABxwJGBVjJZFLOOeccmT17towePVpuuOGGrbOtdFbWhAkTZObMmTJ48GC58847pVevXhbUO++8I2PHjpWXXnpJLrnkEus/iURCsvc56aST5NZbb5UuXbo4xvViQ4IRL1S3HdOtV9OoUzDq5G0rOToCCCCAAAIIIIAAAggggIBbAkYFWK+++qr8+Mc/loaGBrn77rulX79+zZw+/vhjK6h65JFHZM6cOXL66adbf37zzTfL+eefLyeffLLMmjVLOnbctr6Ovc8LL7xg/dmoUaPcsi/rOAQjZbE53okAqzCVqePP8QBhQwQQQAABBBBAAAEEEEAAgYoIGBVgPfzww3LppZdaa1fpLKxcs6V0htYtt9wi1113nVx88cWyZcsWGTdunMydO7dZqJVdjalTp8pll10mF110kbVGViV/pgYIpvXLtP7YY97UflXymubcCCCAAAIIIIAAAggggAACxQWMCrCKdTeVSsnPf/5zueOOO7YGWLo2lr4euH79euu1Qn29sOVv4cKFcsIJJ1jrZum+lXyN0NQAwbR+mdYfAqxidxf+HAEEEEAAAQQQQAABBBBAwEuBdhVg6RpX+oqhzrrSsOqwww4T+7VDRdbXDg844IBW3itWrJCf/vSnssMOO8iCBQusRd4r9SMY8VaeVwgL+5o6/rwdVRwdAQQQQAABBBBAAAEEEECgrQLtJsD6/PPPra8TagB1xhlnyJ/+9CdroXYn4ZSTbdpaCKf7mxogmNYv0/pjj09T++X0+mM7BBBAAAEEEEAAAQQQQACBygi0iwBLwytdv0rXxRoyZIj1V10nS39Owikn2xQq34svvuhadS959NuuHastB7rumDfasnurfU3rl2n9sQuWq197dgvLTwbH5OC9I9KpJiQhEUnVi6xZ3yj3rEjJ0282FBwrB/eKyLC+UdG//vP9Bpm8MFl0bLk9/oqekA0QQAABBBBAAAEEEEAAgXYkcNBBB1Vdb40PsN5//3254IILrJlXgwYNsmZeZb8m6CSccrINAVbbxrZpgY9p/ckXYA3eJyLjj0lIt84hyYhIXSojjRmRmlhIImGRZFpk1rKU3Lcy3WyAaFj1g+9GZf89ItJlu6bQS39PrW6QSQvqig4mAqyiRGyAAAIIIIAAAggggAACCJQtQIBVNl15O+r6VuPHj5dly5bJ4YcfLtOnT5d999232cFWr14tp556qvX37rnnHunTp0+rk9kB1s477yzz58+XHj16lNcgF/Yy9RUu0/plWn/soZvdr+5dQnLVSTXSa+ewrPsyIzMWJ7fOttJg6uJj47Jb17B88lVGptxfJ6s+aLQOM7B3RCYcl5DONU2h1+ebMhKPiHTuEHIcYLm1VpkLlySHQAABBBBAAAEEEEAAAQQQ8EHA2BlYixYtsl4bXLt2rZx88sly8803y0477dSKlK8QljfK3A4QTAt8TOuPjhINm4Zfs3nrgDn+4JicdXhcMhmRGY8l5cGX65sNppEHRuXc4QmJRETmLEvJn59pmoWls6/OOyour3/YKI/8v3p59d0GmXFGB+mza5gAq7zLkb0QQAABBBBAAAEEEEAAAeMFjAuwMpmMzJ07V371q1/Jpk2b5LzzzpMrrrhCOnbsmLOY+kXCcePGWfvMmTNHTj/99FbbTZo0SaZMmWIFYtdff31FB4WJwYiCmtYv0/qjNdJXA4+6dluAdfYRcTllYEzWfZGRyQvr5M11TTOs7N8+3cMy6fga6b59SOY9m5aZT6TyXjsEWBW9rXByBBBAAAEEEEAAAQQQQKDqBYwLsObNm2eteVVbWyu//vWv5cILL5SITgEp8NPZWeeff741U2vWrFnNwq6PP/5Yxo4dKy+88IL1Z6NGjapoUU0MRgiwvBtSbs6Uaxlg7bFjWHbrGpK6tMjqjxqlNqVztLb9+u0VkctHJ6RjIiS3LknJwuebr4OVvS0BlndjgCMjgAACCCCAAAIIIIAAAiYIGBVgvfPOO1bY9NJLL4nOmtJZWKGQvTx0/nJl73fxxRdb++mMrQ0bNsiECRNk5syZMmbMGLnjjjukS5cuFa07AZa3/G4FPtRJ5MxhcTl1UEw+29h8DaxcFSTA8nZcc3QEEEAAAQQQQAABBBBAIOgCRgVY+nrfJZdc4qgm1113nWhYZf+y18zafffdRRds1/Wx1q1bJ/3797cWgB8wYICjY3u5EcGIl7oiBFiFfZ2Ov/49mxZq1y8M3v98WmY8lv/1QT0jAZa345qjI4AAAggggAACCCCAAAJBFzAmwMpey8pJUVoGWLrPK6+8Yq1xtXz5cnnvvfekd+/eMmLECOs1xJ49ezo5rOfbOA0QvG6IW0GP3U7T+mVaf0qpk36dcOKYGunbI2x9efDqRXXWVwoL/QiwvL5iOT4CCCCAAAIIIIAAAgggEGwBYwKsYJfBeevbczDiXKn8Ld0K5tprnbLDqw83NMq1DyStEKvYjwCrmBB/jgACCCCAAAIIIIAAAgi0bwECrIDVv70GI36ViQCrsHSh8dchHpJLR8VlSJ+ofLUlIzc+kpJlb9Q7Kh0BliMmNkIAAQQQQAABBBBAAAEE2q0AAVbASk+A5W3BCLDKC7BahlfTH0vJ4685C6/0jARY3o5rjo4AAggggAACCCCAAAIIBF2AACtgFSTA8rZgBFilB1gaXo0bFpNR/WKSqs/I7GVpWfBcuqRCEWCVxMXGCCCAAAIIIIAAAggggEC7EyDACljJCbC8LRgBVukB1nlHxWX0QTGpbxCZtSwl960sLbzSMxJgeTuuOToCCCCAAAIIIIAAAgggEHQBAqyAVZAAy9uCEWCVFmCdMjAmYw+NWzvNWZ6Sec+WHl4RYHk7pjk6AggggAACCCCAAAIIIGCCAAFWwKpIgOVtwQiwnAdYB/eKyMTRCencIWTNvqpLZ/LunGoQmbMsJQ++nHtdLGZgeTuuOToCCCCAAAIIIIAAAgggEHQBAqyAVZAAy9uCEWA5D7AG9o7IhOMS0rkmVLQoqXqRW5ekZOHzuWdoEWAVJWQDBBBAAAEEEEAAAQQQQKBdCxBgBaz8BFjeFowAy3mA5W0lCh/drTpVsg+cGwEEEEAAAQQQQAABBBBAwLkAAZZzq6rYkgDL2zK4FYxQp2DUydtWcnQEEEAAAQQQQAABBBBAAAG3BAiw3JL06TgEI95CE2AV9jV1/Hk7qjg6AggggAACCCCAAAIIIIBAWwUIsNoq6PP+pgYIpvXLtP7Yw9zUfvl8GXM6BBBAAAEEEEAAAQQQQACBEgUIsEoEq/TmpgYIpvXLtP4QYFX6yuf8CCCAAAIIIIAAAggggED7FiDAClj9CUa8LRivEBb2NXX8eTuqODoCCCCAAAIIIIAAAggggEBbBQiw2iro8/6mBgim9cu0/tjD3NR++XwZczoEEEAAAQQQQAABBBBAAIESBQiwSgSr9OamBgim9cu0/hBgVfrK5/wIIIAAAggggAACCCCAQPsWIMAKWP0JRrwtGK8QFvY1dfx5O6o4OgIIIIAAAggggAACCCCAQFsFCLDaKujz/qYGCKb1y7T+2MPc1H75fBlzOgQQQAABBBBAAAEEEEAAgRIFCLBKBKv05qYGCKb1y7T+EGBV+srn/AgggAACCCCAAAIIIIBA+xYgwApY/QlGvC0YrxAW9jV1/Hk7qjg6AggggAACCCCAAAIIIIBAWwUIsNoq6PP+pgYIpvXLtP7Yw9zUfvl8GXM6BBBAAAEEEEAAAQQQQACBEgUIsEoEq/TmpgYIpvXLtP6YHGCtWd8oc1ekZeWaBqlNZXy5xDvVhKR/r4icNigmvXcJ+3JOToIAAggggAACCCCAAAIIBFmAACtg1SMY8bZgvEJY2Ne08afh1fg5tZKs93Zc5Tt6Iipy09gOhFiV4eesCCCAAAIIIIAAAgggECABAqwAFUubalqAYPOb1i/T+mNqna5alJSlqyqUXn2NOqxvVK4YkwjYnYjmIoAAAggggAACCCCAAAL+ChBg+evd5rMRjLSZsOABmIFV2Ne08Tdy2hbfXhssJOvWuPP26uDoCCCAAAIIIIAAAggggEDlBAiwKmdf1plNCxBsBNP6ZVp/qFNZl6vjnQiwHFOxIQIIIIAAAggggAACCLRTAQKsgBWeYMTbgrkVJFAn6lSKgFvjrpRzsi0CCCCAAAIIIIAAAgggECQBAqwgVYs1sDyvlltBAgGWt6WiTt76cnQEEEAAAQQQQAABBBBAoNoECLCqrSJF2kMw4m3BCEYK+5o2/kzrj7dXB0dHAAEEEEAAAQQQQAABBConQIBVOfuyzmzqA7dp/TKtP/ZgNa1fpvWnrJsKOyGAAAIIIIAAAggggAACARAgwApAkbKbaOoDt2n9Mq0/BFje3ijcmvnnbSs5OgIIIIAAAggggAACCCBQOQECrMrZl3VmgpGy2Bzv5FaQQJ0ck5e1IXUqi42dEEAAAQQQQAABBBBAAIHAChBgBax0BCPeFoxgpLCvaeOvUH+6dwnJ0G9HZUifqOzaNSS/eygpz65pyAs0eJ+InDooLr13CUs8KpLJiHyxJSNLX6+Xu55OyxebM3n3dWvceXt1cHQEEEAAAQQQQAABBBBAoHICBFiVsy/rzKYFCDaCaf0yrT/tpU4aWh3eNyrD+kZlr25hiUaaer6xLiNTH8gfYP1kcEx+dEhcEjGRhkaRunRGIuGQ1MSa9l/1QaNcvahO1n2ZO8RyM8Bas75R5q5Iy8o1DVKbyh+alXUDyrNTp5qQ9O8VkdMGxawAjx8CCCCAAAIIIIAAAggg4LYAAZbboh4fj2DEW2C3ggTqFMw6TT6hRob0aUqt0g0in27MyC5dQrI5mT/A6tsjLFf+sEZ2+kZIXv+wUa5/MCnvftooHeIhK9A5cUBM4jGRB15My02PpnLCuDXuNLwaP6dWkvXe+uc7eiIqctPYDoRYleHnrAgggAACCCCAAAIIGC1AgBWw8hKMeFswt4IE6hTMOk0cnZAeO4Rlyap6WfxavRzRNypnHR6XZH3+AEsDqnGHx61ZV7/9a1JW/Kv5a4a/Pa1G+veMyOqPGuXc2bWeBlhXLUrK0lUVSq++7pnOXrtiTMLbAcDREUAAAQQQQAABBBBAoN0JEGAFrOQEI94WjACrsK9p469Yf44/OFY0wNLw6tRBMVn/RUYmL6yTN9c1NkO86NiEjDggKv/+rFEm3Ze0/try59a4Gzlti2+vDRYaKW71x9urnaMjgAACCCCAAAIIIIBAkAQIsIJULREp9sDtV3fcfkA1rV+m9cceV6b1q1h/nARYGk794uiEhERkxmNJefDlbTOg9DXCqack5Du7R+T//btBLryrLucl6tb1VKw/Qb0/+NVuzoMAAggggAACCCCAAALVK0CAVb21ydkyUx9QTeuXaf0hwMr/CqGGVFf8MCED9o7I55sy8n9PpeSx1xqkR9eQnH5oXAb2jsimuozc+EhKlr2R+/U+AqyA3YhpLgIIIIAAAggggAACCPguQIDlO3nbTkgw0ja/YnsTJBQWMm38FeuPkxlYKqZfL/z5kXE55FvRrV8utCU/2ZiRWUtT8vd/5F+binFX7MrkzxFAAAEEEEAAAQQQQKC9CxBgBWwEFHvg9qs7bj1w2+01rV+m9ae91slpgKWzr84/Oi67dQ1LfYNYC7pHIyGpiYkk0yIPv5qW25am865P5db1ZOq48+u+xnkQQAABBBBAAAEEEECgegUIsKq3NjlbZuoDqmn9Mq0/BFj5XyHs2yMslx2XkF27huX5tQ1yy+MpeffTpoXa9QuFPx0SE33N8C8vpmX64lTO65oAK2A3YpqLAAIIIIAAAggggAACvgsQYPlO3rYTEoy0za/Y3gQJhYVMG3/F+uNkBtb4Y+Jy3EEx+eDzRrnyvuTW8MqWPHd4XH54cEw+25iRKffXyaoPvPsKYbH+FBv/bv25W9eRW+3hOAgggAACCCCAAAIIIBB8AQKsgNXQ1AdU0/plWn/sy8S0fhXrj5MA6+b/7CD77haWZ/7VIFfMb/2VwcH7ROTSUQnrlcL/fTxlzcRq+XMr8CnWH79ud271x6/2ch4EEEAAAQQQQAABBBCofgECrOqvUbMWmvqAalq/TOsPAVb+VwhnnNFB+uwalqdWN8ikBa0DLP0K4YTjEpKIhuTWJSlZ+DwBVsBuuzQXAQQQQAABBBBAAAEEqkCAAKsKilBKEwhGStEqfVu3Zo5Qp9LtS9nDrzo5mYE1+YQaGdInIu980igT762TdV9mmnXlzGFxOXVQTDYnM/LbvyZlxb8aWnXVr/6UYtyWbd3qT1vawL4IIIAAAggggAACCCBglgABVsDqSTDibcHcevCmTmbUyUmAdex3o3LO8LjUxEPyzJsN8vuHk/LF5qYQa1S/qJx5WFw6dwjJq/9ukIn3JnN+idCPcde9S0iGfjsqQ/pEZdeuIfndQ0l5dk3zMM3ubzzqrH75Zp251R9nrWArBBBAAAEEEEAAAQQQaA8CBFgBqzLBiLcFc+vBmzqZUScnAZb29Lyj4jL6oJhEwiL1DSJ16Yz13zXUConIe581ynUPJnMu4K77ezXuNLQ6vG9UhvWNyl7dwhKNNNVlY13uVyJHHhiVsUPjEv96u1xVDIVEamIh0b/esyItty9t/WVFt/qTff416xtl7oq0rFzTkDME9GLEdaoJSf9eETltUEx67xJ29RSm9cdVHA6GAAIIIIAAAggggEAOAQKsgA0LghFvC+bWgzd1MqNOTgMs7e0x+0etEKvnTmHRGUyZjMgXWzLW4u4Lnku3+jphtpBX485+vVHPlW4Q+XRjRnbpErJeZ5z6QOsZWE6qdsrAmPzssLhs2Oz9VxXt9mjYM35OrSTrnbTQ/W0SUZGbxnZwLcQyrT/ui3NEBBBAAAEEEEAAAQRaCxBgBWxUEIx4WzCvggRvW53/6G71xz6DaePP9P5MHJ2QHjuEZcmqeln8Wr0c0TcqZx0el2R9eQFWh3hIpp6SkP/YPSIPvVwvNzyczDn43B53Vy1KytJVFUqvvu6hzmK7YkzClUvZtP64gsJBEEAAAQQQQAABBBAoIkCAFbAhYtoDN8GItwPQ7SDBtPHX3vpTyoyyXCNTXzE8d3hCatNNAdjzb7VekF73c3vcjZy2xbfXBgtdkW71y7T+eHsX4+gIIIAAAggggAACCDQJEGAFbCSY9sBNgOXtAHTrgZs6BaNOxe4PbQmwdPbVpOMTcnCviKxc2yCXz6vLi8K4KzxeitXJ29G27ehu18mvdnMeBBBAAAEEEEAAgfYpQIAVsLqb+uBjWr9M6w8Blrc3CreChGLjri0Blr5C98sRcWtR+hsfTcnjr+V/pc+t/jDugjHuvG0lR0cAAQQQQAABBBBAoEmAACtgI6HYA6pf3eEBtbA0dfJ2JLo1/kyrU7H+tCXAsheEf+29BpkwL1nwlT636kOAFYzryNtWcnQEEEAAAQQQQAABBAiwAjkGij2g+tUpHlAJsPwaa7nO49b4M+16KtafcgMsfW1wwnEJ6ZQIyawnUzLv2XTB8rtVHwIsb68yt+vkbWs5OgIIIIAAAggggEB7F2AGVsBGQLEHVL+64/aDj2n9Mq0/BAneXlluXU/Fxl25AZaGV8O/E5W16xvl1/Pr5JOvMgRYbRgSxerUhkOXtKtb466kk7IxAggggAACCCCAAAJlChBglQlXqd1MffAxrV+m9YcAy9sr3q0godi4KyfA6tsjLFf+sEZ27BySe1ak5falqaIYbvWHcVeUuk0buF2nNjWGnRFAAAEEEEAAAQQQKCJAgBWwIVLsAdWv7rj94GNav0zrD0GCt1eWW9dTsXFXToA1/pi4HHdQTNZ/kZHJC+vkzXWNRTHc6g/jrih1mzZwu05tagw7I4AAAggggAACCCBAgGXWGCj2gOpXb91+8DGtX6b1hyDB2yvLreup2LgrNcDas1tYppyYkB47hOWBF9Ny06PFZ1+plFv9YdwFY9x520qOjgACCCCAAAIIIIBAkwAzsAI2Eoo9oPrVHR5QC0tTJ29Holvjz7Q6FetPqQHWmcPicuqgmHxVm5GpDyTl+bcaHBXWrfoQYDniLnsjt+tUdkPYEQEEEEAAAQQQQAABBwIEWA6QqmmTYg+ofrXV7Qcf0/plWn8IEry9sty6noqNu1ICrO5dQnLVSTXSa+ewPP7PernmL0nHCG71x8m403YO/XZUhvSJyq5dQ/K7h5Ly7JriQdsBe0ZkzEFR+c7uEenSISRbUk0hXaF93epXoToFsT+OBwYbIoAAAggggAACCCDQBgECrDbgVWLXYg+ofrXJrQc5Jw+ofvVJz+NWv6iTt1WjTrl9i427UgKsUwbG5GeHxSVZn5HfP5ySpavqHRfVrfrkuz9oyHN436gM6xuVvbqFJRpp2nJjXfEQqkM8JOcMj8sx+0W37lffIPLppozc8LekvPB2/vDLrX61rFPQ+6P2a9Y3ytwVaVm5pkFqU4W/Uul4IBXZsFNNSPr3ishpg2LSe5ewW4dtdhzT+mVafzwpOgdFAAEEEEAAgaoVIMCq2tKU94DqV3fcepAjwPK2YtSpsG+xwMfb6mw7ult1KtYfpwHWTt8IyaTja2Tf3cLy2nsNMmFesqRQwq3+5Ls/TD6hRob0aUqt0ho+bczILl1CsjlZOMDS8OqSkXE5tE/U2nfVB40yf2Valq92Fs651a+WdQp6fzQUGT+nVpLOGF2/rBJRkZvGdnA9xDKtX6b1x/WBxAERQAABBBBAoOoFCLCqvkTNG1jsAdWv7rj1IEeA5W3FqBMBlrcjLPfRvR53E0c3LSy/ZFW9LH6tXo7oG5WzDm+aLVboNcBjvxu1Zl/FoyH5+z/qZfriVEWCuZb38aD356pFyZJm6HkxJnU23hVjEq4e2rR+mdYfV4vNwRBAAAEEEEAgEAIEWIEo07ZGEmB5WzC3HrypE3UqRYBx17ag0cnMMp19NfWUhLXm1esfNsrkhXXyyVelvermV52C1p+R07aUFASWcm2Usq1b9bHPaVq/TOtPKWODbRFAAAEEEEDADAECrIDVkWDE24K59QBEnahTKQKMO+8DrH57ReTy0QnpXBOSWU+mZN6z6VJKZG3rV52cBFhB6k/J0GXu4FZ97NObdh83rT9lDhN2QwABBBBAAIEACxBgBax4pv4DqGn9Mq0/PNB5e6Nw68G7vY47J4HPiQNiMu7wuHy5JSN3PZ2SkQfGti4An0yL/PP9BivY0tlZ+X5+1cm0/nh79Ww7ulv14X7nbcXcrpO3reXoCCCAAAIIIFBNAgRY1VQNB21prw+oDmhc2cStf7CmTq6Uo+JBgre9cP/Bu72OOyeBz9lHxEW/rKiLvodCIpGwSN3XX8uriYckJGKFWzc+kpJlb+Rejdyv+4Np/QnadUSA5W3F3LqOvG0lR0cAAQQQQACBahQgwKrGqhRoU3t9QPWrTG79gzV18rZi1Cm3b3sdd04Cnyt/mJDD9m36+qB+tfDWJSl57LWmoOrI70TlvOFx6bJdqOD6WH6NO9P64+3dwP0gmADL24q5dR1520qOjgACCCCAAALVKECAVY1VIcCqWFXc+gfr9hok+FU46kSAlS3gJPCZfEKNDOkTkY21TbOslr7efJbVjw6JydhD45Kqz8jvH05ZXzhs+fNr3JnWn6DdFwiwvK2YW9eRt63k6AgggAACCCBQjQIEWNVYFQKsilXFrX+wJsDytoTUiQCr3ABr9UeNcu7s2laA+nXCK8YkZIdOIbn76bTcsSwViAArCP3x9m6w7ehu3RcIsLytmNt18ra1HB0BBBBAAAEEqkmAAKuaquGgLQQjDpDasIlb/2BNndpQBAe7UicCrFIDrHOHx+WEATH5cEOj/GZBUtZ+3Hyx9n26h2XS8TXSffuQ9YXCmU9Ud4AVpP44uKRd2cSt+wIBlivlyHsQt+vkbWs5OgIIIIAAAghUkwABVjVVw0FbCEYcILVhE7f+wZo6taEIDnalTgRYpQZY1iuCQ+PWK4TX/CUpL73T0AwxaDOwgtQfB5e0K5u4dV8gwHKlHARY3jJydAQQQAABBNqlAAFWwMpOMOJtwdx6AKJO1KkUAcZdYa1i15OTNaP69gjLlT+skW7fCMlDL9fLDQ8nm53UXgMr+fUaWEurfA2soPSne5eQDP12VIb0icquXUPyu4eS8uya5uGhXYg9dgzL5BMTon/N99tYl5GpD+Q+hlvXkZMAK4j9KnQdBbE/pdxj2RYBBBBAAAEEzBAgwApYHYs9yPnVHT8fFPzqk57HrX5RJ2+rRp1y+7bXceckwFKxC0ck5NgDo5JKi8xZnrJeFdRf9lcIX/13g0y8Nym1qUwrZL/GXdD7o2HI4X2jMqxvVPbqFpZopImyUPikf579Gmc1BlhB71fL+0PQ++Pt/8twdAQQQAABBBCoRgECrGqsSoE2tdcHVL/K5NcDatD6Y7fXtPFHf7wZiW5dR07HndPARx/YLx9dI32/GZaQiNSlRTKZjNTEQ9b/1vWxrn0gKas+aL4+lt0Ot/pVbNwFvT/2Fx/VLd0g8unGjOzSJSSbk/lnT+m2A3tHZMJxCYmEJO+XIAuNWLfqk2/cBb1fLcdd0PuTPRbWrG+UuSvSsnJNQ87w2Ys7XaeakPTvFZHTBsWk9y75Zw16cW6OiQACCCCAQHsVIMAKWOWLPfj41R2vHxT86kfL87jVL+rkbQWpU27f9jrunAY+qrZ9x5D8ZHBMhu0ble23C4kmV5vqMvL82ga56+m0vPtp7vBK9/Vr3AW9PxNHJ6THDmFZ0IuIqQAAIABJREFUsqpeFr9WL0f0jcpZh8dFX8/M9/qf+uqsrV+OiEtDRgpul+/u4lZ98gVYQe9Xy/tD0Ptj10nDq/FzaiVZ7+3/7+Q7eiIqctPYDoRYleHnrAgggAAC7UyAACtgBW+vD6h+lcmtByDq5G3FqBMBlrcjLPfRGXfljTungZy93eebMjJ5YZ28uS5/mJirJW7VJ1+A1fKcQetXsf9fClp/7HpctSgpudas8/Meoa/LXjEm4ecpORcCCCCAAALtUoAAK2BlL/YPoH51x+8HhaD1izp5WzG3xp9pdTKtP06DBG9H27ajM+68DbD+c2hcfjw4Ju9+0iiX3Vsnn3zVeh2yQrV2qz5Ox53TwKda+lXs/hC0/th1Gjlti2+vDfo5/vy6r3EeBBBAAAEEgiRAgBWkauliw9dsrooW+/2g4Fen3eoXdfK2YtSpvCDB26q4H/Q4DRKC1i/T7g/F+uM0GDn7iLicMjBmrZm1JZWR3bZvWgC+vkGs2Vj3rEjJ02/m/oKhjgG37gtOx13Q+tVe6xS0+4Nf7eU8CCCAAAIIBFGAACtgVSv2D6B+dcfvB4Wg9Ys6eVsxt8afaXUyrT9OgwRvR5v7wZxpdSrWH6dBT/ai4rlqql+GnL0sLQuea/p6ZMufW/cFp+MuaP1qr3UK2v3Br/ZyHgQQQAABBIIoQIAVsKoV+wdQv7rj94NC0PpFnbytmFvjz7Q6mdYfp0GCt6ONAKuYb7Fx5zToOf/ouBy9f9R6dfDOp9LWukYd4iE5er+onDE0Jp07hKw/m3J/Xc4vRbp1X3A67oLWr/Zap2Lj160/d3v8udUujoMAAggggIBJAgRYAatmsX8A9as7bv+Dmmn9Mq0/Th/ogjb+TKuTaf1h3Hl7Rbl1Hy827pwGPYV6ax9DXym8++m03LEs1Wpzt/rjdNwFrV/ttU7eXkXuB9x+tZfzIIAAAgggEEQBAqyAVa3YP4D61R2/HxSC1i/q5G3F3Bp/ptXJtP44DRK8HW3uP6CaVqdi/XEj6NnpGyG59uQa6blzWJ58vV6m3J80IsDys1/ttU5Buz/41V7OgwACCCCAQBAFCLACVrVi/wDqV3fcChB4QPW2YtSpsK9p15Np/eH+EIz7Q7Fx50aApRIzzuggfXYNy1OrG2TSgjojAiw/+9Ve6+TtVeR+wO1XezkPAggggAACQRQgwApY1Yr9A6hf3SEYaV/BCEGCt1eWW9cT9wfqVIqAX+POSYA18sCojB0al021Gbn+oWSrNa78nKnk9H4XtH4Vuz8ErT9O61TKNdGWbd26ntrSBvZFAAEEEEDAdAECrIBVuNg/gPrVHbf/Qc20fpnWH1MfFEyrk2n9Ydx5e0d36z5ebNz9f+x9CbxVU/v/98x3vkUaJBWRlLGUQmTO/AqveXhlpkFRSaiQMZRIZt4XP9MbXmOZiVIKJVKS0KjufO8Z9///rHP36Zxzz7D3OWuf21n3WZ9PH+qstfZ6hvXstb77GYwAIwd2ceCmUz0oLbDhqU99+L+vYysNHrG3E9cPdouk7vmUA2t7oqulysnaXbRtdln7KVfr5ecwB5gDzAHmAHMgHznAAFaeSS3dATRX5Mg+qKlGl2r0MJBg7c6StZ9Y71hOZjiQK70zAmARMHXr6R4ctJsDm6s1PDrXh0+WBwQ5PXa2Y/jxHuzR3o71FRomvt6AFetDTUiVRY9Re5dvdKWzD/lGjxE5tS+3YeBeThza3YkOrW24/20vvl4ZNLxNjurlxIjj3Cjy2JKGruqTydY/w4vkjswB5gBzgDnAHGhBHGAAK8+Ene4AmityZB/UVKNLNXqMXBRypXv0HFn6p5qcVKOH9c7aXZWrfWQEGCFK9+5ox40nedBpRzs0Daj3adAAFLhscNjDf3/6Mz9eWxDrnWUVgJBuP+UbXarRk8w+EGg1aG8nyGuvSxs7qHIlteoGDXe9aRzAonkmn1mA3draxfhkudes0j9rdz/PzhxgDjAHmAPMgfzkAANYeSa3dAfQXJEj6+LDF1RrJcZySs1f1faTavSwfcgP+5BO74wCPURt5zZ2DOnrwiF7OlBeZIMNQJ1Pw4p1Ibwy35/SeybX9i7f6Gopcpo4pACHdg+jVv4ghEdfu3Ibar3mAKyRgz048QCn0MFcA1grN4Tw4ld+zF8ZFMBtLlpJgQ19dnPgnP4udGsXBu1kNdXo0fmiKl2y5M7zMAeYA8wBKzjAAJYVXLVwznQHUAsfHTN1ri8K+UYXy8laicnSP9XkpBo9DGDxPjLDAVl2gfXODNfN97VaTuNP9aDjDnZ8/GMAc5YGcOTeTlw2yA1vwDiApYcOEnX1fmDHktyFEBIoMuzZenjDEbQ5bx4nMO2iQmkglmr0RINXKskp54rGD2QOMAeYAxlygAGsDBnXXMP4gmot52UdrFlOLCczHGC9S80t1fYT02NmdxjvK2sfMYBlnOeZ9My1nMx4yhE9euhg17Z2vL04IHKvde9gz1kI4eTZXnzyYzOhV40CpfDLCad5MhFvkzGq0aMTqCpdUoTOkzAHmAPMAQs5wACWhcy1YmrVLj58UbBCS7bNmeuLgrXUyKdLtf2kGj1sH6zdUbLsA+sdy8kMB2TpnVH7YBbA0kMHV28MYcIrDbjl9IKcAlgn3VeXs7DBVHKTJSfV6NF5pipdZvYy92UOMAeYA83BAQawmoPrWTyTLwpZMM/AUFkHNpaTAWZn0YXllJh5rHdZKJWBoax3rHcG1ER6F9a71CxNZ/fMAFjRoYMPvu/Dh0sDeOSSwpwCWOnoka5gSSZkvctO7/JNTrlaLz+HOcAcYA5kywEGsLLlYI7Hq3aw0dmnGl2q0cNysnaj80WhZV0UVLMPqtHD9i4/7J1RORkFsOJDBx941ysewQBWdvrA9iE7/qUbLev8kO45/DtzgDnAHNheOMAA1vYiCYPr4IOAQUZl2E3WQYDllKEADA5jOSVmFOudQQXKsBvrHetdhqqT1TDWu+wAbqMAVnzo4PrKcPU/BrCyUl/weyk7/qUbLcs+pHsO/84cYA4wB7YXDjCAtb1IwuA6+CBgkFEZdpN1EGA5ZSgAg8NYTgwkGFQVqd1Y71jvpCqUwclY76wHsBKFDupPZQDLoKIm6cbnoez4l260LPuQ7jn8O3OAOcAc2F44wADW9iIJg+vgg4BBRmXYTdZBgOWUoQAMDmM5MZBgUFWkdmO9Y72TqlAGJ2O9sxbAShY6yABWsUENzU4+Uh5iYBJZ+0h/lKrnPAOs5C7MAeYAc6BZOcAAVrOy3/zDVX1hqkaXavSoemBTTU6q0cN6Z/4dYWaErAsd650Zrpvvy3LKDiBJF0I4dJAbZ/d3wWZQNNUNGu5604uvVwZjRrCcGOA2qEJSu8nSO6mL4smYA8wB5oCFHGAAy0LmWjE1XxSs4Oq2OWUdBFhOLCczHGC9y+6CaobX2fRlOfEFNRv9yXQs61129iEdgHXxQDf+0ceZ9CEFLhucDsAXoD8aarzAA+94sXA1A1hGdJrPQ0a4lHkfWfYh8xXwSOYAc4A5kFsOMICVW35n/TQ+CGTNwpQTyDoIsJxYTmY4wHqX3QXVDK+z6ctyYgArG/3JdCzrXXb2IR2AlU4unAMrHYeyk092sxsfLWsf6U9U9ZxnnKPckznAHGAONA8HGMBqHr5n/FRVX5iq0aUaPaoe2FSTk2r0sN5l/KowNFDWhY71zhC7M+7EcsoOIFEJwKJ8XQP3cuLQ7k50aG3D/W83DWWM5tbg/Zw462AXdm5lF15kwRCwuVrDJ8sDeHm+HxW14UqLiVou9C4f6THyXspnujI2VDyQOcAcYA7kiAMMYOWI0bIewxcFWZxsvgObtRTEzi7rAGrkwJaPdKm2n1Sjh/XO2l0lyz6w3rGczHBAlt4ZtQ/5DmARGDJobyeO2NuJLm3CQBS1ZLm46LdCtw0jB7txRA8nHPZt4Y9Ohw0FLoBgqx//COHONxqwvjIxiCVLTvH2Id/pSaZ3qtBlZi9zX+YAc4A50BwcYACrObiexTP5opAF8wwMterAZuDRlnSRRY/Ri4IlRCSYVBZdqu0n1ehhvbN2R/E+Ss1f1faTavQYtQ/5DmBNHFKAQ7uHUSt/MOxB1a7chlpv4mTy1O+fB7vwr8PdsNmAOUsDePxjn/C2ImDrnP4unNHXJYCwF+b58cxnvoQbwSr7kO/0JNM7Veiy9q3DszMHmAPMgew5wABW9jzM6Qwt9QCaKyZbdWDL1frjnyOLHqMXhVzRKYsu1faTavSw3lm7o3gfMYBlrYYlnl2W3rUU+zD+VA867mDHxz8GBBh15N5OXDbIDW8gOYD1wPkF2HdXB5auDWLs/3lR79vmZUUg1l3/9KBXJ4dIRD/mxYacAlj5Tk8yvVOFruawCfxM5gBzgDlghgMMYJnh1nbQly+o1gpB1sGa5cRyMsMB1jsGEszoi6y+rHesd7J0ycw8svSupQBY8bxN51FGANWdZ3mwW1s7vloZxF1vepuIR/cW+nldCFc/XZ9TACvf6TGqd/kmJzN7mPsyB5gDzIHm5AADWM3J/QyezcBIBkwzMUTWwZrlZILpGXRlOSVmGutdBspkYgjrHeudCXWR1pX1joHGaA6kA0bSKR7larrjrAJ02cmOD34I4O63mgJcNEeu9C7f6JEFYG1vckq3Hv6dOcAcYA5sLxxgAGt7kYTBdfAF1SCjMuyWqwNbhsszPUwWPUYPbKYXmOEAWXSptp9Uo4f1LsMNYnAY7yMGRgyqitRusvSupdqHTAEf8szqt7sDQ/q60KOjHeu2hjDlTS9+/DOUUL6y5JTuvZRv9BjVu3ylS+pm58mYA8wB5oAFHGAAywKmWjlluoOAlc+OnlvWwcboQSDf6GI5WSsxWfqnmpxUo4ftA+8jMxyQZRdY78xw3XxfllN2wKlZYCQ6uTg9mbJhLfsjiJlzfVj+V2LwivrJklO691K+0WPUPuQrXeZ3NI9gDjAHmAO55QADWLnld9ZPS3cQyPoBBieQdbAxehAwuKysu8mii+WUtShSTsBySswe1jvWOzMc4H2UHZBghtfZ9GU5sZyiOWAWGBl7igf9u4WrGBa4bKL6oNcPzF7kx/Nf+GMSvEc/J1d6l2/0GD235itd2dgqHsscYA4wB3LBAQawcsFlic/gC6pEZiaYKlcHNmup2Da7LHqMHtjyjS7V9pNq9LDeWbujZNkH1juWkxkOyNK7lmofzAIj0bJpVWzDxYe5cdy+TjjswAvz/HjmM19C8cmSUzr7kG/0GNW7fKXLzF7mvswB5gBzoDk4wABWc3A9i2emOwhkMbWpobIONkYPAqYWl0VnWXSxnLIQgoGhLKfETGK9M6A8WXRhvWO9y0J9Mh7KepeadarZvXT0ZAOM6Jy8858FIh/W6o0hjHu5AZuqKLAwtuVK7/KNHqPn1nylK2NDxQOZA8wB5kCOOMAAVo4YLesx6Q42sp6Tbh5ZBxujB4F065H1uyy6WE6yJJJ4HpYTAwnWahjrnRn+sr0zwy3zfdneMYAVzQEZwMjlR7rxz4Nd2FytYfJsL5auDeY1gJVLeoyeW/NNTuYtE49gDjAHmAPNwwEGsJqH7xk/lS8KGbPO0EC+KPBFwZCiSO7Eesd6J1mlDE3Hesd6Z0hRJHeSpXdGgQTJy086nSy60p3z0gEju7e148aTPWhfbsN/FwYShgjqgM/6Sg2TXm/Az+uaJnNnerKzD/kmp1ztE34Oc4A5wBzIlgMMYGXLwRyPT3ewydVyZB1sWuoBlOWUHQdk6Z9q+0k1etg+ZLdP0o3mfZTdBTUdf2X9znJiOUVzIB0wslOZDVPOKkDXtnbMXxXETf/X0ISB+RRCuL3RY/S9lG9ykmWveB7mAHOAOWA1BxjAsprDkufnC6pkhsZNxxcFvihYq2GJZ2e9Y71jvcueA7L2kdELavYrNjaDLLr4/GCM35n2ypWc0gEjtP6rj3bjHwe5EAgCsxf68VxjtcFCtw3n9HfhjL4uUY3wtQV+PPbR9p/EfXuix6h9yDc5Zar3PI45wBxgDuSaAwxg5ZrjWT6PD6BZMjDN8FwdQK2lYtvssugxemDLN7pU20+q0cN6Z+2OkmUfWO9YTmY4IEvvWqp9MAKMUPjg6BM92L+LAzYAvgD90eB02FDgAihl+xc/B3D3Wz7U+5omcCfeypJTOvuQb/QY1bt8pcvMXua+zAHmAHOgOTjAAFZzcD2LZ6Y7CGQxtamhsg42Rg8CphaXRWdZdLGcshCCgaEsp8RMYr0zoDxZdGG9Y73LQn0yHsp6l5p1qtm9dPQYAUaIY+RtdfpBThy7jxPty+3C44o8stZXhvDBDwG8/k0gKXi1vQFY2xM9Rs+t+SYnomvlhhBe/MqP+SuDKXUjY2OWYGBJgQ19dnMIz8Bu7ewyp1aOHp05LKfs1cRKvVNVTtlzXd4MDGDJ42VOZkp3sMnJIiR+mTN6EMg3ulhO1kqML3QMJFirYYlnZ71jvWO9y54DsvYRnx+yl0WqGWTJic9D+SEnAkWGPVsPb8Da9Sab3eMEpl1UKA3EUo2eaFCE5SRPR2XrnapyksdxOTMxgCWHjzmbhQ8C1rKaD2yp+aua/jE91uwnWfuIL6jWyEefVZacVNtHrHf5oXcsp/yQE9uH/JDT5NlefPJjM6FXjSw6Ym8nJpzmkcIw1ejRmaIaXarRo6qcpGxKiZMwgCWRmbmYig8C1nKZL3QMYFmrYYlnZ71jvWO9y54DsvYRAyPZyyLVDCwntnfWapi171lV7cNJ99XlLGwwF/ZBNXp0nqlGl2r0qCqn5rDZqZ7ZIgCsDz/8EP/6179w7bXX4oYbbkjKjyVLluDee+/F559/jrVr16Jbt24YPHgwRo4cia5du24XsmMAy1oxyDpYs5xYTmY4wHrHFzoz+iKrL+sd650sXTIzjyy9UxVIUO38oBo9rHdmdrv5vrLsA+uded6bGcFyalnnBzO6kYu+ygNYCxYswDXXXIOFCxfinnvuSQpgzZkzB8OGDcNPP/2ETp06oW3btvjzzz+xfv169OnTBzNmzEDfvn1zIZOUz9geDHKrYhteG14klRfbA11EEBvklmWQWe+kbuPIZLL2EV8UrJGPPqssOam2j1jv8kPvWE75ISe2DywnMxzg9xKfw83oi6y+svRO1feSLD7LmkdZAEvTNLz++usYM2YMVq1aJfiVDMD67bffcNFFF+Hbb7/FjTfeKP54PB5s3boVY8eOxaxZs3DmmWfi8ccfR3l5uSzeZzTPn1tCaF1iE9VlqA7yXxUhzPkhgLcWB1BRm7gUcmmBDSce4MQJ+zmxc2s7bFRTOUULhoA1m0P43+KAqFSjl1g+aDcHjtvXiQO7OFBelGYSk9SpdsBRjR5VDbJqclKNHtY7k4bUZHdZBzbWO5OMN9md5cQXOpMqI6U76x3rnRRFMjkJ6x3rnUmVkdJdlt6pem6VwmSJkygJYK1YsQJ33HGHALCouVwuAUYlA7AefvhhXHfddTjrrLPw1FNPobi4OMLijRs3CnCLPLjot5NPPlki++VMVV2v4clPfXjr28TJF6mU78UDXSj2mAOdNlZpeP4LH8oKbTi8h1NUBrGbm8IwgapdgFSjR1WDrJqcVKOH9c6wCc2oo6wDG+tdRuw3PIjlxBc6w8oisSPrHeudRHUyPBXrHeudYWWR2FGW3ql6bpXIailTKQdgVVZW4uKLL8bs2bPRvXt33HLLLfjss8/w2GOPJQSw6urqMHToULz44ot49tlnceGFFzZh7F133YVx48Zh9OjRIkfW9tZCGvDOkgCe+NiH6oZYLywK97viSDeO6eVM63kVT1coBPiCQIHLeopVuwCpRo+qBlk1OalGD+udtbZX1oGN9Y7lZIYDsvSO7YMZrpvvK0tObB/M897MCJZTYm6x3pnRIvN9We9aFtBoXkOsHaEkgHXzzTfjwAMPFB5V5E111VVXYebMmQkBLMpzReGBGzZswHPPPYdDDjmkCcfJk2vIkCE47bTT8MwzzzRPGGEwCN/Cr1H/+kvw//wjtJpqFJ5xLkquHAFNAz5dHsD0Ob4mYYTty20YMdgDCv+jVvfvJ1H7zGMptap09AQUHJ/A00zTEFizGg3vvwXvJ3NQfNEViftloLOqvWhUo4cvChkotYkhfBBoWQcB1eyDavSwvTNhvDLoKsvesZwyYL6JIbLkxPbBBNMz6MpyYgArA7XJegjrXcs6t2atMJInUA7ASsSfVADWd999h/POO08M+89//oP99tuvyRRfffUVLrjgAuywww547bXXRJL3XLbg+nWomjQWgRXLw4+12WErKUHR6Wej6IKhAsD6ZHkADycAsLruZMf1J3iwd0e7GFoz80HUv/qCcQCrEbQi4Mw371OEKrZGxiYFujJgjmoHHNXo4YtCBkptYggfBFrWQUA1+6AaPWzvTBivDLrKsncspwyYb2KILDmxfTDB9Ay6spwYwMpAbbIewnrXss6tWSuM5AlaPIBlBJwy0keyXCLTBdesRuXN1yO47k/Yd2qL4gsug+eYwbC53Nv6hIA3Fvnx1Kf+SMJ1/cceO9sx6kQPCMiiVjl+JHzzv0TJVSNROOSctMv2L16IyltGQ6uvE8CZs3NXBP/eBK26CgxgJWcfH9jSqlZWHfjFyQe2rBQow8Gsd6x3GapOVsNY71rWRUG184Nq9LRE4JSiOQbu5cSh3Z3o0NqG+9/24uuVwbR2jaI/jtjbKaJAlv0RxMTXvWnH5MLe5SM9RvQuH+lKZR/ykR5V5ZR24+a4AwNYBryrsgWwFi1aZFisrVu3Fh5elHieXKuqptwC70fvw7n7HiibeB8c7Ts0mWtDpYZH5/rw+c9Nk7jTS4NCCMkIIOBHxdhh8C9ZZBh88n+/GLWPT4fn2BNRMOhYUfmw4oarEVj5c2QOqvi4adMmUDhmiBJnZdBufH+vDEbJH3LPcT9JmVQ1enSmqEYX0yNF3ZtMImsfsd5ZIx99VllyUm0fsd7lh96xnPJDTmwf8lNOdG8YtLdTAFBd2tjhDGciEbl273ozOYBF944T9ndi313DFcv12k9f/BzEra81pGWGVe+lfKcnmb3Ld7ri7UO+06OinHr37p123+a6AwNY2xGAZbfb0aFDB7Rr1w42mw3+H39A5bjhQCiE8kn3wXVAn4T68fvfIZHA/csVTb+GHNHDiWuPdaN1sQ1adbUAn4J/rk05H4UkUrMlqDioz8EAVuqtygc2a02ZVQcca1edfHamp2XtJ9Xsg2r0MDBirSWUZe9YTvkhJ7YP+SmniUMKcGj3MGrlDwKbqzW0K7eh1pscwDq4mwNjT/GgtMBG37uxpUaD2wGUFtrQ3ABWvtOTzN7lO13x9iHf6VFRTgxgWWvDk86eKgfWzz//jLPPPluMfemll0Tlwvime2C1bdsWr7zyCjp27JgTSvSE6+4+/VB++1TAmbwc4OpNITwy14dvV8eCWCcd4MRlg9woKbAhtGkjKkZeLsIBy+97BM6u3ZLSEQgi8rUlulMiAEsGM1RzMVeNHl3GqtHF9MjYvU3nkBUCwHpnjXz0WWXJSbV9xHqXH3rHcsoPObF9yE85jT/Vg4472PHxjwHMWRrAkXuH7xPeQHIAi7yvrjnGjeV/hfDe9wF8tyaIRy4pRPcOdsMAllXvpXynJ5m9y3e64u1DvtOjqpystWLmZ2/xHljbbRVCTUPlTSPg++YrlFwxHHA6Uffiswht3SKkTLmoii65Ep4BA4WrFH3p+PqXIGbM8WJdRaMLFYBz+rtwwaFueFxAcP1fqBh2KTSvF66e+yLw0zKEqiojua3i5wsmALEYwDK2yfjAZoxPmfay6oCT6XqyHcf0pOagavuJ6cl2xyQeL2sfMTBijXxkA6csp/yQk2r2rqXq3ekHudICWIk0cnsBsOLXlm/0GNW7fKMrnX3IN3pUlZO1bxvzs7d4AKuurg5Dhw7Fiy++iGeffRYXXnhhEy7eeuutmDRpEkaPHo17773XPJczGBENFNlKS0X4n83thq2kFFpNNTSfTwBPhWecg5LLhwkQq7JOw6yPfOKrB7VCtw0XHOrCkINcwpsqJiF7ojXZ7Cg66zwUD71WzFdVr+GrX4JY+3cIp/VxoU3ptjDE6BDCDMhrMiSdAZPxDCNzyLoAqUaPUYNshMcy+rCcEnOR9U6GdiWfg/WO9c5aDbMWmGP7YK302D6wfbBWw5rXPuQbkJDO3uUbPUbP4flGF8spdU65+F3fXIBwc9i2VM9s8QAWMefhhx/Gddddh7POOgtPPfUUiouLIzzbuHEjLrroIixcuFD8dvLJJ+dEhsEN61AxfChCmzeJ0MGiM85F0UWXhasPBoOomTUd9a+/BFtBQSSfFeWu+uCHAGZ97ENFrSYArH8d7sKpvV1w2IHArytRdcd4aDU1KLlqBDyHHQk4HAht2YzqeycLby+bx4OyW++Gu+8ABEPAW9/6sfSPEK44yo2dGMAyLPt0BtnwRFl2lHWgNvrizHK5hofLoks1OalGD+ud4S2RUUfeR6nZptp+Uo0etg8ZbXvDg9g+sH2I5gADI2FuNDeAkM6Os5xYTtH7VpYdN/ziyFFHBrAA/PbbbwKk+vbbb3HDDTdg1KhRAsTaunUrxo4di1mzZuG0007DM888g/Ly8pyIRg/3C235G4VDzkXJlcNjsqprfh+qbhoJ3+JvUHDCqSi9frxY17I/Qrj/HS/WbA5XA/znwS5ceJgbBcnTZ4l+0R5fnkHHomz87eLfl6wJ4pPlQZx3iIsBLBOST/eCMTFVVl1lGy7V6GJ6slKvpINZ7/jiY41mpZ6V9a5l6R0DWNbuMln7SbX3bEvVOwZGGBixAhhJZx/yTe+M2od8pcvat47x2RnAauTV7NmzRYjgqlWr0KlTJ1DCdsqPtX79evTp0wczZsxA3759jXM2y56RfFX19TEVA8nLSq+B+OPXAAAgAElEQVQOWP/ai6h59AGRz6r87umwFRSCKhLe97YPy/4ICg+scweEQwgpB1Z8Iw8r+uN2hn/R53Pu2QOt7p0BW3EJVm4IYe4PAQzpxwCWGZGmM8hm5sqmr6wDqFGDnM1azYyVRZdqclKNHtY7M7vCfF/eRy0L8GH7YH6PmBnB+ykxt1jvzGiR+b650rt8u3Cn07t8o8foeSjf6GI5cQiheasHMIAVxbUlS5aIHFeff/451q5di27dumHw4MEYOXIkunbtmgl/Mx6jVVehYtSVCKz+FaVjbkXB0YPFXOsrwmVsCcRqeO8tVN83Gc5u3dHq3kdAubJqGjT8siEk+tV5gf57OLBza1vCdWyp1fD75hD229WRdD4CxN7/PiByYHEIoXFxpjPIxmfKrqesg43RF2d2qzU+WhZdqslJNXpY74zviUx68j5iACsTvcl2jCy9Y/uQrSRSj5clJ34vqSEnBkbCcuQQwjAfcmUf8k3vjL6X8pUua62Z8dlbBIBlnB3bUc+AHxVjh8G/ZBGKL74CRedf2mRxiTywojuFNCAQDHtYabU1qJo0DoG1a0S4obtPP9DvDX4NRe4wwMUeWLkzyLnSNFkvGKMGOd/oUu1grRo9rHfW7ihZ9oH1juVkhgOy9I7tgxmum+8rS05sH8zz3syIXMkp3y7c6fQu3+gxau/yjS6WE3tgmbF3el8GsDLhWo7G1M9+GTUzpsLRaVe0uu8R2HdoE3lydA6swpOHoGT4mLSrqrrjZng//gAJ+wf8qLz5evgWzgfnwErLyrQd0hnktBNI6iDrYGP0xSlp2WmnkUWXanJSjR7Wu7RbIasOvI9Ss0+1/aQaPWwfstr+aQezfWD7EM0BBkbC3GAPrDAfcmUf8k3vjL6X8pWutC+OHHVgACtHjM7kMVQdsGL01Qj+/hs8Aw5H6biJsBUWxVYhLClB+Z0PwtWjl3iEr7Iav814HI72HdDlvCFweNyRR/vmfSaqEMLuQMk116PguJPDCbWCQdS98m/UPjMLNpcrknOLPLTeXhzA0rVBDD2SqxCakSFfFMxwy3zfXL04za8ssxFMD18UMtOc7Eax3rHeZadBmY2WpXdGLwqZrdL8KFl0qXZ+UI2elqp3+XbhTqd3+UaPUb3LN7pYTuyBZf5t20JyYGXCmO1ljO/bBaiafBMoJxacLthLS0U4oObzib+XXjsKBSedHlnuyvumo/y95+FzFqJh9L3Y/eioxPOahtonHkbdy/8BtBBsJaWwud3QGuqh1dUBNjuKzjoPxUOvFcBWRZ2Gxz70odar4brjPJwDy4RSpDPIJqbKqqusA7XRF2dWizUxWBZdqslJNXpY70xsigy68j5iACsDtcl6iCy9Y/uQtShSTiBLTvxeUkNODIyE5cgeWGE+5Mo+5JveGX0v5Std1loz47OzB5ZxXjVbz+Afv6P28enwLf5GAE0EOlGlwOIrhkc8r2hxGoBFb3yNNjNvhq+wFEWTHsQuvTqLSoMOe+PyNQ2+RfNR9/wT8P+8HAj4I/NRni13734CvKK55q0I4pE5Xuzezs4Alknp84HNJMNMds/Vi9PksjLuzvQwkJCx8mQxkPWO9S4L9cl4qCy9M3pRyHihJgfKoku184Nq9LRUvcu3C3c6vcs3eozqXb7RxXJiDyyTr1rRnQGsTLi2HY7RtHA0YL1Pw4p1IZQX2dB5JzsoPfuGSg0eF9CqKHE1wkTkrNwQwiNzffhuTRD7d3bg+sFudNxBR8HkMyCdAZP/xMQz8gGUL3S50rXo57Desd6x3mXPAVn7yOhFIfsVG5tBFl2qvWdZTsb0J9NerHf8XormAAMjYW6wB1aYD7myD/mmd0bfS/lKV6bvE9njGMCSzdEcz0eeUqs3hoTH1O5tmwJMdV4NL8/3o8EPnNnPhR1LUoNYBIQtWRPEM5/7Re4rau3LbbhskBsDezhhN46BmeKEagdr1egxapBNCT2Lzrl6cWaxRFNDmR6+KJhSGEmdWe9Y7ySpkqlpZOkdv5dMsd10Z1ly4vOQadabGpArOeXbhTud3uUbPUbtXb7RxXJiDyxTBq+xMwNYmXBtOxlDuak+WhbE/33tg9tpw9n9XTisuwOF7nAI4NrNIbz2jR8fLgsKz6wDuzpw8gFO7LerQ3hoRTevH/hlQ1DM99GyAKobaIZtjbyvzunvwsC9HCj2yEex0hmwXLE8VweBfKPH6Isz3+hivbNGYrL2EeudNfLRZ5UlJ9X2Eetdfugdyyk/5MT2geVkhgP8XkrNLdX2k2r0qPpeMrOHc9GXAaxccFniMx6d64PLAWyp1bDw1yD+rokFmsjDqucuDvG77kEV//jSAhv67OYQnlXeALD27xB++ivUBLRKtWxZLxhVNzobZIlKn2AqWfqnmpxUo4ftA+8jMxyQZRdY78xw3XxflhNfUM1rTfYjWO9Y77LXIvMzsN61LL1T9fxgXvOtHcEAlrX8lT47X1ClszRmQlkvGpYTy8kMB1jvWtYBRzX7oBo9qh5AWU5mrLL5vmzHE/OM9c68LpkZwXrHemdGX2T1Zb1rWedWWXojax4GsGRxMkfz8EHAWkazQW5ZBlm1/aQaPQwksL0zwwFZ9pv1zgzXzfdlOfF71rzWZD+C9Y71LnstMj8D613L0jtVzw/mNd/aEQxgWctf6bPzBVU6S2MmlPWiYTmxnMxwgPWuZR1wVLMPqtGj6gGU5WTGKpvvy3Y8Mc9Y78zrkpkRrHesd2b0RVZf1ruWdW6VpTey5mEASxYnczQPHwSsZTQb5JZlkFXbT6rRw0AC2zszHJBlv1nvzHDdfF+WE79nzWtN9iNY71jvstci8zOw3rUsvVP1/GBe860dwQCWtfyVPjtfUKWzNGZCWS8alhPLyQwHWO9a1gFHNfugGj2qHkBZTmassvm+bMcT84z1zrwumRnBesd6Z0ZfZPVlvWtZ51ZZeiNrHgawZHEyR/PwQcBaRrNBblkGWbX9pBo9DCSwvTPDAVn2m/XODNfN92U58XvWvNZkP4L1jvUuey0yPwPrXcvSO1XPD+Y139oRDGBZy1/ps/MFVTpLYyaU9aJhObGczHCA9a5lHXBUsw+q0aPqAZTlZMYqm+/Ldjwxz1jvzOuSmRGsd6x3ZvRFVl/Wu5Z1bpWlN7LmYQBLFidzNA8fBKxlNBvklmWQVdtPqtHDQALbOzMckGW/We/McN18X5YTv2fNa032I1jvWO+y1yLzM7DetSy9U/X8YF7zrR3BAJa1/JU+O19QpbM0ZkJZLxqWE8vJDAdY71rWAUc1+6AaPaoeQFlOZqyy+b5sxxPzjPXOvC6ZGcF6x3pnRl9k9WW9a1nnVll6I2seBrBkcTJH8/BBwFpGs0FuWQZZtf2kGj0MJLC9M8MBWfab9c4M1833ZTnxe9a81mQ/gvWO9S57LTI/A+tdy9I7Vc8P5jXf2hEMYFnLX+mz8wVVOktjJpT1omE5sZzMcID1rmUdcFSzD6rRo+oBlOVkxiqb78t2PDHPWO/M65KZEax3rHdm9EVWX9a7lnVulaU3suZhAEsWJ3M0Dx8ErGU0G+SWZZAvf6IeqzaGslKqrjvZsWcHOzQN+HldCGs2m5+P9a5l6Z1qdlw1ehjAysokph0sy96xnNKyOqsOsuTE9iErMaQdzHJiACutkljQgfWuZZ1bLVChrKZkACsr9uV+MB8ErOU5G+SWZ5Ab/MDK9UG8+W0AHy4LGFKwg7s5cFofF3p2tKPIY4sZU+vV8MPaEGYv9OObX4Pit16dHDirnwsHdrGj0B3b39ADDXZi+2CQURl2Y/vAF4UMVSerYax3Leu9pJodV40eBk6zMmdpB7O9Y3uXVkks6CBL71S1DxawPKspGcDKin25H8wHAWt5LsuAjX+5Acv+CKG6QbN2wSlm797BjkcuKZT6fFX1j5jkDwJfrgjghS/9Sb2y2pfbcHZ/N47u5UgLRNV5Nbz3fQBfrAjigkNcOKCLQ6osEk2mqnxUo4vpsWYryLLfqh5AVdM7lpM1+0ifVdZ+Yr1jOZnhAOsdA1hm9EVWX1l6p+p7SRafZc3DAJYsTuZoHj4IWMtomQaMQso2V2sCFHljUQC//900tKy0wIbB+znFn112tMNuwjknEIQAWt5Y5Mf734c9h3Yqs+Honk4c3sOJ3duZm88IZ1XVP532kAZ89lMAj3/kw/rKWPCxVbENFx/mFrJyGsSiCBRb+GsQBCbuUGJCuEaEkaCPqvJRjS6mJ0MFTzNMpv2mR7GcWE5mOCBL/1jvzHDdeF9Z8lH1gsp6Z1yXzPRkvWtZgJyq9sGMzueiLwNYueCyxGeo9oJpKRt9XYWGl7/2Y87SAOp924CRo3s5ccVRbuxQnDm4sfbvkPD02a2tHX26OlBelPlc6VQ1n/VPq69D3UvPoeHdNxHaugXQQrCXlcPd7xAUXXQ5HO13FuRTSOF/vvThhXn+GHacdIATlx7hRllhmL9J5xswEMWXDxNzU6vzabDbbChwAaFNG1Ex8nIE1/+VlNXObt3R6t5HYCstTSeOJr/ns3xSEasaXUyPadU2NIAvCnxRMKQoFnWSpX9sH6wRkCz5qHpuZb1jvTPDAVn7STW9U9U+mNGNXPRlACsXXJb4DN7oEpmZYCpZBjnRKv+u0YRnD4FY1CgX0oWHunB6Xxec9szpIq8hglRs1uFWkcXlq/4F/1yLyptHIbj2N8BmD4NLdhtC1dVAwA9baRnKJtwJ94F9Ba0//hnC1He8WL0p7DVHoYPDjveg3+5h16vQpg2onDAagZU/i/lsJSWw2R0IVVWGgbG27dFqykNwdO4KgitDIcBhhwCuKoZditCWvxnAMqHy+ap3yUhkekwI30RX2fab5WSC+Sa6spxaFtCo2j5S9YKqmpxUo4f1zsRLJoOu/F7KgGnNOIQBrGZkfiaPZoOcCdeMj8nUgPmXL0XtYw8hsGI5NJ8PcLrg7NQZhWeeh4KjjgccYeCDgJHp73uxYn0IFD542ZHhkDQKHWx47y1U3zfZ8GJLR09AwfEnN+mvNdTDN+8zMV+orhatpkzLyJsn0ULyUv8CflTefD18C+fDufseKJswBY5ddg0DUVWVqJ5yC3zffAVXr/1RPuVB2AqLsKVWw/T3fSKckNqBXRwYOdiNnVuHkcaah+5G/VuvCaCqfPL9Yl5qwT9+R9XkcQis+gXuPv1QfvtUoQsEYhG+6F+8EJW3jIa9TVu0mjoT9tY7GJa3kY55KR8DhKlGF9NjQOgZdMnUfid7FMspAyEYGMJyYgDLgJpI78J6x3onXakMTMh617L0TqdWtfODAVXPaRcGsHLK7uwfpuqGyFu6NA21z84SoWnCk6eoCLaCQgFiaTXVwjvHc9gglI6bCJvLDa8feP4LH178yt8EwPJ+Ohc1M+5PrSTBkABd6DnlUx6Ca+99RH8Crbwfz0H92/9FYOUKsRZq2YSjJVpIPsop8NMyVIwbBoS0GJ7p9Pl//AGV44bD5nSi/L5H4OzaDZSA/alP/fjvwjAfB+3txLXHuEF5sLTqKlSMuhKB1b+idNRNKDj+lBhW+b76HFWTxgnQsNW0JyOhidRJ/408szINE0ylIPkoHyNWUTW6mB4jUjffhy8KfFEwrzXyRsjSP7YP8mQSPZMs+ah6QWW9Y70zwwFZ+0k1vVPVPpjRjVz0ZQArF1yW+Aze6BKZmWAqswbZt2AeqiaOgRYMofjiy1F05vlhbytNg/fjD1D90N3QvF6Ujb0NniOOEZ44n/4YwPQ5PlTUarjkcDf+ebALLoNJwetnv4yaGVPh7n1QxLuHyKgcPxK++V8KiigcztG2nfACYgAL8H+/GNX3TAyDfrdPFV5T0U0P69Pq61E+6T64DugjgMbnvvDhpa/CABZ5yVGuMvKaC25Yh4rhQ6HV1kb6R88XWLUCFaOvJlhReL859+oZ+Vn3sqO8W+V3PCBdmdk+SGdpzIRm7UOy1agmJ9XoUfUAynJi+2CGA2zvWhYgrJp9UI0efi+ZsV7m+8qyd6rKyTxHrR3BAJa1/JU+Oxtk6SzN6oJadcfNAqgicKps/O2xiag0DeL3T+ag4IRTUXr9ePGsJWuCmPquD39uCWHfXR248ii3qFKXrlHS8Mobr0Xg119QNv4OuAcMjAypmnKLAM2KzjgPzj26o+H9/4lwRAaw0nEV8H7+EarvvAX2Hdug1QOzYN+pLWq9Gp742I83v03ggdVQj8ox18G/7HsUnX8pii++IuYh3o/eR9Xdt8GxU7vIfHqHun8/idpnHovRh/QrNN6D7YNxXmXSU9YBRzU5qUaPqgdQllMmu974GLYPiXnFemdchzLpyXrHepeJ3mQ7hvWuZQHc2eqL7PEMYMnmqMXz8UHAWgabMsgEUE25Bf4lC1F48hAUXTC0yeJqZj6I+ldfEJXudI+b+AThu7e1Y0hfF3rsbIfHZYskY6ek362LbSI/FjUdGHHt2QPl9zwscjUla7qnDwNYyfVFhF1++J4IAQ1VVaH02lEoOOl0MYCqRj74rhcLVwfF33vuEs6B1XWnMNAoQgHvnCD+nzzvCk45QyRxJzCs5pGpTebTV6HrA4V+ksdXYO2acOhpcYkINY2uXpiJprN9yIRrxseYsg8pplVNTqrRo4tONbpUo4flZNx2ZdKT7V3LuqCqZh9Uo4ftXSZWzPgYWfZOVTkZ52RuejKAlRs+S3uKqgb5vBl1WF9JAXaZNQrt6tHRjg6t7MJ75pf1IazZHK4gZ6bJNGCa3xf21Pl+sfDSIW8dat/+FhQV7ggkSdXOHeDC+Ye44XEBNFfVTSPhW7IIJddcj8LTzko5lgGsxOxJVAXQvsOOKLl2NDyHHSk86DQN+HR5AI/M9YEqR1Ij/br8SDeOb0y4T//m/eIT1My4D6FNG2MeZisqRvGlV6PwlDPC8zUmcKdO0aGeiVbo6NBRhDlSjqxMmqr2QTW6mJ5MtDv9GJn2m57GckrP80x6sJxSc431LhOtSj+G9Y71Lr2WyO/Betey9E6nVjU7Ln9nZDcjA1jZ8S/no1XeEFX1mgiv++/CAL7/Pez5kqpRQu3B+zpxxN5OdGljhzMqjxSBBltqNCz+LYjXv/Hj53XJwSzKb3TWwS502sEe8X5K9+yUv2saAmtWo+6ZmfB++ZkI6aPqdvby1giGgHeWBPDkJz5UNyQHsMjTZ/jxbuzTKUyUnmvL3q4DWt33COw7tIEvAGyt1dC23CYq3EU3BrASSyi0cb2oSBiq2ArN74dWUyM6uvfvjdJxk0BgFsnogx8CeOKTcJ4yagRgXXiYC6cc6BJ6RoBi7WPTUP/Gq+J3e1m5+C8l2KfmOeJolA4fA1tJqQDEbI0Cqnn0QTS8Oxvug/qj5JpRQo4IBtHw8QeomX4vtNqamOqFZvVQVfugGl1Mj1nNNtafLwqp+aSa3unUqkYX02Nsv5vtxfahZdkH1fYR2zuzO95cf7YP5vjV3L0ZwGpuCZh8vqoGOZoNBOwQyPPaAn/EAyaeTd3a2UUC9L67OyIhdslYub5CE5X/3vs+0KQLVZejHFRtSuMhIJOCAaCHh0VGUgXCgYNQMnxsBODY8v8Bp0fm+PDxj03XEv3E0w9y4eKBLhR7bCLErGrSTfDO+zQm5xKBck9/6hNhhqWFNvTaxY7DujsFWMIAljH5Bf/4HdX33w7/D0vg6rW/ABopNHNjlYaH3vPi65VhILVPV4cAFHdubRe5xmpmTUP9qy/CudvuKJswBY5ddg0DWFv+FnnP/N8tgufQI1A6/nZRfdJIa3j7v6iedo9INh+f/N3IeOqjqn1QjS6mx6hGm+vHB9CWdUHlC525/WG2t6z9pJq9Y70zq0nm+rPetSw7zvbB3P4w21vWfjL7XKv7M4BlNYclz6/qRo9nE1WBe2WBX1SBq/fFeiqRdxJVhOuzm6OJ51Eydm+upqTcPsxZug042nVHO6491o3eXQ2WAEwjy7rnn0D9W6+JXlpNNTSfDxRORp42BceeKNxwKEzy4Q+8+OqX5B5mHXew47pj3Thot/C6/D/+gMpxw2Fzu1F+7ww4u+wOfxAC4Pv3l2H+kDfaFUe6cUwvBrDMbrnAb6tQecM1whur7JYpcPc/TPCXdO+Zz3xiugsOdeHcAW64nUCkv8+H8ikPgfJZRbfg2jWouPFaaFUVKLv1brj7Dki6pAY/RIgowaehrVtQcf2VIFCtdMytKDh6sFlSGMAyzTFzA2QdBFSz46rRwxdUc/vCbG9Z+4jlZJbz5vrLkhPbB3N8N9ub5ZSYY6x3ZjXJXH/Wu9T8UlX/zGmJdb0ZwLKOt5bMrMKGoDCr2lnT4Jv3WTjkymaHvfUO8Bx1HIrOuTjirbSpShN5iD77aRvoVOi24ez+LpzVzyXABGp04a99fDp8i7+BVlcn5nO074DCM89D4Yn/ABxhIIjCEqe978PqTSHo85zZzwUPzaNpqH7wLpAXDIWRtZr2JBztd85chsEg6t94BbVPzxShamVjbxOVCkMa8P73ATz2YfIQwuP3dYp8S+VFNrEuShRPCdwpUXzJ8DFiTWv/DglaKJ8WNQawMheVVl2NihuuRmDlzyi5aiQKh5wj5LRyQwh/bQkJjzbyvNq9nV14+zXMfRfVd0+Es+tuaHX/TNhKy2IfrmmovGkEfN98haKzL0Tx0GsTLo5CCylktvNOduxQbEP0OkpHT0DB8SebJkoF+5CIaNXoagn0UFGKLjvZEQgCKzLMSRitC1RIoetONlTVA8v/CoLeD/FN1oGagRHTpsfUAJZTy7r4qGbv2D6Y2u6mO8uyD6x3pllvagDLqWXZcVPKkYPODGDlgMkyH5HvBtn//beoun28CLWC0wV7aSkILRBAlhZCdBJruuDPXRbAzA+35SLas70dI0/wgP5LzfftAlRNvgladVVkvnBuo2oBZFFlt9JxE0UYF3kqPfu5H6/M9+Pgbg5cc0xjSBjNM+8zVN0xHprXKwfAahR6zUN3C68s1/690equaWKNBIxQEvdEebl2KrPh6qPdOGwvp/DKSeTtQzma3v0uIDzK9DxaDGAl32XeT+eiZsb9cHbtJjysqOJfdIsBjkaOQwGBnilaovBM8hgkoEsHVfVk7YVnnIuSK0eI2fR1uHruh7Lxk4UukAeWywFQxUn2wErO9Hy3e/GUqUjPjiU2HLevE0f1dIK8SEmvoxsV16AKrLMX+iOhuan2GX1kOKqnAyce4BLVP6Pn03McLlgVxH+/8WPVxnCOQ1kHar6gyjy1NJ2L5dSyLj6q2Tu2D/lhH1jvWE5mOMDvJTPcav6+DGA1vwxMrSCfDXKocisqR12FwG+/iiTWIml2Y/Jr8qKqmjwOgVW/wHPkcSgbN0kgAlRN8L63vQL0oXbi/k5cNsgtcj5p9XWoHDcC/qVLYufTNHg//gDVD90tACnd+4kuPfNXBvHSPB/O6OfGIXs6BOgQ2rIZFaOvRvD338QzpHhgNUpVBzscnbqg1dSZwtOMktXTRa7Bp6FSJK4PRbzMjujhxNXHuEGXQWo6AOYZcDjKbrlTgB7keTD9Ay++XLEtDJEBrOTbyPfV56iaNA62kpJICGZ070QhhKk2pX/xQlTeMhpwOkVCfefue8Z0D25Yh0oKBdy4AaWjbkLB8aeI3wM/LUPFuGGwOV0J16En6ofbzTmw4gSQz3YvkS6pRs/w5xtw8WEu7N85bFNTNfqQMHdpEC995UtaeXbvjnacf6hb5J4jcDdVo3x1ry7wi7yJ/xtdZOp9mq6zanJSjR4GEtJpcHa/y7rQsd5lJ4d0o1lOiTnEepdOc7L7nfUuNf9U1b/stEbeaAaw5PEyJzPl84YgD5SqOyfA0aYtyqfOhKNdhxieUZhc1d23wbFzpwjYQwnY73/Xi29XB0XY378Od+HU3i5xqdGBBFtBQVNAICok0H3woSiffL8AxNZsDmHxmhCO7eVAESVIj+rn3GMvUP4ikUTbQAghVYwjYCSweqXIc+U5/OgmOhDx1tmtWyTcjIC06DtenVfD7EUBEVp43iEuHN3LKULVdCAkVLElkkuJvNI+XR4QoZV/12wLoWEAK/n2i/awcu3XG2XjbxcgJTXy/KuecosI93N23xut7poOG3kFEuDk9WHVrOcBnxe7Db0ArvLwv0cDp84990L57Q8knI+8CVvd/yjsbduHx/l9qLpppAh1jV9HDIAbBVaaNSr5bB9S0aoaXarRQ4A8gU5GW4C8SJcE8Mzn27xr9bHkbUVeqAd0NZ7jsLIu7F077DhjBROMrlM1OalGDwNYRjU5s358QW1ZF1TV7INq9LC9y8yOGR0ly96pKiejfMxVPwawcsVpSc+RYZBP/P1llPkr8eLul2W8qkw2esOH76H2sYeShnJFAKnCwgiAtKlaw/T3w95GFF533bEeDCDPKQB1/34Stc88FhOeF01QBDCLAsSqGjQ0+IC2ZWEISQ8dtLfrgOILhqJ66p2wRT0/JYMCflSMHQb/kkUx+amixyQKIUw0Z02Dhk9/CqJ3FwfatwqvjWgjGl09eqH8nodFdTy6qD32kU+AXdGNAazUqhwTuko518jzz25DqLpaVHkkkKnVlIfg6Nw1MtHKl99G2eOTYdNC2Pqv8djz3FMjvwXXrEbFuOEIbVwfzuEWNx/lxSqbcCfcB/aNWRiNq7z5egTX/Zk2hDaTzSnDPmTy3PgxmdiHVM9VjS7V6CFgXfe8apLjkLxay8rhHjAQxZcPi3jdVtdreOITH/63ODbHIVVfPa23C87GEESjOQ5Xbwyha1vjIJoRPVdNTqrRo+pFQTU5qUYP650R65l5H1nnB9a7zGVgZCTLKTWXVNU/I7qRiz4MYOWCyxKfke2GGLDhIwxbNlmsaE7HU/Bk95EZrU6W4Yp+eN3Lz6N21nS4eu6L8runw1ZQiL+2hvDAu+Fk5ZRX5frBbhGmQq166h1oeOcNFJxwKkqvH00xARkAACAASURBVC/+bWuthtICm7j8+L9fjMqbR4p5dI8qqi7ntIcvW3roYGjDOpSNvyMMEN0y2jiABYik79XT7oHN7UHJNdej4LiTw5PHhTGWjhgTCSWjdW74djkqXn0Zxcccj46D+glAbkuthlaFNtgpH5Ie1vjnWpSNuU2EVVL75tcgpn/gw59bwiGVemMAK70a08W67ulH4f3yM5FvipooHnDIQBRdclXkYq3P9POCVcAdo1Dgr0HdyLvR45jeMQ8R8734DLwfvh+eTwuFL+r9DkHRRZdHigBQQni64OuhUJFxc95BqGJr0iIG6Slq2iNb+5DJMxONkW0fVKNLNXp0HUgIFDd6Oor9EQcUkz176D0v1lWEvUn33dWBkYPdoAqx1LxffILqeyeBvF31nImRHIcAPIcegdLxt4sch5QsXge9ZOmxanJSjR5dzqrRpRo9d73plVLIIdt9ze+l1BxUTe9Uo4ftXbYWIPV4tg/W8lf27AxgyeaoxfNlY5D3qvgeI5ZORCtf+PJObV67IzFrr9FocBSaWrnMjU65sRr+Nxt1Lz0LQm/KJkyBu08/sR6q0vbQez78/ndIJPIdOdiDnruELzeJEmUTsLNjqR0FLiC4/i9UDLsUWn09yifdB9cBfRAJ34sKHaSk3aUjxgpPKrMAFoWF1Uy9Ew1z3xMABoUfEmCm+XyRRPKFZ5yDksuHRVwUGipq8Ns1V2PHDT9hU5s90PaBR9GmQxkorIbANWr1s19GzYypcHbugnIKQytvDQo1fPozP17/xt9EVgxgmVLfpJ0JaCKQk5KxU7J8yr1G/6WiAXQ5NntJJn1btjaIej/Qu6tDhIZa2bKxDzLXJdM+0LpUo0s1ekhG0bkE43McUm7DygmjhMci2fby26cKQGp9pYYH3/UKYJ4ahYdfeoQLxR4bonMmUg5AUYyjsCj240BdnfhwUHjaWTLVNzKXanKa+Lo3aQVHowwkT+ieHR0oKQB+26xh6dptuRiNzsH2ITWnVNM7nVqzhRziuUTA9vmHutC/W2MKCArNB7C5WsMnPwbw2jf+hNVJB+/nxFkHuyLAuFE9TddPNTkxPekkntnvbO9apr1TbT9lpv3WjWIAyzreWjJzNhuibf06jFh6G3arXhGztiU79sOsvUZhi2cnw2vO1iDr4YKUT0hvjo6dUDp2ogiZo+YLAC995cfL8/2iguDube24/gQP9to5OYC19u8Q2pTaRL6sRACW/qzo0EFKxG3foc22nFpGQwj1ycjbat5nqH/pWQRWrRDglc3tFsm9C8++CJ4BA7fF15BXgV/DwonTsPv8l/DHnkeg+90TUVriFl46wnmruhoVN1yNwMqfUXT+pSi++ArxpOV/hcRlT09oHy0sBrAMq27SjqRvlF+MgKqBezmbJI8mIGvh6iDKC23ovrM9Jo9ZoklJnovXBEW1SAK+LjncjX7drAWxsrEP2XNw2wzZ2of4tahGl2r0kLwa3nsT1fffCUfbdilzHNpLSlFOxQ+6dhMh0ZTPb+7ScBgh7ZF/HuwSFQd9i+aj6tYbYSsqRqsHHgO9H6Kb7oFLHo/ldzwgU30jc6koJ7rwk6fyN6uCoiLkivWx3ryJGNljZzv+0ceFA7s6QO+aaByebNsfW0KYszSA974PoKLRC/rEA5w4YT8ndm5tT5vYP1vhqSYn1eiJl6+RQg7xYwg4pQI+g/YO5wiNb1QJ+KWvfXhlfkCcF/VG/a88yi3OhbKbanJiemRrSHg+Pg+l5qtqeqdTqypd1uwS87MygGWeZ806ItsNURSoEV5Y+25ZGEPHivKewhPrj+IuhujL1iD7l36H6nsmQmuoj/FWKjhmMEquu0F8aSePo+e/CANY1GQBWPGhg5SbhVqiHFyGmGGwkzcAuB1hkIrCBX/bGEKnNnbsVGoTXxFDoW1hZvFTErjyf1/7xZ/ow5neLz7BvcElme6Wrf6ZfmCSAdnqnz4t8X1DpYbvfw/i4x8DWLAqKC5olIPnhP2dkWqQJK/3vguICx95Z514QPgr8K5t7E0O0wR0/bY5hHkrgnjvO3+k0hpVljx+P6cAx8ibMF11tUx4pZp8VD0IqCinmpkPov7VF0QIrQ4okd1yOcNFKxJ9UKDcf49/HM6DRTbsosNcOP2gcJGOhrnvovruiXDuvgda3ftIpLiCrhOJQs4z2TOpxqgop2h6qRDIawv8ePPb2Eu/3ke3hScf6ESrotQAAAH2lMz/31/6sMsOdlAuM/Kky0VTTU6q0ZNIB1IVckjUnwDUiwa6RIqIRI3e5fTOpQrNVKmZGnlsXXusW3g/W9FUkxPTY4WWMICVjquq6Z2q59Z0csz17wxg5ZrjWT5P1kYfvnQS+m/8OGY1BF6RJ9aK8rAHVKomC0DQn+FfvhTVd92K4J9rRb6nsnGTBNJD4QlT3/WJ6oFSAKwEoYP652ErASxa/7xfgjiihxMdGpO0R/OXABL6gpjoN+r3y/oQpr3vFReEZO2oXk5ccaQ7Arqkk2Emv582tQ7VDdu+bmYyB42hfGb77GIHgXrkpURf7ZM1OrD26GhHu3KbOJgu+yOE2dcXZfromHGXP1GPVRsT85Qu1Pt0CgNU3/0eSggcUuW1Hh0d8DjD0zb4IcCwRF5y0Q+mkMR9dnUIT5MtNRrGnOyRQo8s+5DtYmTbh7MfrksYGmJ2nXQh339XBwrdEHpEocmpWs9dHOi6kw01XuCnP4P4zzVy9G7Miw34eV2oWfbSHh3s6Njahso64NbT5egd8ZA8R0O11SKE2t6qdRO2Bn5ahopxw2BzeSIeVeQJ9PAcnwj/oXbxQDfO7h/2wNL7I6ShfMpDcO29z7Y5NQ1Vd9wM7ydz4Bl0rKgsakVTdT9F84rs+b+/8OPVBbGh6WT/yBvuzH4uEZJvtJHtI5t20G4Oyz2v9DWpJqd8pyebQg6J9Izes8OO82CP9mHvexGSfOO1Isy48IxzUXLlCPHvi38L4oH3wjlCSX/JlpD+ivdz1NmPqhAbqTSdTufzXU7x9DE96SSe2e+yz0Msp8zkkG4Uyykdh7av3xnA2r7kkXY1Mg3XpT8/gGP+fDPmmVs9bYQn1uIdwzmokjXZG52e41swD1UTx4gLkB5iQhecGXN8wjumcxsKIXSj1y7hr2mJcmCtr9DQutgGT5IcWIlCB3UaZQNYBEj9sj6Ir1YGxQWN8r0c2MWBcwa4RLJiyndF3joE0r34lV/kXjrvEBf26RQGNvRGF4LnPveJSozp2jG9wrkeyMNHrwqWboyZ32m96ytD+OTHIN5anDjfRLL5CIiiCpJH93SCgAGSETUCEZ7+1I/PftpWjax9uQ2n9HYJbyUCrqJDBqIrnplZe6K+MvdTNmuRtZ9Uo0fnaSZhT9HyoMv0cfs6xf4rb/QkofC1V+b7MXvRNu8T0tGjezmFpxzZm+h9mI18E43N1V4iW3BKbycO7uYUYTRW52FLxie9qmp0DiyybVPf8Qowj9qx+4TDfYSMNA010+5B/f/+C8fOHVF6wwS4eu4nErrXPv8k6t94BeIi2lg9NJLfUKKg8n0/0YchqvwbWLFceDpTxVRH+w4oPPM8FJ74D8ARftGQDaZck5RzUm8UenXV0VEfRBpD5eueeQyBtWtE9VYRKr9nDxHq7u7dT3x0oqIV9N4mj1NqerXgVGIpHT0BBcefnLHk8l1O8YTnMz3ZFnKI5wV9dLhkoBuUx4o8MynvaNVNI+Fb/I3omgzAOribA9cc4xYhrNT0s5/m9YbtxrQnI4VWMlW8fJYTn4cylbr5cbLOd/qTWe/My8DICJaTES5tP30YwNp+ZGFoJbIN1z9/fRL/+O3fMc/2OgoEiPVlu6OSrkn2RqcHRUJMqqtRdssUuPsfBm9Aw/I/w190HXYbura1RRJx6jlQor/AU5LQApdNHHTiqxDaS8tQccM14jBvtEUfjoyOoX7jX24QHh7JvJXockwl36n0O3lnWdWskBOtlS6Lv24M4YUv/fhk+TbgKREd3drZxcV0wJ5OtG8Vmz9F70+eZdPfD1cqOn5fJ/7ZX37CVT6wWaVlTee1Su/oSenCnvTVUM6Uo3o6cXgPJ0gHEwE3m6o1PDLHJ8BTArcIQCZwOZcgj5V7iei/4FAXOjVW9bNKAyiJcqocMwSkVN40AggEIgU1KITojYV+UZhCD4smuzjieLeQgbAzfh/qnp4piloIACaqOXbtgrKxk+Dccy/xr2Rrk4UXZUq37PdtpuswvZ80DbXPzkLdS89FgCZbSem2cP34Co4h4M1Ffjz1aVgWBD5R6NVhezlF+GeTYiUlpQK8EikA6uoEMFZ01nkoHnqtALGii13ooaWpaGcAK5Y7+ap3Mgo5xOsJnR0uP9ItPkxSq3/tBdTMnCaK5lBLBGAFgxquOtqDQ/YMewFGr4vGMICVeDfmq94lsy2q0aPTqRpdqtGjqpwyPb9YNY4BLKs4a9G8Vmz0k35/GeevfLTJip/sPgJzOp6akBLTB2r6Evv8E6h/6zW4D+wrkrXHtwiAVVeHson3iC+68V/VyfuGTtR0lNG/7Lr2741Wd00TVa2im/fTuai6cwIcO3dCq6kzxYG7atI4BFavTEhTuDx7jfjNXlYuElIVnjwERRcMNS1NK+RkehEWJI+MXwO56lMS5q9XNvUOI0CA8tnQf3Vvq2Q0kDfMo3N9oCPp5YOsSbia6NmqySkZPRRO0bOjHR1a27BqQyhlKGoqPaNQDsorQnmN1v6tCc+ZRDnZMrEPZvQ7WdgTzUEgCOndod0dafP20EX7lQV+fLs6iEuPcEcKRJhZi6y+svcSAUR08WtbZn0eIl3vSM/OHRDOY6WHnYlqguNGIPDLz4iuyEpeP9Pf9+Hb37bZDgotvu5YN/pQ+Jn4qLEOVZPGio8OZL+jQRhK7l586dUoPOUMAZpQGPYOjZdcWTLJV/sQ8TYJhlB88eUoOvP8sLeVpqH+zVdR8+iDQDAYU8HxuzVBPNhY8bdXJwdGDXaLHH/U9Kq4VGW3dPgYEbYpkIFgEHWv/Bu1z8yCrbAQ5Xc+KIqwRHvJ6p7SJVeNROGQc2SJJmaefJWTahdvGYUconlCaSMISNUBbT10kPrYSksR/OP3hADWIXs4BHBfRDnYokIHnXvsheDaNaJatAwPrAff82b1PqV3FX1cKSmwYXN1CD/9FRIfaNI1q0LbeR+l43xmv8s+D7GcMpNDulEsp3Qc2r5+ZwBr+5JH2tVYZbiOWPcurlx+T5Pnv7j7ZXij87lN/j2TjV7/2ouoefQBOLvshvL7H4W9PDZPSqIQwlQMiYT8uT0ov+dhkew30ujQcv/taHjvLXiOOCacIyVNTJ3MEEKr5JRWQeI6ZCInMUWCcBECCJ2dOqPo4isilRXpqEXVrCiPDV3A9UZfTYcOapqPi77k+5csQsM7byDw6y8ov3u6cOMnzzlKJExgV/cO4UsTtSYhMI1roBCYgqOOj4TAmOWL3j/v5RRHeDw9dDim0LkBe4S93wRPg8CcHwJ47gufobxS/fdwYPB+5Jlkb+LhQjm/fv4riLeXBPDhsm2eeBnrXSKZmwh7oov31Ue7Y3RI1+fAmtVoeP8tkTep+KIrRMgShfF98EMAJR6bALx0E9Ekh4vNDnvrHeA56jgUnXNxGOA22pphL72xyI8DujhB1eOS7qUkfDVKVnQ/Xe/O6OfC+QNcKC0M61oEvFqxHJ5Dj0Dp+Nthc7mFDlL45gvzYotSUKLmSw4PJ/+OAb5OOg3Flw8TxT2oUYXC6rtvQ6iqCqXXjkLBSac3+diRCR3xY/LSPmgaKieMgu/rLxK/+6Lyh0V//Fm9KYT73/aKareHdXfiuuPC9pu8rCrHXAf/su9jquLqvKJKwpSPiGx1E5Aq4EfF2GHC5mfrZZVKnnkppxQE5Ss9iQo5iONE+Ltj2kIO0SwhMJxAKALDKZQ7Ejq4ZBFKrhwG37ffwDf/yyYA1jvfBQSITqHTwlbM+wxVd4yHvV0HFF8wFNVT7xRgqwwAK5P3KZ1vTtjfhb67O5p8XKCPDr9tCuGjZQG8syQQ8eDPVWh7vupdsq2kGj0t5dwq492dyRzZnFsTPU9V/cuEt1aMYQDLCq5aOKeVG6LPpi8wculEOLTYkLA3O5+DF3a/PIaqTDY6ffmqoMSbmzeh4KjjUDJ8TORCQl/SqiaPE8k5PQOPQtlNkyIeVbVbqrD20Sfg6tABXc4fAofbHb6T0sF53Aj4ly6Ba7/eAqQi13ABvnz8AaofuluET5SNvwN6pcFUomEAK8ydJuEiRUUiL1l0uEi0JwV5wzzRWEmMxlPOiquPcuPInk4BCAjQatEC1P/3/+D/YXEkFCjajZ8ArB/WhkS1IJF3KD4ERl+DzwetplqErHgOG4TScRPFhTjTZuV+MrOmTPZTshcmHXYJdKJcTpQvLpH3GwFPL8zz4T9fxiZujr9AnHxAOJwzXQUy8sJ697sAXvrKL74gZ0RPlmFPtHa6uJx/iDtMs6aBQKv611+Cb96nCFVsjZCnX6YJwFq0Oog9O9gjNMbkcHG6YC8tBSX2IVCLwlYcHTqi/PapcHTumlbEzbWXqJDAgV2dkeTFZsLJ0hKVoAPto3jQmmivpkTrX3wi8iSVT3kw8tHiu9+DInQzutgB2Y1rj3GLQhdkN3SvH9dee4sPFDp4pT++4e3/onraPQJUT/RBJBM64sfko32gZPoVN1yNwMqfk4JG9GGn+r7JcHbrHqnwSB8g7n/XB/LEotDTq49xiz1B81VOGoPgmtUouWYUPIcf3YS1ifJRindJ41qoOEv5pPvgOqCPDLE0mSMf5ZSKEflKj4xCDjpfCEQlHdQ9SPXQQff+vVF25wOoum1MEwCL8olurYMIHaQw8PiK02RDKm8ZLRXAovUaeZ9SP6KJAHryvErVKI/c/JVBPPOZD2WFtpyFtuer3iXjpWr06HSqRpdq9KgqJ0te3llMygBWFsxrjqFWb/QeFd9jxNLbUO7bdtkjOud2PBlPdL8+QnJGF1R60X/wNmqm3yvAJ/Loib8cxl906EX+/R3T0PGTf8PnLERgzL3oPKhvZB2BFT+Jr82hvzdF5guHAoZBjsKTTkPJsDFpva9oQgawwmzVD4qJwkVqZk0XgIDN7ULZrXfD3XeASNpLXwsJxCIwi77aX3+CB5RElVp0DhQCwhydOgvvK3t5q8hX0Dqfhg2V2ravpo0J/bUEITA6OEnJWMvG3ia8DDJtVu8no+vKdD/Fz//0pz4cu69TJK5NFTiWqOR49Fz09fsffZyiihN5wxhpFI5HINbzX/jw8jDz1fqyDXuiNVLI3JC+LlEgQd/PwtbY7HB27org35ugVVdFLvYEYFEuN/pa73Q0egyNugqB336F+6D+KB03KeJtFQOyR1VKTcWb5tpLGys1dInzQEi0l5KFkxmRd3Sfm19pEMnXd9khfDGLBa/2QvntD4Q/LgAgT5+Zc31YuDqI/Ts7hCfCTqU2uJw2UWl259Zhfau65QZ4532KwtPPRsnV2949+nMJFKkYcRk0b4OY37XvAWaXnbZ/XtoHTRMXd3oPUjVIsrnxTQ+/dx98KMon3y/ejwQmkgcW5SEkT1jKRUYhnekavXsrRl2F4Lo/UXbT5BiAK7RpIypGXi7e93phlnTzZfJ7XsopBaH3/s9rqEJvJrwyM0bWe0l/ppFCDtSX9I48aft1C4cSR4cO6t72iUDTtX+HxAc0kQsvQcVp8gS0AsBK9z4lmqggDVWJ1j2h08mB5lyxLiQ+Qui2PN2YbH9XbR+pRo8uX9XoUo0eVeWUrX2RPZ4BLNkctXi+XGz0TjWrMWLZRHSsXRNDzbx2R4rk7g2Owsw8LBpno4tg7dMz4V/8TdiroTGUxXPMCSg687yYL+2US2Peq1+h41MT4CssRdGkB7FLr84x4SJivseni6o0ekLZRJWW6Ks/5VyhC5TeKOTl4sNcouQyA1jbvpjT13uqLFV88RUxOhAdLlJwwqkovX68kMW8FUE89J5XeN9Q8uwRx28DsEjWgVUrUHjaWXAfcFA4uX7cV1Dy4Kmqh6g4KC6v5Lnx8QdpQ2D0NWS67XKxn4ysTdZFgcDE+ATkwQ3rBC8b3n0TnkMOF6FY1AhAePBdL9ZVNM250eQCmyAMjsLoyLOR5tND6qrrNTzxiQ8jB3uMkL2tj4SwJz3kJAJgfb9Y2AXPsSeigHL2aGjimUIA1l9bQwJ4Ia+fSN68Nm1RPnUmHO06xNDh/eh9VN19WySvHoUVJmvRnjC53EsNfg31PoSTHmfIV3PCg8iFFgn9DQahA91kh+O91SjfHa2PtI7WqOfKomdG5zxMdEElT02SM+l4JGdifb1l3j2q2QfBYz3k76cfIzmwiO+f/xQQ+Qw3VYV5fMqBYQCbPEAStmAwHOL9+HQRXhgdIqr3j8jI64Wr574I/LQs8s4nQLnokisj4ehmdS66v4pyIvoSVeg1wicCcQ7d04H+ezgFKFxWZBNACH1k+G1zCH9sCWG3nezYZcfExS2MPMNsH6OFHEj3Tj/IiXMHuIVtiA8dLBwSTmmRzD7oH1wSVZyWccbL5H1KgNzw49zCw1xv8ekR6IMhnY+KL7sOjl12Fd2ic77S36WGticQoGr7SDV6dJGpRtfVT9cLL3j6iE2RGInyqpq1N0b6E9BN5xbKDUu2cfSJJs+taR6impyM8DSXfRjAyiW3JTwrVxtiR+8mDFs6Cd0rl8asesmOfQWI9crELhKoST4FGRO6UFI1QTJm9CWKSqt33insWRJ9kTGyEKr0N+ujpsnGqTTzFUe5uXpVIxONXAoT5bn45tcwgEVgCHlgDT/egwFUASiBcBIdIknGtV6EK5lRjpYpt8C/ZGHSJPrJcm0Y0YWWcPGhQ3bDm6+i4eM5IC+IRBWbkgFYESDoIJfwSiJ51MyahvpXXxTz0EHb5vIkDamjEKT9Om87qBuRiYywJ3oOJWI/q1/juuMenOgZBGBtqAyhQ6PHWsOH76H2sYfg7NpNVEK1FZfEzGLmAtRce4kALMoxRYezZHz1BhAOLySv2AThZEZkFt0nAjxF6Yp9p7ZoNeUhQ6GWiZ6n73HyrKJcefGhwjqYSLkUWz3wGBwdO5lddtr+uXrfpluILICbnkPFVGqfe0LkjGx17yMiGbYOPP9vcWz6APKipUqE9F89jFgHDiJrdrpQeOqZIlm8HuapJ3GP8YJMRGRc9cJ0fEj2u4py0mmNrtCbjj8EXA3e14kT9g974SZrZPfobJWrZqaQA308GXacO1I5NT50ULcDiQAs3Q7Fhw7qKSTM2O9o3mTzPqV5KA8leV/RGVbY3P+9juqH799WIbS4BKHq6vDfS8tQNuFOUewouskMbW8p+0hVu6AaXfqHV3pvLF4TFNEc9FEsVSNQeMhBTvF+MlK8hc48P/4RxJvf+sVHGQqT32tnB9yN5yArbKFqcrKCR9nMyQBWNtxrhrG53BAFwXoMWzYZB27+KobSX8p7ou/9E0QyditaRZ2GD5cGBCK/T6emF+E6rwZK1Nm+3C5y/aQ6iJFBXPZnEM9/7hceJ/GNkhxffYwHVF1NZsulnFKt2/TFJxgU4ZiapomQn0T5pXTvKL18NR0aP1sewIw5PuGBRQDIGX2dOKd/Yy6iuAUmA7A2Vmlpc0PQVPRFViQV/n6x8BAj75ZMW97KKQXBOnAS2vJ32Ltx547QGhqEXKNLjicDsCg/x6gTPOi5S3hPUNLzqrtuE/9fctWISNU3USHu1tEivIO+HFNeEtIXugzrSbwNy0VC2BM9i/InUd4UAlHjWzIAizwSurSxG7rQ1b38PGpnTRfeJAJUSRCeFXluM+0lArC8foQvSxny1bDcojtGVbgj20GhaTGFNZJMGqiqxu+PPi6SLO967hDYG3Mc6h4bVBlWhBFefl2kaAPlPay6fbzIp+gxGM6ZCU2q2Qffwvki1yS1sglT4O4TrvS78Ncgpn8QW4hD5xcVgqAv03u0D9uD6rtuhe/bBWHdarx0E1hJeeWocrCw0Y1JuwO/rhQJtEmGZDs8hx0pZEgAQ/W9k+H75ivYPJ5IOHomMqIx973txbI/QsJjKZdNrwZH3sPL/wripWvNh06nW69eoXfO0lhwMX4cVYf91xEuHLKns4kXbrpnWPm7mUIO5L195ZFuHN6YBy9R6KC+1mR51xKFDurVOTIBsLJ9n9KHhKuOduOYfcJySWbXKO0FVc2mYkaOXbug1X2PwL5DG0Gu4KHE0PZk8lbN3qlGjy43VekSuq5BFDEgh4NkFTlpT9HHSgLqzQLxVK2YxotcuxY3leVkMesMTc8AliE2bT+dmmNDXP3jFAxc/0EMExy7dkXpqJvg6rmfFObQF8HfN4cEyETGi/Jw0EWaQhgO6+4QoAgditduDuG1b/z4cFlQ5LmhfD+UrJpy2EQbJL3vRz+Gq7mkKk1MlcvOP8SF/XaVh8Y3h5wSCcI0gJVGmvQlsvL6KxGq2BK5dPgCwP997Rd/dNffDq1suGSgG4fv7RRyim6JDpHkUffxjwEhg047JgETG5Ny1z0zE94vP4Nzj+4xiaEzUUQV5UQyqr59PNz9DgGFWNIhONFhPxmARaDw8OM8IhQ0OgSt4MR/oHTE2Jh8cvoFQ2uoi+iDFV/3jYQ9kfzpYEJVq4b0dTbJ3ZUMwPr0p4AAvPbttK0KYbwu0QWi4X+zUffSs4DdHrn8Z6Jz+hir9hLlk/trqyZCh9IUXk0YTpYpTSI0+OaRIoxbeOmlAPcoNxOFFtrbtkfFzIfhf/U5kePQNeE+tD3koMgSmngqlJSK3E4EiJA3oKtHL5Tdfn+TiraZ0hA/TiX7oINXlDtQr9xI9FbUapj5oQ/xAAm9cykH0YBuDvTebZsHVjSPaF/WPjML9W+8IhJjl9/5oJCJkRa9Hz2Djg1XCs6iEdBDlS1nLwpkFIJC3thnHexCp8ZwUVXSDgAAIABJREFUYloKvdt++iuIVxf48eWKoDiHHNXTgRMPCFe5iz9zGMsWmJjIVBV66TIX7x0XPQt5I1AOuv6UM6pxETSf98P3QcUOAmt+FfsyvhKk7n1plO1mK0maLeRw0gFODD3CLT6AJAsd1NeaDMBKFDqoj8kIwMryfUp6QiH1+gehiPd41EcffX2651hw7e+R8F76TWZoeypZq2TviE7V6NFlpypdOn2U5mXqO16Q92miRnuK8uzKdjwwageN9lNdTkb5YFU/BrCs4qxF8zbXhrjwlxk4Ye2rMVTZd2wjciDRRTnbdt6MOqyvbJqLh+alyyV96STknKrMJGp0cd1rZ0oAbAd5aFFC2uhcV0bXJwvwaS45xdMpix4xb2NoH4XueAYcjrJb7hSJ8+mr90Pv+bBkTaxs6LB/YBeKL7ejTQnlVHGJ6nDJACw6pFOo6KC9ncKzTgeyopPAi3VQBcKBg1AyfGwk95JR+cb3U1JOCZhhBsCKDqsNbd2CCgIs1/8lQurc/Q+LnT0qx1LR2ReieOi1MXmMMpVL/DgzYU80dt9dHdizffiCeVoflwhNTQZgvbHIj7eXBESY1IA9nOjRMZwXJlH4E4WplY6daPiSnpR+i/fSq/P9Yt9RHpyiFEn4E/E1U5mlDReLmji6AmnN/AWomHwT6tylKLvzQbTfq3PMEgIrlqP2ucdBITQxOQ5POQMFJ/0jErZGBSRE8maJTRX7QBUEK8YNF+HE0RVkCWz+4IcAqPhD9Ecest1U0ZPA4OgcZQlZG/Cj8ubrQQBZupyE9Dz6o4dt1L/2ImoefUBUqWx174wmIbtmRbmpWhPVLT/7KbW3Uvy89M4hAEiEsCdoFM7y5iI/BvZwok/X1F7fZtZstEJvKgBLl9UZfV0RvlKusarJN4FAcv2dSXkKS4bdEJNkn4CRmhn3p15yMCTCxQmULp/yEFx772OIRLOFHOijF11M9XyEDXPfRfXdEyPh7+keKrw+75ouqmuSzTDaor2SjY4x8z6lD6SjT2gMiQz4UTF2GCiZfMlVI1E45Jwmj9TPO+KMNele8bvM0PZUNKpi73QaVaMnFV1kB3p2DOdzWrUhlBT8Safj9A6lMxDlo6V8iOTZSu/WRC3b+wVVNifAmYD0UF0tWk2ZJkLaoyviJnoune9GnRAuGkNziIiMZd8nJS36vKF3oo8vdS89J3LD0jmXWqLcyen41ZL2Uza8sGIsA1hWcNXCOZvTIA9Z/RzOXP10DHW2ggKUjhwPz1HHZUV1c9IVvfBsDbLKL07dG0K8DBpz21CuMoopf+rTbd5XiRSBPOkuPDQcUpgKwKKvzJTH47pjwt5bdJ2gS3b9W6+JacnNXvP5YCsqFiXdC4490VCFyWTKqZreJaPTzIGbgMahg8LVBxPlcSKvBL3aJD1PVj6yZGvPJOxJn4vKqV9H3mRpACxdfy841CWSB9MF27/0O1TfM1EckEjn9MqmBccMRsl1N8QUmzBr/HK1l/R10eXwskFukS9CT/KfiK9m6ZDRn8K8V20MCU9NPcch5fAy4+KvV8A8+UC5CS1UsA8x4FVUKCbxff6qoAjVoPBt8rbat5Md5YU24WlEl5ikCdzjBB/JV7Z/b7S6a5r4sJGo0Uco8rSm6pPUZORfi34O6cErC/z4z5ep30fRYyj07tpjYxNsx6+9pkHD5motop8y9D7adtL/J6vQS97JqQCs+JxRFN5J4BVVW6VQtJIrhsPd5+BI+K3ZtdfPfhk1M6bC3fsg4TWZTLYx82ZRyEGfJx24tu0sEPb2JK/OsptuF4BoYPXKhGRGvDeB8Mcvhz1pns1UfDLzPiX5jBzsFh9XE31EoX1IwCu9o8h7LpM9YSq0PQVhk//rRaEbWYXjkuc2fTzascQuCqQQ+JsMAEm2FD6Hp96l0e8lCvGmHGv08U2vcEnvzzk/BPDcF+GiHOla+3IbTuntEpUyCbiKLgRE+km278sVAbyxKBATpp2JnOg85f14DurJM3TlCpH3jZqzW/dITsZ0AJaIEji+6bkuGZ3xAFZ0WDN9ELeVlIgP9PoZz3PYIJSOm5gwhUo6Xkb/rsL5wQy9ue7LAFauOZ7l85p7Qxz3x39xyYppTagoGXZjODdOhq256dKXnYlBTkSyavToF26Rr6QxdwrRTRdP8r5a9kdizzidN0YBrLVbNBy+l0NU66GvK01aMCjCVaiyIR1Gy8beJioVZtpUk9P6Ci1hmW4zB+6jejlxzdHhhLPksVEx8nKE/t4c8cCiA40vuC0JuJUAltmwp3g9MApgzV0aFEUH6LJBnpzxlRxpXspdQvl/gn+uzSrvUq72kh5yRIDwxYe5QZ51Iik/hUY15kKKDyfLdB/JHEcetAt+DaJ7BwcIeEvX6LA+d2kAz37uk56DKN/tA+XBo7DOwC8rEH8op31MgJIvoMFus2HHUluTcG/ifWjjeuFhRXn0Sm+8Fa5e+wkvy1BUIvCIDTiovwgjpJu4VluDqknjEFi7Juyp3aefyG9COdqK3GG5ZuyB1RhO3vD+WyJHX/FFV6Dg+JOFdxd5VKb7oKLrFAF19G46s58rXNRA01D94F0i7C760hNdVIbGGq18nE53jVToTQdgRYPuItR63AhQjjh33wEou2kybCWlTZZBof5Ee7qmh24Hfv0FZePvEFVn0zaJhRxSPStpDqwUgzIJIUw0nZn3KeVZHXWiR3iXRXuLRHtgUc5C+rhHzQyAZUVoO63BbDjugV0dOPVAF/bpFK54Ga1ZtCfXV4bwyY9BvLXYnxRQISD5/ENdIgw2lddwWv2L6pDv9jsZradNrRNRCpQ+pdcujojuRPdv8AMvzPMJMD9VO35fJ/7Z3wXif7pGRZpe/tovws3JhmRyX4ouAkIFCxxt24k8qmYALKL76sYzqv6RFcEgyu97RBTgSdmivN8phUF0rk4Czaun3ik8vUuuHAa94mk6viT7XVX9y5QfsscxgCWboxbPtz1siEM2zMV1y+5oQmnxpVej6JyLM+LA9kAXLTwTg5yIYJXoSXbZpYM1vRwp91W6ZgTA+vLnoMi1kigBd/z8NQ/dLbyyXGm++Kdbl0pyIlr/NateeDcQUEFVVqhEsDiQjh8J3/wvDSVxj8mBFRXykCgHlshTMnEsfF9/IUKJy+94IB3LDf9uNuwp0cRGACz6stihlT2SpDrVAinBbtXEMeKLv6HDUtxkudpLusdGolCwZHw1LJgEHSlnIX0JTgT8JZuX7MfW2nDlUQpTi89xuFtbu0jS2ruLI5yPLa7Rpe+ndUGRO48uR/SVX5b91h+Vz/YhWfJss3LWw4gJtCm55noUnnZW7BQpQggjBT9OHoKS4WOSjjOUA6sRtKp//SX45n2KUMXW/8fedYBHVaztb2t6obeE3gUbxQ5KR0XxqlhQsV272HvHa69YsVzbFfWiWFEpdhAugghIr4FA6JBetv7/Oydnc3Zzdk/dZPdk5nnybJKdmTNfmTkz73wl1J8Ym0krgAW34etHCtYxKGL8JAC7UgBLzJKFOjULfqGyZ6YwgA7WSPYsMS5bGesj5cSTKeu+f+m6vVeyTo6UHebF5NEp7DCLGRLKzNm8JeU+/Qo58sPdcdEewOW6ogAhWU6HZjZKcQmWPygIiNwso84CQ+zP1bMP5Tz9irLVqcFEDml57anthH+o4l2yAFiRMbDKnn+Mqr/7KizxSUiuAP+mTSVkXpQe6AHSQzZxd22XKJgad1y4m50xwElnD3KFMixGW1+wvm/ZG6CPfvfSL2vDXXyhx7AQhiuvlneI0loWa/3G3giJovaUBOnvwoCuuHnS58fqz+z30s5DAbZmxYKgwe+FG5CcoyYqaIjLyqtOie46LcdfuJq/9ZMQM1EPXcgwjkUo/ZyJLI5t9ZxZzO1XC4AF1/bLhrrYRQisLUtuv45ZmOa+9G9ytG0fUy1wAVl8y9UUrCiTBeXFrKfOTp0p57nXDcXXTOb9g9LcSoTvOYCVCFLQMIZEmRDfj1hOpY/ex4IAS0v6eZdQxj9v0ECRUDVR6NKzIMsRaxV6pAduaQY6uJF9s8xLHy3yksNGdGIvJwMAcBCFO8r/Nvlp5fY6qywlAAu3OYcqgjFTf0v5LN5SOvI7U+7z08jerLlmnbOy3kUGudQCYCH49y2nphBujlFgjVD20tMs9phUBxAXpXzqk1Tz288sTomZAJYet6eSqiAt3xYIi3+jBsDacTDA4q2p2TiHXCrLyuRjgsXQwoaaS1KLjXOOcdFFx7tCWSGj8VXX5JE0MrLeKcU4BAh3REc7S+ohZhyChcCfW/314iaatX6LpBmhyyhPpe210oX3ctkTD1HNwl9ZvELmDpGmnCGvYs1a2vXRDMoZM4ZanShkFEQRLawA6mTd9XAo2yBuvSs//ZAFcod1bs6UZ8h1xIBQOxEQIruDgV+po8cJLt/Sdi4X5Ux5llxHDYzJsrAYazY7OTt1IT8y5paVhoKTawGw4DZz7YgUwhqBIYUCaG8vYOOQAlhiVkVpNrgwvgaDVPPzXCqb+pRwey8H9KlQCK0AFoIYI0A4wF6UmICh5Pmi++gbP3rCXIIQ9+yiEwRX/7Ag6irpMSORQ8qDz1LL4+sSOURjW7IAWLCAvW64m4Yd5mR6FtLj6uqw7KrShAhwq5Ie6OHCmuqysYupeLq2S3mt5I4rZps+71iXKms+sW+4h732g4ftEcVy1kAXTRriinsMQwBlIw5zsiyX3WovXDAX/trmp7d/9jB3Ry1FbX9a128tY0BdxLrD+oN4TiknDKWMqyazLqIl6sF32N8hvIJ4yYn/wcq84o2pLIYcwiYAoHfmd6K0cydS6vAxITdkBFd/eU4NvX55mtah1qsvZ3Go5EJ4yUlCqAeEGRDnE+KT5j7zGouhFat4Fs1nlsH2tu1lzw4hgKu6knL+9QK5Dj9KN40vzq4xFI8M76ie7RzsUuFgeZBd2KlxCRWz45bXEK3b6afp1yu/+3UT2YgNOYDViMzX8+hE2lAjaB42THAxkBYE1s26WUjVrbYkEl1qxxyrnhXoYRnmHriNuZGlT5jIAnSH0lH7hexVPn+Q3C4bNc+ou8UFXwBifTDfQ9+vEG7alAAsuJV4fSRkHxJdT7ZuYnGuUoaOYH1gQyW6QIVeel27U+5z0wimyHqKFeQkpVukxwiAhY3pFSe7WNB9AAbSYLx4FlxSbC4XBcoEiwOYgPuLdpgGYBlxe4L7GbKQwcwdFjlKABbcoA5VBkNWf2K8NffRg1mwdhQciu12YredIQCrspKyH3m67iCvoHwNOZdEAAsg85WnuEO0xeKrnrkjp3dG+zHa3uyDwo3vV+kOhgtaALrBMi0z1Ub7ywLM8iVWRtxo9Gulq+LtV1iAWjG+B+ZrtCLqOtbdvbdcT/Yta+lQmx7U+bVp5M4RDgMAbkr/dR87LITWALdbiA9XWckOOtLMhqFnBYPExjJjOgO52dohbWez13u3RBsnwJGKt16mlFGnUeopo5jJXvEd15Fv03pdANaEY1wE9zvmriRxHXT26E3+wm0saHnkjb7nz8VU+tCdLAZj7gtvEA5N0hKyrtFpjaoVwIKVLVxpAJIAyCu+7RpCBrusOx8k38Z1QnDk0hImH1evPpRxzc2hBBSw6vliiZc+WCDEC8M746YxbuqfL/gZi9am9jbtKPfZ11g2W6ViRiKH9CkvUl6/Tmz9BqggukJjLt061k0Iio4iB2D9VeCnF2Z7WBBosQDEv/QkAWRpDBdCjAPvUrxTsQ5A18rffImqPvtYmBO1GVtZTC+vjxx5+Uz/pAAW1nLsfeLi2q7THRfxkmC9GEp8ABB34W9U+d4bzG2YxTaqBUDSL72aUuB+CtdiIlqy2U+vzBPkBBAWVoS4AEURMxtjzdETYF/uvYTEC8hYjk+ERogssLBE9nNYLqtZn7X2p3X9Vppn+B6gVfXXn1H1z/PYHh26hCLlWSwA69IhbrYvZ7EmsU6//6bwzvB563RSEvtT6oIO6+f/LPCw/YXRohXAwjy+fKiLzhwg7E/FDJ2u/kfGjL8ojlPueWKMNlgUysWpM0Kj1nhkcOU8c4CTju0uxCOTZpKGniKuHDLiIqmImPgM44Zb5ZgjnGzPoSV+qBHaGrstB7AaWwIan59oB27c6Jc+/gD5Nm8IowRxibJuu5+l1lZTEo0uNWOOVSfZ6THDzQhmzsgIhZs2NQAWfPZzsbmQuK2lybmewCKAuxDKqp8ZABY6xgZt8hg3dah1rYHFBIJuYoPDNksOR+hAhJs/uPWIGyfcaEpfulrmkhluT7itxqFs5h9eRQAL4BQ2rK1rXdRCMXk6d5U1H9fjQtjQcwkA1pyVPhrY1RGKa2EGX6283sWiDfzEjTMsTrFxVCq40T71SBcN7uYI6ZXYxhcgKtgXYIclWJAh+C4Ogog/pRyRSOnJdd/Xy9wao2nIcjIYpD2vvkL01UdU2PNk6vfsI5SKiM5i8fup+vuvqPKL/5J/547QQcfVpz/hgOrq04/VxAEVQDKSQAj/CBKAH4DD3vVrhXZuN8s8mH7RFQIIrGPBiJVVVCkGFrJYTR7tZqANimgpBrAm4+IrWRwU7F0iASwxM56zWw/Z236jwbS1AljIPHjpEAGcEcH1QEkxs4YDsMjAkZRU4bKhFlCQAo3QRQA+yO4Mtxz0xeTm81LplHuZBR9klHHp1eqVT0dNuUQOyCQ9dXZNCECGNcLNY1NoUNfaQH4Rz4nmMiXNqqtjaLJNtFg0o4MOze108xg3i7EozgkG9rw7jXzbtrJ/waIw/bJrKHjoAIvDpsWiWfN7yaA7Lqxmrx3hppP7CFZluOQqf/5xqv5hdjgoJwLcNntY9lMRnFywwU+XDRHiM4qXZaX33kKev5YwnhgFsJ76poYFJ8earGRhjazlz39Xp29ygh/V36mrP7MBrNBcP3iAXVI42ndgMQoDB/apArAwl2B9BRdqtv7VhkYI+gOUcelVlH7uRYK1ldSytKYmFHMWc+3X/3fdP7mv8aQpWgEsgPXIGAtLOmnSA3hj2HNyQtZjeMe4Bx1HGf+8kRx5HUPiFAEvR/v8kAUW9oFYgwASmw1g4cFq45HBFfzyoe6QRW209Qr8X7MjQO/86mF6PfEEF8u8raTjZq1/idIPB7ASRRIqx5GIwAgCPMOv2btcuJ0VCxaPrNvuI3vL1orUJSJdioOOUSGZ6ZFaaqRJslYp8WP/z/PpwE+/UsvzzqMW/XqwFwL85N/4yUMIFBkrCyFugEuqiPBiZQt+rduazZ0S7noS8ULNuvkuSh1zhtLQon6fzHKSI0oPgFVcSWEZyOCKhwM7boJwe82CG0cpoaC0a1ZR1l0PUeqIsWGWcloEY9TtCSbuHU45hgEBGD82o+2bCRu1WFkIcaMlpm7HzXfxnTdQYP8+Sh0+msXtEV2vEAOo9NF72A1xypDhlH3vFMWMXI0xlwAeILkCzMixodHLVy2ys9o8kqMdQBayMInWfXJ1TurlZLE5cAsaq+AmddehILXOsSXUbSlui9cX+alNrp3NGRRp/Cc1OrFxd4CBc7gRDllnqGmosY5eAAuH7ytOdtPI/kK8HdF1MLBnF4uJgvle8uDtsgCWb91qKr5nMmNKzhNTydW3f92oERz4sftZUHlVMb1k6NUKYF1wHKzIarP7rvyLBexnwFVaOnP3Zi6bDkfYGmBv1SYUHwsHK1hKA0i4cZQ7BA551/xNJffcxIDGnGdeJWfnbhqlY6w61rDpC71svmFvgKLksibXBu3gKnXdyBRm6WNWiQVgyb1P4dqO9+hVw93MWj1WEd1A08+/RLB6V1G0urYbdcc9opODbhnjZq73KGLcIACmWTfdxfRfdBUuf/NldsFlc7so+6GnWHIBrCnfLffRlj0BuvgkF3ORkvYjZ02kgg31qkC/EdZCWrBnAWDNrBMrKyj3iZeY21kstzW5WJJin2r6Mx3A2rOLyv51HwM5U089k1lHagFVESYCiQVE90FR52B4kH3fv8IvFCTrGp6FhBwoy7f5Q9lk9chGbKMVwILb5k21cf/Qh9JlDbwzsh94nGBpjCLGzILc5BJT+Aq2UMndN7I9oBhb0Qh9aKsmHhnAxKuHu1UF0xfHs/1AgJ2zlPYbRsefqO05gJWokokyrkQ9KCDoKTJ01cz/KWzkuJXNvO1+cnbuGpPTiUqXXvVIZnpKH7yD3bziZkdMNR2ND7CQSr/4SmbOvPf6K8lZvI/2dD+Oerw8lcXRWLHNTy/O9rAMb7EArHqH7mg3ehKT5rRzLqBM+PrruL0X6UlmOcnJRCuA9c4vHnbQPP0oF7klQBXkMedvHzntNhp+WPSsQHIHHRz0Q9YXGiaQUbenfS17UOsXXqeW7bKZafUL39UwHVQCsJBBE+4LYlau6rnfUvnLzwjx/WqDNGPHzVxxggFmOZLzxIuqgns2ylzyBFnaazGrkB6+ahAbq2q1eRSNfhyIYNn38SLB7UpaYEl19TC3bBZQrfxMlPpwBd++P8Bud6Xrg9z4sJH+s8BP7/3qoYL9QYK1Am6G1STl0EOvXgDr9KOc7JabuRJJXAfFJBXe5X/WA7BCVqVw/3rpaaqa9QWzesi64wFyHXYEc3uv+M+/WYZcFjvriank6NRFM1laAaxJJ7npguMFN6AQKOGpoczrbqW0M88Ne740xpeYAQ90zf3bR7B2uuiE2kDckixd0SygNRMWpYFSIofIOQZXmXFHO2nc0S6W2AGwB2YhAnHDpebrZXWAl/SRcDsEfdGst7TSEw0siPU+nbXcR6WVQeb6JJeUAmPAPqrk1msoUHwwBPbg/2a7tht1xz3tSCf9c5ibxaySzkM5az0xkyXiK4kACGS2ohbU61MLLIqug6AXgBIujIxaYIlyBVhR8/M8ZkXu27RBsEaE1Vv3XiFLylgAFgCfW09NYRmKUbT2ZzaAJaevWgAsAFe3n1YbO692vsMAQdzPR/Yvl2kal4RmgMJaASxkJkbcP2QqR8GaW/n+m2y9xYUjA9uDQfL+/RfzDgIQhfNnKCC7xLo0MguhNNM0+tYDYOmJR4b1AK7guAATjzPR4pFFuuOy+VIrMOxRK958iQG0bL+KM1yz5pQyfDRLsMbOcxYqHMBKMmEm+kEBpvfV330ZxlVHx87MEgsbvWgl0enSqibJTI80za0S3SG3Ma+Htt3/IKUt+5V2Dr2QDr/3RpaSfckWP3MDQNDMWAAWNrKzV/hoULc6tydmvrzwN6r65H3mooqgksz1pFtPSjt/UiimgtIYY32fzHKSo0srgAXXEWQQQuyxepuW6iCt2hFgAbTlUq5L3dKkGQrhltK51jVHi2yUbtKkfUVze+r11COUlekmBGZ//nsPZaYoA1g/rvaxQzZSgYtcwOYZKe69fy0JbQQcbdtRyshTKf3ciaoCYmO8jTGXcOiDWySsylB08VWL4CwCYOGgBRdZBMJF5j2AldjwuY8fwoLiips/gKOvzK2hRRvr3AnhInTTaHdoUw32RW5AYZ3gPmpQPZcGrXoiDS6uUUyy1XGYRDxD6E2bHCFQPlwqsDYAqMMacHIfIWV77/aOehYNCKi/tkhInoCsV2I8ETwMc2rcUU46oqN87Bkj49cDYPVsKwQuFg9eUtdBMc6THIiEWHmIg4cCdym4flV9OUMIdCwp2Otk3z2FnD176yJNK4AljWMj15ZBrBKXbjFGl9RCbFmBn8WfHNxdWP98BZup5I7rGW31rMx0UaUMcCslctD52HrNzAISooEFSu9TWLrBjVB0WZcOUBprEutE9uMvhLIxxsO1PezZZWWa4skhftykIW62FoSsv6qqQskYAIzCXVqMxSMHgOwuDjLXadQJSxhwzWTyLFtSL2uyER2QvodhkYO4nQDM1AJYsOK78/QU6lhrWau1P7P0LhYPtABYcu+raH1DNiV33UgAPeFKDJASBetGyCXWgHC0AlhwIcRF0ch+dWBPtMdLQf3sex8NxdMNhXVA/Obai/pgwE/B8nKWVRb/w/5WLYBlNB4ZXDERT060zoQHSvmrz4XOPIgdGYo3GSVupHflMhanElb/chevjnYdKOdfz+u6WDEg3rg25QBWXNlrfufJcOCueOsVqvzvB2HEw8QVIBYOnnIlGejSIk2r0aOG9rKqICGOALK7wAIH7ij//Z+XPlnkpRH9HCxNcjTLHBygENQTMbAQWFcu0KaaMWitYzU5aQGwVu8IsMOqeKtYtHQNlX3+KWWMrHPFk7OmwobGs3A+C87s37WTxRdAynbcZuHgC9cA3JI3VIl0e8Khbf46H8t0hBheCPyLDZtcEXUUVliIq5AopthG5hJu+feUBql729hpts2UT7LPIxak/P7bGOgUCnxud4Ss7qSbP7i/IMYYMriJYA1iWWFTLa5b1bM+p7JXngvFe7JlZIbiEEW6NEAOsF72LPsjpkgAKCDQM6yac55+RTWIKu1USU7Q/y6t7bR1b4C27a+fkQsu3kd1drB1utJDbL2XZpuNRgAsNRCTDe1rfMQ260aLVgALY0D2KgTURqyTSNdBAJUoskCQBATy795FpVPuZrFWcKHCDhe1skFw94wrrqO0M87RZRmsBGAhZhcSU+S1EOY29A3WcXBPY9mzbv4nBWuqQ9mzEGy5tCoYsviRAxIgaxwKRTcuMb4ksixmP/i4opu0Gjkq6Z2aPsyoYxaQIAcWqHmfIpMY5o4IhjKa/H7yrl7BLhp8G9aRPSeXch57gZy9DwuRbLZreyQvtc4lWJFdeXJtAgS/n8VeCgaDzPrQ5qo/t0PZMc+5kDKvuZlZzXm8xCykUUQXRPeRAxhwV/rwXaYCWAhxggvR9HMmkrNHL6qeM4vKnn1UNYAFd/zbT6tz79Lan1l6F2sOaAGw0A8shhEMXXQDrdd3bZy0yvemUc3vvzG+iZbnZu7ztAJYeIfA1Q6Zz+ViPiHhAfa1LGPWS01QAAAgAElEQVSxJJ5upEuuaK1UM/9nZkGLdzQC1aefP4mt7/5dRaqy4xqNR4bLYcQeHD/QxS79kRSt+LZrCe+ZtNPHs8szFsZCmrk3LY1yHn8xFHdSmh2Xhe65Z0rowi0s9MWw0ZR9zxRd7yYz1l+z++AAltkcjXN/ybIRqPzkfap4+9UwbiCwaNat9zNzxsiSLHSpFa/V6FFLt7Te34V+emWuh7kn4Mb7hlHhKXuldeFq+Oo8DxUVBwkuHgj6zgK6x7lYTU5aACykjMYBCBuC4v1ltGvy9dRy7zqSuuIB4BFvUZmL8OLf2S2VGKMC7nTZDz5JsE5C2bI3wOT43MTUOEsuevewkJn2g4fmr/cx2gCcDukjv9lB/CsAXbCmwcEQrkV6rMfiTayWufT3dj+bcwBVWIa1BijJPo/golPxwdtkb9GCsu9/jFz9jhTOltK4Z5LNH8AdWPjB4gLACAIaizGVAIKV3HszmyfSGIIAn+DSgIC5sNRRm9mNDcTnpZL7byXPn0tYTMC08RN0STXZ5SQlWuuh+5S+TiYn5tIo4zoYyrD719KoMbBCVqcb14cfLnAg/3MxlT31MAVKS+UzMqqQWCwAC+6cVw2rCzwvdidah8FqsPjWa8hfVEhSawPpY+UssJCWHZYwOAxGc2FTMfSYVaykdyBUDixQ8z6FCzLARrgJMbfALz8NgeTo19GmHYvXI4JX0oQoZrq2RwpL61wCaAoQGhlWlYqcTknj6kldBwHMI0GCHH+VnqPle62gCSywEDNKTPoQ+Syl/swGsF6a42EgPLKQinGstAJYoAEWqVgXETxcBLLqWWzb7JQy5BTKvOnuEChysCLIEjTdPz5FC9tl68bi3YZdgXrxWRHWYkgfB3vvyhXsQfENLmKizdVYgxbjHCL5Re7Ut9mcjFWg30bikcElEskpkDgJpXr211T23OPk7NS5XiKhkKXiX0vC3GtDgelbtqac56fVG3PNT3Oo9KmHSRq43rDgEqADDmAlgBC0DCGZNgLsFvrFJ+uRlzn5TuGGUlKSiS418rIaPdFoxkYEG2DcKCJgL14ccEWBKwncT3BDLxYE/px4vJAtQwRFcEOMVL/Tf/cQNoBiQQYvZKZB3UggC23Emzs1sohVx2py0gJgwe0HLnbYuFTVBGjZoy9Tt8Wf0I6eJ5PoiofbLDH2Ddsg/bGIbJmZ5OrZhx3O3QOPFbLVELG4S2/97KEfVvnI7A1bpAyV3J7guioWWF8h2PGQ3o6QBSD0FpsjWAcC6BILNuSnHeWkQV2dLJaRdIuEW0d2qxenYuZc2n4gSGccLWRMYqmY4zRmsdtknkehw9vmjbLgkOhmZsvIotwX3iBHh3xm1TLtRw+zxMKhBjE5DssLd9mMdAMCr0JxiAq3awKixFhz9hYttQFfEXJPZjnVWwM0uD3hkADXQbxXMBfkXAfF/uVAJPE7uA2Wv/o8uXr3lbWCE5OPOPM7yWYxVZqG0QCszxZ7qW+eg1mxxZrLovWUWt0DQFLtDYZcxCvee4MqP/y3ISs/ORqtpHegTw4sUPM+rfQEKc1lYwCWCBTAgg/6Ajd8XO6KFkywVDxQFqR2zerWb7Nc243MJbEt3McQf61/ft1+rp7sJfHUpBZ9IjAX6TqYdvaFrAuzAKxoGZGVAKdIOgB6w0IbYI9cyFWl/szeD2E+4b2DuFyiO7QeAAt0wvryxpFuGgraJPHW8B0uXVjojvQMyrz+NkoddRpDX0U3+n+da/yiMhrv3vjZS0d2tNeLz+r14bxhY3sx76oVVPb0IyyIffYjT7G4pLh0hdzZvjWKBVasTNniGugeeAxzuYM7ntaiRRaQH+QogqOitaI0YL70+VifMUbXkQMo98mX2Piqf5xNFW9MJWeX7pT94BPMmkxaYr3TtNKWSPU5gJVI0lAxlmTbCCAjDyYkW1EkJePy6yj9wktD/0k2upREZTV61BxUYWaNFz3csRCDx4yCWxa4rCCbHGIq7DgQIJjqf3lruhndWy74tKh3kYEu621YiWjxJh/5AzY6voeDbcpwq1awN0D5LYUMZJAg4tuosYSDdcC7v3pYQGCUeGzYoglcye1Jr6Jggw5AC7yBS966nX6afn3D6F085pIcH8ySUzKvd6EbV7uDcp59jW0CpSWwby8V33IVIdsuNofu404iALsfLfTQfxZ4CQGibz+1NiOXZMMsBsqO5Lt4cGUHuinPsK+x6S6vDrJPFGy+YR3JwApJFii5IMla9DuZ5VRvDVMAsNLdxNxMkKAB7w/MZbiww12k+I7rmQug2iLGehSTMjDLuuturddczo1P7TOYHshYf8GNe+kWP4sPme62UU2Vhwre/g+Rp4Y6XnERpeVmhx4hWrPAPSbM+q+qksqeeIglZ4E7bO5zr4dcvrG+SbMxgobsux6mlGH1LeW10CKtayW9k+MB3pVq3qe7iwMszpxSunsAXTP/8LELwEknKWc11SsXsZ1WCyy55+GyESCPaBGEOqIrtTSxAXglgrCRroMieGcWgLVqh59l440EfZUAp2j0XXGyS1d/Zr1nxXGZBWDhUnlobweL3SjGzAyj3e9nQdIRDzTo9VL23Q8TMhWKbvS4ZDZaosnif5v9NKqfUzY+q6hDoXfzoQNhSQ/EMYnx/LAeilapkXEBpeP3LF3MMk0D+JLLUKiWVi0AFiyvcAGGC1Mp4CZNtIHzFKxkocfVP3xPZU89wiwVc595jSU8UCqVM/5DFW++TK7DDqecp14mW2qaUpOk+J4DWEkhprpBJuNGwLP0f1SGbBDIiiAp6eddzALaoiQjXbFUx2r0SF+ciTBlzNoQWE1OIj3wqz/vWBede4yrXtBlyA+HIhy+Eez8+pEpBMArsgCUQnwUbG5gri5XcEuMjfvMJT7mTiUWs+TD9S6+s80sOSXzPPIsmk+lU+4he9v2lPv8NJa1R1qkgIcY1BXWeJ8v8dL7870E95JbxrqpfTN7WEYusS7ubvaVBRkoDLBAbsO+qzhIz39fQ8u2+tmN+LXD3cw9BPVDLjZ2G+U886qQZUlnSWY5RZIc69D9wyo/i3d1DCyuIpY2yBPyRjp1uYKDGnOTJgpl4RWzc8kdTLCWYr1lLni7i6h48hUUlAS01iIqOQALGWFhnQyAAJbOqz78ltq8/yjZggHafsF9dPTlZ4bRWC8AsDT+WkYmZT/wBMG6AEXqIi5al8m5rmihQa6ulfROjj4171NYrQCIBGAglzQF/QIYWLszQF8s9dLPa4TLoIZwbTcKYCFLH8CroySJUETwCqFDpDon8k/OdVD8ziwAa8JLlWz/An73y7OHsrzpAbAwNlzQ6unPrPesdD9k1AILIQauOLnWpVphgouWnVKrH4QpUONCqrR2yMliT0mAymuIoFcocvFZ2RcSV3BHfmfKfujJUMZ7nDfLnniQPEsWhcU6k7O+gmt41acfMbAuWF1NqSPGUNadD+mOFaUFwIL75k2jU1icQrl5iDUBF/eIe4h3jBZrKtBVPetLQkgfvDzk5qGSfBL5ew5gJbJ0ZMaWrBsB3HIj8CFu96SFZS+75R4OYMVJD+Px4ozTUDV1axZdyTqfojFLSg+s18YPdNJpR7nY4Zm974kI2X++XOqlb5cLKcdFVwAckBBEUpqBDG6ByHSFlyxMtvHyL68JEsAtxC37abWPZSCLLGbJR7ph06QgcapsFl1W1rs4sV5Vt3rkI7eBjnxY5IYUm8pv//LRv3/xUF5zWyg+CjIFsYxNq1eS1AJL6vYs9zwAXC/PqaHfN/jp2O4Omjw6hbl+ooiHB2mmT1XMsND+QY7eaIfu71Z4iYI25oIeDXiPxb9YBwTRes51+FHCTXZEwGox1ghcWUR3Uy2yimaBBatjrNOgZ+3iTWR//HZK9ZZT6U1PUf/RA9i6LAXq1GTAhA7jB2u+lJdGrfzk6LXaeifSqPV9unFPgM4/1sXifAL0RHu8gw+VC5k8AVr9b1PdRZD4nHi7thsBsHD5hTiTJ/WuizMpWrIEa2rC4sGJljPRXAdFes0CsES9i8xcpxfAEsentT8976VY64ZWC6ziSgqLJQU5QKeiBnCPeLjIL4BE4iUP9oBy2TS1rHeoKyeL/aUBCtpsbN8aGZ+17YuvU/O2dVankQlYWLZguy1q0hQxFASCpSOuJC4dgpWVwrBtdko78xzKuHqybDICtbRpAbBO6uWkG0cLQGK0ebj9QIAlGIoGYOEiAvtz6ffIqiwWhD3IuvuRUNB3tXQkej0OYCW6hCLGl8wbAfjvIxC0d93qMKpSTh5BFwRvpWpH45s1mvWiSWY5Kb04E2HKcDnJS8GI3pnpimeWfEQqjdBlpr6aRRenx0yp1PWlRz56ASwxEyFi/0ljYImBsuXiEAFpKJ82lWXdkqZwB1D80pwaWrk9wG7FTz3SyTakYvaxYGUF5TwxlVx9+xtinJX0Ltpmf/FmH3Vr7WAAIACard//RsHFv1GHi86ntB7h7qFyzIwFYEUL0I9+vKuWC2nM9+9j7ndmZXtCht4fV/sIqdZxyMEBDNYP+EQQZoBacD9FVki1B0ocYAsPBKhVlp3SoiSElMY/NKR0FrSwV/NeMvN9KuV/PFzblQAsqTtuqovYBRaANhysLz3JHQYWS8GrzGtvDmXkRLIBgKzMCrXWDUpMBqOkX8wF8aV/k6Nte6WqYd9zAMtP7/zioRH9nPViSYXikEksUhHnKmXoCMZDn59CFwChd2TX7pT73DRCJl28s/DuM1pkL3RKA+QL2JhnQLT4rNKYpABrqmd9QZVf/JfgVgi9ApCFrPfpk64K6Q3aAOyBDoeyB5aWMqtrZO9LP3ciOfI7GSVJNoYbYv2++H0NwdpaWswAsGABmuK0MXmJccFwmSZmxwUwlzpyLGXeeIeu7MWGGRKnDjiAFSfGxqvbZN+ABooPsaB7yMQkLSuaD6I3+txBB1NaxYt1qvrVcwCS6zjZ5RSNWVaji9OjalpormTWPFJzUNA8OAMNzKKL650BIcRoqkc+RgEs5DC4bribhtW6/IkACFwRIuMQVbz3JnNTQKwLKYAF96Kps2vYoWHy6Np4WnD1rQ2qbSSgrJRdVtK7aIfuFdv9LA4P4l0VrCmiwN1XUlblfirpcxx1fWmqYvwhJRcN0TUKMrS53YQg3CG3w2CA3XJn/+s5FlDYjAJL1w8WeJlLKdx+IhNJ4FA2b5WPFm/y0zmDXdQ3zx4z0DtiSS5Y72OZV1EfMcLkysbdgajfaaXLSnpnxfmkxx0XVqOb9wToyE6OUJgC5hb4wG0MREifMJEyrrwhZBoozTyIrGnlrz4XVY3qgoens3g99txmLKC2vXVbTarHASw/C+1w9iBXVLdVadwluEpn3nRXPR7LuRAigzPc5uNRCvYHaH9pkLlrRovPun1/gNrm2FUndAJgBytHuOqJHgnxGDv6bEwLrEiacOkCwxF4P5l5sRIv3mnplwNYWriVAHUtsRHwean06SkEc3tp2ZTdh6b1uZN2ZHRuNE7rOQBxAKvhxcXlJM9zS6wPMqRZjS5OT3zWDD3rglEAq6waGR9dhAC/mUjtDSurN1+iqs8+ZjfBtnThEMYOZV4fOfLymWWVFMDaeTBAL8/1sIQVOGzgJhUuDsW3XcsyF2Y/9BS5Bx9vmGlW0rtoh+5lBX5mmYQg+HsP1NCmex6grlvnU9HQC+nwe29kLnPIUgrAULwNP+cYF116kou5dckBWLAeQfwpsSAAfMUHb5F35TLB/cRmJ0fbdszaJPX0s0y55Y7M0Au3pfEDXMw6D5ZYKEi8MXuFj7mEI9Bv2xwbyzx6Yk8kPhESUEgLLGe++tPL3F+htwAfJp5QP5McLLw+mO+hKecYzzKG51tJ75oSgKXkjisFpfzbtlLxPTcx8CrtnAso86rJpsYQ0rP46QWwMC+QsRRAB+J8ImPxb+t9BGtIlGRxIYTrMQDv3u3DY0nljBlDbYcIcfBQxOypNncKy46bOnqcILtgkGp+nktlU58i5g56812UOuYM1gbAGBKYmF0AyM9e6aOVhX5m3ScXnxUXPtMXeKlLaxudeqR8nFfpuGBN+tMaH/3wt5fOO86tmM3VKE1aACyEDLh5TOwYWCJYqDUGlkgHDEZKH7mL7UPkEtUYpbex2nMAq7E4r/O5VtoIlL/0NFV9/VkYJ4rSOzJLrPU5/XRyyFgzPQcguSdaSU5W3LCJNFlNTlajh8vJ2Hqm1Jqvd/IxOCL5FisGFoCADs3tdPMYN4tTxAo2/gt/o8p3p5Fv21b2L2enLpR+2TUUPHSAyl58krk35Dz2AvsOQbq/WOIlACliYFwxqLard1/KefoVU0ARq64PorzgHgJrJAT/FbOhwVUO4A4sjWCVhTr//Z+XPlnkZfGHUBAv6+rhbkLcQLmCQOoeP6nKyKo059R8H0tOANn65wvxUFZsD4RoiOwXYFafDg7mVoizKPiwrCB6fblx8fUhtrSsMp+0uOP6Fv1GrS84j5r17RFiTuDgASq5/xbybdwQZnWqRtfl6jRmDKzOLe0sAYQ0+zJAlfnrfCxpB9wmkwXAwnsFQD7WAmksqQOtelCn16ZRWjMhgx1ikpU//zhV/zA7/NLF42EXLyw2lASUhKUwEg0gSZCZBVmv4S49Y7GX9pXGjs+KSwishUN6O2hUfyf1ae+oZ41VVhWkVTsC9P0KL4sviTKoq4MuG1qXLRMWqaiHSySzALlYAFZkPDKXk9jYm+NSQpLFOOPSqwnxCPGGKq8KUmaa/iyEoeQiZWWhTMpmyq2x+uIAVmNxXudzrfLCFMmveOd1qvzo3TBuFLubMxDrrxbH6uSS/mZ8w9Y0NmwilXrn09jCmXT69hn0d/MBNKPrZYZdX7necb3Tv2rpb8n1jiiUhbBFS8p94U2yt2odxlC5LISwPICLFW6CAW7ghh4gwUUnuqh5Ruy4IKWP3c9utdPPv4S52GCDunCDn3YeCtCZR7vYJhyBaUtuu5Z8hdsoa/KdhADuZhS9650Zz5b2YZbeRY4LN9Wv/YDA+na6+EQXA6wiy9+FfnplrofFkRILMkleNzKF+naQd4lBG2SQgwtfvNxmpOO0mpysRo/R/UOizSc97rjdXpoasvArffAOqln4KwM6WBDtSD9XCcFiRs9YPGgsAGvWch+deoRTNrg5QKzvlvvovfkeNvSrh7lpZD8hU6xSUHiz1zvMJzVZCOEyl5lCjJ7IWFJ9n3mE0hHcTCy1ly5Vn7xPvs0bWPwkuEg7u/WktPMnUcrxQ0IWdQDxps720HMTG8ZCU008OYB0A7s62CUEEg1t2Ruk1TvqJ0SIpXdmySkagBUtHpnUklHcH6SeeiZl3XpfveFWfvhvFlpAmhGy8j9vU9U3M8l99GAWrB0F+gqrYbwBQwBWZSVlP/I0uQfUWd+ZvRY1ZH8cwGpIbpvwLCtuBCpnfEgVb74Uxh2P3c1ArN/bCAEFG6qYtYBZUU6QgdXo0kJPjucQnVY4gwFX9mB45r0f249jQFaJW1/cE653sWe4FjnFc63gcpLnbjLLBxlyi++ZTDa7Q9a8Hi4xxbdcRYED+0O3l2I2LZEb2Cwu3OCjwgNBGtnfyeJsyBX/nl1Ucus1FCg+GHILRNtf1voYMAIgBUXMZufM70Q5z71uWjylZJZTrHmNAwBARFhVzV/vY1XHHO5kFgKdWgkxoWBtBaDw40Ve2rqvfuZU3L5fdIKLjujoILdTeBpcT/7c6qePFnpozc4AHZbnYC58Azo7osrYjPXHanKyGj2ijK1Cl1Z33JJRE6nnHTeEYq2JB3Y1up92zoWUec3NLMHC9yt89NZPHmZ9cutYd8gCpjEArF2HArTtQJC5DsK6sWRfKe16821ytWtHnSeeTY4UN4nZYlfvDDQ6gAXXOiQPQZwouYJ31OJNPvIHbHR8j+ixpGBN5dLgCQhr1v8s8NA3y3zE90PyGh8NwFKMR8ayMn5NZc89To78jpT77Gtkb94y9BBYyrEsxyv/YtZZsNJCqZr5MZW//gI5O3eV3S9wF0I1KxOvE3cOWOWFGcmox26YQVete7Ye/97pdTPN7XBm3PkqPqAxFuQW1XupY8UW6liOn62UX/s76J6XdyYVZnTRTb9Z9Fhtw6aFnk7lmxhoddLueYpymJM3nj7rchmVuerS/Co2IuIbAQUmWW3d4/SomRXa6+hZ70KHt80bKfOayZR29oVhD66Z/xOVPf4gIRNWzvPTyNGmnezAAET9VeCnzq3sstmZsPksg/XVgl9ImqEQbhOI23RMNwelp9gIGZVK7ryBEHxVuknVzo36Laymd2rWcYBOiBmF23gcvswocF05oqOdpTYXjU0gx1tPTTGj+yZ9UWQKA6N0omd9iDUeq84n0BzLHbdXezuluYxloIPr1ud/eFmCgpw0opvHpjD3LjOLlhhYu4sDVFxF1LudndG+/F8vUef5H5LHmUaVtz1DPUYOpkpPkN791cviKTW2BRbWoPOOdTGQHln1Igsy0/1ngZd2HAzQ9SNTZGNJ7SkN0ooCPw3u7lDlHr1tf4De+81Lv60TLgnMmk9Wm0dyAFa0eGQZo8ZQ3sl1FlFi7Ev/7l2UOnw0C6pvS0sn8vup8tMPCYlg7BmZLKyAs5vgxitmK0YG3LA2+G7Hdip99B5CgoWUIcMp+94pRE5zXT/NnLNa+uIWWFq4lQB1rTbRpRvQY/b+SteveYLcgZowTn/S7Ur6stPEBuF+PBfkNH8lA6nya4EqgFZ5FQWU6S2NSdva3MNpXofxtLDNKZp5YBY9ag4KmgdnoIFZdMWaT0ceWMyAq36Hlmke6Xf559BnXSZRpTNTVduGoEfVQEyqZBY9TVHvTBKBqm7MklOyv5dggl/xwdtkb9aMsu56OGRiL938wY0v6+a7Q24U5QdLacfr4Tf0VR5iLoC4wQ8Vv5+8q1dQ+bQXybdhHdlzclnsK2fvw1iVdUV+dkt+WJ5gfeVZ+BuVPnYf2XObxwTMVAk4olKyyykazVaji9OjR7uV25i13ln1vSTloBp33EhLVGUJ1NVAQoHXf/AwMARgzDmDnQyQwe9mFa0AFiysYImJjHWLPltEHd55gDxpWZQ+5UXK69eJJT54+2cPLdjgb3QACzyCu9z4gU467ShXKLMeZLK7OMgSO3y73McsTxGb8YLjXXR4RwdLYoHLFlgDwRoVsaRgdYY4gPheGvsLz0AyiY27/bRok59+WeNjbvNiMWs+WW29kwOwosUj29eyB+W9/Dplt6q79GZhDR5/gF1mhTLdVlcJCUOcLsq84jpKOzf8TFw991sqf/kZ1gZ17FlZBDPHQGkJi2vm7NmHcp540TRrbrPmqJF+OIBlhHuN0NZqEz1yIwCwACBWs5r9Ydz9uuP59FF3wVwynsWsBXnSfasFi6oKAFZbqUPFNmpbtdPQ0Mtd2cwabV6HM+lQSgtVfZlFj1U3bHLz6ZRd39Fp22dQXsW2qDxGsoEFbUdQj5I1dNSB/0Wt903H82hml0uo2pEeU15mycnq64MqpY9jJS4neeYmu95h01f66L0EU3vEcbFlZjKXwtDmr3M3ynn65ZA5P9xfVvzrJcr7NfyGnsWdsAkYF4tL8eWnoT7AOVhvZT/weAi8QlYrHCCQiSgrTQjiWnL/reRZupiipTQ3ot7JLqdotFuNLk6PES2P3tas9duq+yHQpdYdFwkBvP4gc6dla5fKgv437wmwRAo/rxEseVAAxow72knjjnaxxANmFHEeARS7fKiLzhzgihqea/PeAK3d6aeR/V2U4hRcjuGWjCDoohsy4uYhe+nWfUFV/T33bQ1L0JEoeqcUSwoyQCbc9s1sBAu5HQcCBMshAHdyxSy6rLbeyQFYseKR9X76EcrMkMQjgwXk2lVU8cZUQsZbxCMDKIWQAumXXh2KRwagVZppFhduFe9OI+9fS4R9R2123JSRp1L6uRNNSQRjxrw0qw8OYJnFyQbqx2oTXW4j0LVsA1275knKrxCyN4nlx/an01u9b4srp7UuyDDZ9G3dxH78WzaRb8d2ZrLJMnfEsSxpdSIDslY2HxjzKVrpURqy1fRPpAdWfwCtYHGV4SuPygZYwyEuG8Crakcaqzdo3wIasfNrOuLgkqjtYEH4eZeLyWOXdzExS05Wk4/c+qCko/H8nstJnrtW0DuAWJWffEDV339NgUMH2a0lAhK7jx9CGVdNFoIT1xYcwuRu6BFPBC5l2FTC4qrqs4/IlpnFNp6w4EoZPppsLmGjWu0l+upPL8tohWDA0hTZiL6a88RUcvXtz6wBpJtUI/ptBTnJ0W81ujg9RrQ8eluz1u+m+l6KhzuunLTMkpN0Hg3v52RWU3Anjiy4eJi90kc/rfbRJSe66IhO9V0Zkaxj+kIvffWnYNWkpr93fvUQLinMoqep6l18VoP6vZotJ/EJauORVVQHKTNKJtzI0WJfsHFPgAG/iIfWFAsHsJJM6lbb2ERbkNtUFdG1a5+i3sUrwyS0qPUpLLi7CB6YLb5oC1iwuop8WzcLINW2LeTfsY38hdvJv8uYVZU4/t3pebQtsxv72Z7ZlbqUbaChu+ZQy+o9MUncndaB5ubBKms8ee31/ZrNXpCtpn8XPLCRgVajdn4Vk8+LWw+lBW1GEIDDaAUusCN3fh3T5XBml0n0RaeJ5IuQlVlyspp8+IbN7BUuvD+ud9r4W+0NktNhY24Ycjf0JVVBtqEMcyGUeQRiqcz8w0dzVvpowrFOOu3I6JYBByuCipkN1VLB1we1nNJXj88neb5xvdOnT2pbcb1Tp3e4KJhwrItl8BMvBRC77sfVPpqx2Ev7SoMsrt35x7nopF4O5s4I8KFwf4BmLvHSj6v9bN0Xi5r+UNcs+fD9kNoZoa+e2XISR6EmHhlcM+eu9NGgbg7q3V5IPBKt4KJswXofffi7l1nLXT7UzWJvNrXCAawkk3hT2gggNhRArLe8Mz4AACAASURBVAH7F4ZJaUXzQQzEOpjSynTpYQHzby8QLKrwWWtRhSB5wcoKw88rcTenAgZSCWDVtqxuMYO0H7/nJxqyew4deeAPxWf/3O5UFvR9S1bPUF2zF2Sr6J931Qqq+nQ61fz+S1S+wlrql3ZjaEHbkbQhR4hXo6ZAZrDI6lu8QrZ6kGz0adfLWFy3gE146ZglJ6vIJ5JxVqOL06NmJmmvY9Y8knsyYsLghr5/viPqDf2ybX6WxQ4gllyB5dbanQH6Ymmd+8yo/k765zC3LEiFW1bEiBnapzYtnnaWhLWwmt6JxFmNLk6PQUWP0tzs9YHLKbHlZEQ+sNSCxRkuEBAvykjhehebe0bkZEQukW3NlpOeeGRtcxDXzMUyRyIzsdT6Gm6d63b6WfbOX9fVgand29jptKOcNKirk9rm2sLAL1gXiolGzORVIvTFAaxEkIKGMVh1okejyx4M0DVrn6Ihu+eGcWlTdh+a1udO2pHRWQP3wqvmeg6yOFXtKgupXeUOal9ZSEe5d5J/d5HuPsWGAD8KsrrTtkz8AKzqykCrGkeqrr47lm+mobvn0JBdcyhLIeg7eINYWb+1G20aMGKVg0LNrz9S1WfTmX95tLInrT391nYU/d52BMHCTW85cfc8GrnzG+pV8rdsF7DCmtHlMvq60wWmyamprQ96ZaO3nVkbHKvJyWr0SPUDmesWbvDTN8u8hDgpsW7o/9waoDMHOOn0o5yh23vc2B8qDxJiYCDmy/821T8MjT7cybJJdW5Zt2HFxvOPzX567zcPvXGF4K5stFhVTlaji9NjVNPl25u1fltlPxTJJa53XO+0cMCs+WQ1vVOzPijFI0MfALN6thOy6GIfsmGXPyyIvpysELAfgBaAL2SZBOA1/frYMXi1yDyR6nIAK5GkoWIsTXGigy2XbniZxuz4PIxDRen59EafO2l9Tr+YnHMHPCzbnwBUFTKgCoAVfk/1V6ngeuwqzs5dydm9Fzm69mBpTZ1de9DI181Jpx35ZBg0n1L0HbPK6l0sD4yIbQCWNTv7HEo94xxytG1vmE50kKz6V/XFf6ny0+mEFLXRyvqc/iy2FVwFq5zmLfhwBYVFVo/SNbKPhpxa/PNqSjvHeKbNZJWPknJajS5Oj5LE9X1v1oZafPrkD6pp9Q7523czb+iVqDWLLqvpnZqDghJvzfyey0mem1zvzNSy+n1xveN6F18Nk++d611srlt13WsMXZN7JgewEkUSKsdh1Qmhhq5zt75LZ2/9IIxTxe7mzJ3wrxbHsv+3rtolAFVVgkWVaF2lFEtKDfvtrdowoMrZvScDqQBWOdrnyTZVQ4+aZ8aq07NkFYuTBTDLFfDG7M49+HhKO+Nsch97kqHHNgRdagao5sUZKDlEVZ9+xIAr8tdlu4ns/49WJzHg6o9WQ9Q8WncdAI+IkdW1bL1sH8h8ljHpako76zzdz0gm+Wgh0mp0cXq0SF99XTXrgvrekhewj0aj1fROpNNqdHF6tMxS9XX5+tC0DtxWm0d8vVM/1/XU5OuDHq41XhsOYDUe73U9uakvyKcWfkqXbHwtjHdeu5uWtjyB2lUJllUp/mpdvBUb2TIyaoGqXuTs1jNkVaUlFVRDyglWZKcUfctcDDuXbYpJO0C4tDPOYWCWLSNTM58akq5Yg4v1ovFt2cjiW1XP+y4mfUhTf+fOobQ+t79mPhhpMGLnN8wiq3O5vKzsObmUDiDrjLM1PyYZ5KOZqCS2/GsqQALXOz1arb6NWRtrLif1PNdTk8tJnmtc7/Rok/o2XO+43qnXFvNqcr1rWoCweZpjTk8cwDKHjw3WC98IEJ28azaLi2VGQZyqgswetDWrB4tX9crD/cmWnmG468aS0+EHl9LQXbPphD0/KtKQMnwMA7Nchx2uWFes0Fh0RQ5Q7sXpWbKIxbfy/Bk94L09txmljjubUoePIUdex0Z1iRy940sGZOVXbJXlv71FS8q45J+UetpZlpCPaiJkKiay3umhi9Ojh2vKbczaUCfDeqfMjfo1rKZ3XE56tEB9G7PmE9c79TzXU5PLiQNYevTGaBuudxzAMqpDRtpzAMsI9xqhLd8ICEwftG8By1CY7itXJYW9ae1pay1YVcDAqm50MKVlvbZWWZBzPIdoWNEsurBmHvl3FsbkEazMYO2jBihJRP2rnv0NA658BVui0gmXz9TTz2LAldTyLBHoGVs4ky6vmcWyXsoVe+u2lHHxlZQ69gxFXU8EejBIs+YRP6AqitxQBbPkxPXOkBgUG3M5Na2DgtXmk9Xo4e8lxSXLUAW+3vH1zpAC6Wxslt5ZdX3Qyda4NeMAVtxYG5+O+Uagjq99Dy1nIFar6rrA3GWuHJb9T7Sqwu9F6R1VC8OsBSyR5FSz4BeqnjuLPAt/i80Hh0NwLxx3Njk6ymd3TBS6frjdxUArxLcKlpVGpcs96DgG/KQMGS5bJ1Hogd7B7bFq1udRAUfEW0ufeDmljj49Kr2JRI/qSaeiotXo4vQIQkeW2Y4VW1g2WHvQT7+0G6tCG6JXMWv9tuoG1Gp6x+VkaLooNjZrPnG9U2S1oQpcTvLs43pnSK0UG3O9a1pAo6JCNHAFDmA1MMONPo4vyOEcRByh7iVrCVZVAKt8NqchFlt5Qfbv2knV337JwKzAwQMx+eQ6ciADs1KGDAur19j6hyD9pxXOILjfxSqpY8ZR6qjTyXX4UTHrNTY94uCkelf5yQdUDSBrd5Hs2B35nQQga0T9w34i0mNoQtY2thpdTZEeXDQAqMov3xoCrZAdVloOpbSgLzpdRHPzxutSG7PWbw6M6GK/6kZcTk3r4GO19Y6vD6qnuq6KZq0PXO90sV91Iy6nprWOq1aMBqrIAawGYrRZj+ELslmclO+nqSzI1T98T9VzviHvX0tjMpTFjGJB388h/N5Y+oeMi6dvn0GD982POl6b201p50yk1JGnEkAeNaWx6Ikcm5zeVX70LlV98zkF9u2RJcXZpRulX3AppQwbHfo+kelRI49odaxGl5XpSfdVCEBVrWUVfoeVVZqvUrUKVDgz6cvOF9E3HbVl5DRr/eYHVNWi0lWRy6lpHXystt7x9UHXtFfdyKz1geudapbrqsjl1LTWcV1KEsdGHMCKI3Pj0TVfkOPB1bo+m9qC7Nu6iapnfUHVc7+lYFXsAyasse4vO51WN4tt1WSmhI7Z+yudXjiDepSsidqto117Sjv7QiG+VVa2pscnw3yq/M/bVPXNzKhWc87uvSj9gkmUMnREowGMagA5TYKJqJwMctJCn1XoQdw5/9ZN9MGHa0NWVS2r5QFXLfwR6/rsLmaR9VWnCwi/KxWz1m9+QFXitLHvuZya1sHHKutdpNSsRhenx9i6Fq01X++a1npn1f1DfGaH/l45gKWfd43S0movGKtO9GSUU/W3X1DV91+Tb93qmLqNmGJz886kuR3OpIDNEZd5MGbH53Ta9hnUKsZhGNkT0/5xPgNu9JZkklPF+29S9defUaCkWJZcZ+/D6BnXBFrcaohedpjWjm/YrLVhC+zfRwC7fVs2McBK/J2CQcM647W7aXtmF+pWuj5mXwCxvu50IcE6ix8U9LE9mdY7LRRajS5Ojxbpq6/L30vWei8pSd5q84ifl5Qkbux7vj4Y419Dt+YAVkNz3ODz+IJskIEKzc1awJJZTt61q6j6m89ZrCyl8mP701m8GmR1NFqyvCXMTRDAlTPoi9rd4tZDafRd55PriAFGH5l8FkuBAAHIqvrqUwqWl8nSvz6nH3O9WtrqRMP80duBWfOIb9j0SkBdu0g5BWuq60CqLQCqNjPAKlBaoq5DhVq70vNoe0ZXKszsykCrwoyuhP+hNK/ZR2cVTKeRO7+K2cvsvH8wi6xDccwiy/XOFHFH7YSvDxxIUKNhqf4q6lq2gbqWrqcqZzrtSWvPfvaltlXTvF4drndc73QpjsFGXO+alt5Zdf9gcBqY3pwDWKazNL4dJjMwEoszVqPLCvQEa2qoetZMqvruK/Jv2xpTsTfk9GMWWQvaareGQowcBGYfumuO4sF1XoczaGdGJzJrQ5C0cvL5BCDryxlRXT/XNDuSZuVPoGUtj4vvoiTTu1nysepGIBH0rn1lIb09aqcAUjGwahP5i3aYoisl7uYMoBLAqi60PbMrA6u8KtwAM3xlDMg6fft/Y47lp/an0dedLqDdaR1C9bjexfeg0LlsI0uYYrRwOcVXTkblI7Y3S05q1jt3oIYBVQywKltPXUs3UPvK7bKkBGx22pPWIQRoicCW+AmrTrliFj38vWSWhsn3Y5ac1OhdfCkRejeLHq538ZUWl1N8+Wt27xzAMpujce6PL8jxZbBZC5jV5OT9awkLKF7z248xBVDpzKB5HQT3wgOprWPWPfzgEmZxdfjB6IHky1w5NKvjBPqp/elU5qqLb8XlJLA26PFQJQOy/ksAHOXKqmZHMx4ub3FMfCePpHez5MM3bMZFluM5RPkVW1lg9dBPxRZyBryGO7e5U8jRtTvNK+1UB1ZldKVSd67hvjG+8dumMzDLEcMi8/c2I5hFFkAyrnex2a7nvdS3eDmdtHsenbRrLrOMrXGk0Iac/gRLT/xsyDmMahypmuTN5WS+nDQJQGVls+QUqXeugJe6AKSqta7CZ2RGUpVDlK12MKWVLLg17d7uZM/OMdJ1WFs988m0h8fhfcvpiYd0OIClxFWr6Z1V961Kcmzo7zmA1dAcN/g8PtENMlChebw2bPEddfTezaJHfML4R4po5M6vaVjRLGpZvTcmWbD8AZAVCZwM3TWbAVc4VEcrOIzCeui3dnUZ9qR1zaLLKvMpWF3NgKyyzz6Jethf2XwQzep4LuEz3sUs+Vh1IxAPvQO4kB8BUgGwAoBlRkFmT2eX7oTslw7xs0M+6zoe9EjHPG77JwzISveVRyVlSasTaeSDl5OrTz8zyG0QutQO1Kz5pFZOHSq300m75zLgqoXCOg8atmb1qAWzBFBL6fLCLHr4+qBWg/TVM0VOfh9dc99fzKKKWVaVraf88tgW3fpGq66VLTOLHO3zyNG+Azna4bPud3vrNuo6qa2ldj5p6lRHZVPk1ADruFrSOD2xOcX1Tq0maatnlt5Z9b2kjZvxr80BrPjz2NQnWG3hsupEbwpyGrB/IY3Y+TUddWBxTB3fm9qO5uWdyYAVxLfK8pZGrb+i+SD6tuMEWtl8YMw+zXrRWE1Opz26j87d8h6dWvgZ2Ug+wDYARVhkwTIrXsUs+fD1QV5Crat2CdZUFXVWVdHcbbTK2N68BQOqRJDK2VUArcgZPQtgQ82jUTu+ZFZZzWv2RyXLPfBYSj//EnIdGXsNUcOXhqJLaSxmzadY9GR4y2jInnkMuIIrl5GyP7WNxEKrHxVkdQ/rzix6+PpgRErKbTXLKRAg34Z15N24lnwban82b1R+UIwa1Y402pLdi1pXFSlemhl6EBo7XQKwBVCrXe2nBOAipzPsEU1pfTDMWw0daNa7KH1bTT58vdOgRDqqmqV3VpWTDpbGtQkHsOLKXvM75wuy+TyV9mjWAtaU5NSyeg+zyhpe9A1leuUDiytJ7dd2YxioUpjRRakq+57LSZ5Not6l+yro3K3v0tjCmVH5CQs58HxN7pGqeK6lklnyQVDxYEUFTXp+H6X5Kgh0pfsr6n731f7uF74T67DP2v+l+Ku1DL3J1IXbV2ZPAFXdwiyr7Dna3f8aer2DFSeArHaV0WN2ufofSennTyL3MSfolmlD0xVtoGbNJzl6jtv7MwOtjt7/P0U+bcvszixn7UG/Yl1pBeia4HLYn7kcvvDoQLKlpWvqI1blpiAn05iloSMlvRNAqnXkFcGqTcaAT+jJlqxetCWrJwOttmb1pKJ0wcoTxRH0MyCrTdUual1dRADy21SJn7so1V+pgTrtVe2t20ostzrQY4vrXBUrY2RH1f4kbS2U5KS2Nz6P1HJKWz2z5CM+lctJG//V1uZyUsupxKjHAazEkIPqUVht4eILsmrR66rY0Avy8Xt+YmBWn+IViuP12V3MTfC7/HM0x8wxiy6rzadIegAonrP1XRqz44uo8oDr1bf5E2hdbn9Fmamt8OM96RSsKKdAZQX7BAglfEb5n7ROpVA/UFFO5Nd2UFY7vqZWb2d6x9rMfwimLgRVR8DjZJ9Hx+79lcZv+5A6l22KKlJnzz7MIitlyHDNYrfq+iDGtTql6HtE0ovJF+jJqmYD6O/mR9PfzQdQtqeEupRtpM5lG6hL+UbqUrZB18WFs0dvcvU7glyHHU7OPv3I0aadZvnw/YNulqlqKF0ffJvWM7AKoJUIWKnqJEolgFUAqBhYBdAqG2BVRyNdUra3OALUKqLW1bsaxHqr3JUtibsVHmD+oEzGVEOERjRO9nU8khecntjaYdX3kplzQk9fZumdVd9LengazzYcwIond+PQt9UWLqtO9KYupw4V2xiQNaLom3rBopECG5Y/c/LO0j1DzHrRWE1O0ejJ8pbQuVvfI7hgRSuLWw1h7puIZxOyZqq1YpJaN0W3gioXLKR8FcStnnSrtqGGh1Ja1AZT78qyACLzH8Aqv80h269V5hHcmMcXfEi9SlZF5Z+jUxcGZKWOPE01j620Pvi3F9A7U76ik4tmU67nQEwe4DAON24AVn83G0BwCYxWEGMNIBZALfGzVfVu1TwWKwLActYCWq7e/cjZs7fqPqwkJxDd2PR0Kt/MZHlLjy11YFUgoFoekRU99hQGUAmAlWBhhWzCDVlgvfX9pGLy79oZ+gng9yLh72BV/Ky3kBUxPFOiAHAVZnRWjBenhkdWWcdFWjk9HMBSo/dm1zFL76x6rjWb30b74wCWUQ42cPvG3tiY/YKx6kTncqqbGKcUfcfALJ/dyQASACVGi1kvGqvJSYkeHDYBZCF2GS/JywFYLwCY2p7RlQozu4RAK2mmTjXUWW0ezT59PVV+9B55lkZ3hwNQknb+JEob9w9FFinNJ8UOTKqgV07BslKq/uF7qp4zi2BBo1SWtTiWVgG0aj5AtTt3ZJ/2YIB6lK4JAVqdyzYSABGtBS6Grn6Hk6uvYKGF4Py2jEzZbpJdTpFENSQ9cAlFzDOWERBB1ks3xMz6qSRHm9tNzh59GAAJ60d8jp6uLTi60jP0fh9rHgWKDzEgi4FaoZ8i4X97tQOyasdY4cyk7Znd2Hq+rfYTvwP0U1v0rg+NqXexaOP0xJZ8Q64PXE5qZ2H9elaTk35OxKclB7Diw9e49WrVCWE1uqxGj6jQVqOrqdIDCwwEex9eNCtua5UZHdtS08iWkUE7qtKpyplOlc4MqnJkCJ9yfzvwf8n3tX+bMRb0wTfW8pxMtHkEN6fKj96lmgW/RBW9Pbc5s8hKO2sCkSM8OHOyr3c1v8yj6rnfkuePhYqqvzb3cAZYwU0Q8aniUZDVsFvp2hCo1ad6IyFzqtYCQAQuhwCzmNthuw6si0TTP610NRSQAMtoIRPghhBo5Qp4dA/X5nIJIFWPOrDK2blbvf6SXj5+f5jllgh0bVheyOJxxSP21u70PNrGLilEcKsr7U1rLysr/l5KjveS7okW0TDp55PF6Un2/YNZehrvfjiAFW8Om9y/1RYuq050LieTFT+iO75hM2fDhmxuCPYOKzkzi83lZsCTLT2DWU3gd3u68Cn9H36343tJPen/yCG4vlltPnF6zNS2ur4i1wX/9q3MIgtWSNEKLH0YkDX+PKaf0pJMcvKuWMZAq+o53ygyd0dGZ/qrxTGCtVWzARSw2RXbmFlh3g0+8q1aIbinbVxHvo3rKXAwembJaM92tG1PzsMOpzcKe9LG7D60OVu926GZ9Ih9JdJ7qX1lYciiCqBVl7L1lOKv0U+200muSLCqS3h2yWidJ9M80sIgka6Gir2FjIzM8jazmwBu1QJcsx5spWXYUetaTU5Wo4efl0xR86idmLV+W1VO8eW+9t45gKWdZ43agi/I8WW/WQsYlxOXkxYONLbetazey4K9D9k9jyqd6RIrJ1gzRfzNrJpgEVVr6cQsomr/rrV4mn2/9kx2sfhltfnE6dEyO9TXjTaP4AJU8dG7VD0rejIDsttZ1sK08RPI3rwFe2iiywlxrarnfUfV335BgdKSmIyyZ+fQ3KwhDLACcAXXpcYqcnLyrvmbvKtXMDALoJa/cJvm4WFd2pDTj4FZm7L70sacPlThzNLcj94GZq7jcMWEZU+ar5LS6n0i46rw/9TI7/2VzLoq1V+llwwWMw/xqvqffFitG2AfcnZVB1bJPTTR55FeRqmhK1rmRACMsIgzowDIdXTtzmTk7NKDfTrytccYU0OPGeNV6sPMeaT0rIb43ix6rAqMWE3vrCqnhpgrWp7BASwt3EqAunyix1cIZr1ouJy4nLRwgOtdbG5ZbT5xerTMDvV1leYRQB64FlZ99lHMTtPOvoABWaPeNReIVU9JeE0pXaG4Vt9+Qb6CLYpdpgwbTe6jB7OfkW83HmglHaiSnFDXv7OQvKtXkg/AFqy0EMNLR1bSzdm9BDALoFZOX9qdJrgdxqOw7KvIvFpZyT5ZFtba39n/q4T/1/1U1tYR/yd8X1XScIkwYH2HoOpbazMBIsg6YjGhqJGTGj5abb0z64DqCPqoY/mW0A9ixXWs2ELZnmI1bI1ZB1bQIVCray2o1aU7AciOVqwmJ6vRY5beGVau2g4aYn3I9JZSlreUhM+S2t+FT+H/JZTlK6VdaXm0Kz2P4Hq7Ky2f9qS3J59NPjRANPrNoseqcjJLb8zqhwNYZnGygfrhC3J8GW3WAsblxOWkhQNc72Jzy2rzidOjZXaor6t2HgU9Ncy1EGAWxciu9kOHcSxbamFGF/WDiENN0MXiWn33JXmWLVF8guuogZRy3BByHT2YnJ27huons94Fy8sYoMVArXWrGagFME9r2ZvWjjZl96GN2X1pU47wWWflVCFj7QQrqPD/C1ZPdVZQYvtEz74aJBttyRayAIoZAQuyoltWqZ1PSjJIZr2LRVu86Mr1HJQAW5uF3yu2EKzyjBZ7y9aCpZYIauH32rhl8aJH65i53llwP+T3MyvhYGkJBUqLhd9L8HsJfTJ3Xz2QCmAVQCsbBbWqT6g+Mn0yUIuBW/nsd/wPmdDl3ObN0jsOYOkWmaaGHMDSxK7Gr2y1F4xVJzqXU3znilkvGqvJyWr08PWBzyMtHNCzLlR+8j4Ds2D5Eq3MbzuKZued1eAxlvoWL6dhRd/RibvnKbIBQFXKyaPIdfQgcvXtL1vfausDA7JWr6QfZy5jbnOtquOXLU5RAAlYAdZUW7LrwKqtWT00jVLPfJJ7gNX0rrHeS/kVBdQRVloSq60WNXs1yVS2st1Ozi7d6aeKzmEZEUvczYz3raMHrneJDWC5Ax5m+fTxJd5wQArgVAlAKgGgkgJWwfJyHZoQnyawzGKWWuwnn1lvAdh68fauhCzFZhWrrntm8cdoPxzAMsrBBm5v1QlhNbqsRk9jbdiiTS++wZHnDNe7+C7IXO+sq3dVX85gFlmBgweiKtHi1kNodt4/aG3uEXFTNGTsQ1IFZAiF5U+sYs/JpZQRp5J78HHMRZBstpj1rb4+tK7aRT1LVlGvktXsEy5ZyVxqHKmEwN1VDiELa3XtJ/6u+z2Nqlmcwro6AB5gZWW08PUusYEEjC7DV0YzxxeRb8sm9uPfKnwGa7Rn+YykFnoUFjS+NiNivJM+cL1rOL1DHL2Y7nlhrnuCG1+iW5oaWfeQRMiR17Hup10HYjHm2rYje6s2mrq26vtWExPiWJkDWHFkbjy6tuqEsBpdVqOHA1jxmM11ffINW8Nt2IxIksvJugCWSFn17K+ZRZa/aEdUVVne4hgGZC1vMdiIOoXaZnjL6JRd3zPQql1loWKfKcNHU8qJpzDQClk+1Zam9l5CIPNeJasEUKt4FfUoXRPfw5fNJmRUTU8nW5rwaQ/9nV7vu7q6dd/Z0zJo/DRigFS8gQIlveHrXfK+lxBDzlcLZvkBbm3dxOLKmVGQxRRx0kRwC58HUszJhIjxcb1T1jskB4DrMkv0EJHkQS75QyjZg7+SgVBibClnwGuGSsStDyQbKXPlULkrm32WhT4l/3NnU7vKHezdKf004n4oR5C9WXNydAC4lU+O9nkM2LK3aSd8tmhZr4lV37dxE7bGjjmApZFhjV3dqhPCanRZjR4OYMV35vMNm/KGLb4SUNc7l5P1ASyRQsScWvXiv5m7TrSyJvdImp1/Fv3Raog6BYqodeLuHxho1ad4hWJ799GDKGX4WMKn1ptgq67feujqUraxDtQqWUU5nkPhFk6weFJj7QQrKInlU5Ujjb57oP4hRlGwMhWstn+wGj169E6PHqhto/a9BKssqZWWYLW1kRBfzmgpd2Ux90OP3U1eu5s89hTh05Ei8z/J96F6df9767pcsrndRO4UsqWkkM2dQuRwaB5iwumdzxee2KFKmuRBmuChkgLRvquqpOqSCnIHajTzo7EbIIGALTuHYDnMPtlPLv17WVotOCUAVOUSoMoIiN8WoFYVgK1wcKtFzT7TWQHXQwZstcsje63F1uTZzVi8rcZyxRWJVLs+mM6UOHfIAaw4M9js7hNuQTaJQKvRZTV6knXDpqSeVpOT1ejheqekwca+N2tjY2W9O3r/Ijpr23TqUbI6KrM3ZfemOXn/oPltRyoKpN+hZTR85yw6bu/PinULM7vQ/Daj6IZ7h5Gjk/FA8laWkyIzG6ACn0/yTOZ6F1/lM6p3gX17GLA17Z01tfG1NhPibSVUcTgYkAVAiwFbbnf9vyO++3S5PQJMiw2cCeBbCnkcqCf8bgsG5C2cNFg9tUupEjKPejwJxVK9g0EyiDJ3DjVrm8sAKHtOLTCVnUu2HAGUYmBV7e8iaBXteQ29PsAyK798K8FdX2q11SO4U1dikFh8BK8QZ4sFj09rS3tT2zJQC7/v8ONv/QAAIABJREFUS23HALt4F6PrQ7zHp7d/DmDp5VwjtWvoiR6NTLMnhNXosho9HEiI74Q3az5xveNy0sIBrnexuSWdT4cd+ovGb5tO/Q/+GbURshXOzv8H/dj+9LA6OAwOK5rFgCulm/NSdy4haPz/Wg9lGfJQuJzUy0mL/ptdl8uJA1hm65Sa/uKhd8h4iMyHQsD4usDxyJDIi3U44Lc5lF30JO57sI6CtZ1V30vIUOwv2EK+rZvJv2Mb+XdsD/0Evea6WyLGoZgVEaDW3lpQSwS44D5pRjFrfTBjLGb2wQEsM7nZAH3xA2p8mWzWROdy4nLSwgGud/yAqkVfzKrL9U673nUvXUvjC6bTwP2/R22MTSliZKUEamjYzlnUunqXosgWtB3BgKuVzQcSbm2lhctJu5wUGR6HClxOHMCKg1opdtmQepftKa4FtjZTJ0k2REfQpzhOXsFcDrAED7VuzCF3ZrmED6xOXTKISmdWKJZUpTND96AaUu90D1JDQyV6ghXlArAFgKsAAFctuLW7SMNT1FX9T4/r6Nv8c9VVVqilRJcpD2mETjiA1QhMN/JIDowY4Z5yW7MmOpeTMq+N1OBy4gcFI/qjty3XO653IgfyK7YyIOuEPT/qVSf6u/kABlotaXkCVcU4SHC94wCWbiUz0JDrHdc7terToWIbNa/ZT66Ah1mZCp/Cj8tfI3xKv/Pjb+n/a9v5PdQ5x0uwhCGPh30Ga2qIgkG1Q0ncenZ7KJEDkjWwZA8RSR9Cf+P/acL3drFe7d9nvEYMuGrswteHOgkEDh0MAVsM3NpWQPs3bGMxFvWUF/s9RP9rfbKepvXamCUnUwZjYiccwDKRmQ3RFQdG4stlsyY6lxOXkxYOcL3jBwUt+mJWXa53xvWuVfVuOqvgQxpW9K0qsSBjF0Cr39sMo4MqM3dxORmXkyrhGKzE5cQBboMqpKt5U9A75r4FMIsBWp663xFXqhbkYjGmxDoeD037vqwWRKshl78WTIsA2CLBNQFwqwPhgjZ7KMkDMoNW11o4waIpPImD9LvwBA//ubWFkJU0NVWXfCMbWe18YTV6RHmJdLWo3ku48GI/5QXss33l9pgZcR8Y8CptzBFCCBgtZq0PRsdhdnsOYJnN0Tj3Z/WJHmf2KXZv1kTnclJktaEKXE78oGBIgXQ25nrH9S6a6sC15qxtH9LYwpn1qiALEQK8A7hC+nmthesdB7C06owZ9bnecb0zQ4+09sH1juudVp0xo75ZehcJYMUaW9uqnSygPECtPAnAdf0JM+iAygsuJdrNpkvpeQ31PQewGorTJj2HAyMmMTJKN2ZNdC4nLictHOB6xzdsWvTFrLpc78zXuxR/NQOy4F4oglaIa2WkcDmZLycj8ojWlstJnjN8PxQPbavrk+sd17v4aph871zvmtZ7qTF0LNYzOYCVaBJRGA/fCMRXYHxBbloLstXmk9XoEbXRanRxeuKzjpu1fnO9i498xF65nPh7Nr4aFt8DN18f4is9s9YHq71nud4lh95ZVU7x5b723jmAJeHZ8uXL6ZlnnqH58+dTYWEhde/encaOHUu33HILdenSRTt349CCL8hxYKqkS/7i5Bvr+GpYfDfWfH2Ir/T4+iDPX653XO+0cMCseWTVg4LV5pPV6OF6p2W2a69r1vrA9U4777W04HJqWuclLbrREHU5gFXL5Xnz5tHkyZNp3bp1lJ+fT61bt6adO3fS7t27aeDAgfTqq6/S4MGDG0ImMZ/BF+T4ioAvyE1rQbbafLIaPfygwNc7LRwwa/3meqeF69rrcjnx96x2rTHegusd1zvjWqS9B653TUvvrLp/0K758W3BASwiKigooEmTJtGyZcvozjvvZD8pKSl06NAhuvvuu+nNN9+kc889l9566y3KycmJr0QUeucH1Piy36wXDZcTl5MWDnC9a1obHKutD1ajx6obUC4nLauy9rp8HZfnGdc77bqkpQXXO653WvTFrLpc75rWvtUsvTGrHw5gEdErr7xCN954I02YMIHeeecdysjICPF37969DNxaunQp+27cuHFm8V5XP3wjoIttqhvxBblpLchWm09Wo4cDCaqXLl0V+XrH1ztdimOwkVl6x9cHg4JQaG6WnPh7ictJCwe43vH3khZ9MauuWXpn1feSWXw2q58mD2BVVlbSlVdeSR9//DG9//77dMkll9Tj7ZNPPkn33HMP3X777SxGVmMWvhGIL/fNWsC4nLictHCA6x3fsGnRF7Pqcr3jemeWLmnpxyy9s+pBwWr7B6vRw/VOy2zXXtes9YHrnXbea2nB5dS09g9adKMh6jZ5AAtxruAeuGfPHvrggw/ohBNOqMf3zz//nM4++2waP348vffee43qRsgX5PhOC74gN60F2WrzyWr08IMCX++0cMCs9ZvrnRaua6/L5cTfs9q1xngLrndc74xrkfYeuN41Lb2z6v5Bu+bHt0WTB7BWrFhBEydOZFyePn06HXHEEfU4vmjRIrr44oupefPmNHPmTBbkvbEKP6DGl/NmvWi4nLictHCA613T2uBYbX2wGj1W3YByOWlZlbXX5eu4PM+43mnXJS0tuN5xvdOiL2bV5XrXtPatZumNWf00eQBLDTilpo5ZAlHqh28ElDhk7Hu+IDetBdlq88lq9HAgwdh6ptSar3d8vVPSkXh8b5be8fUhHtKp69MsOfH3EpeTFg5wvePvJS36YlZds/TOqu8ls/hsVj8cwFJhXcUBrPrqxid603rBWHVBttrG2mr0cL0z61Uv349Z6zjXOy4nLRwwS+/4+qCF69rrmiUnvj5o572WFlxO8tzieqdFi7TX5XrXNM+B2jUlPi04gNUAANbAgQNNk17OP341rS8jHZV8PtRI83ptrUaX1egRBWY1ujg9pk7jUGd8fYjNV653XO+0cMCs+WQ1vePvJS1apL0u1zu+jmvXGuMtuN5xvTOuRdp7MEvvrPheWrp0qXaGxrlFkwew1q9fT+effz5j8yeffEK9evWqx3LRAqt169b06aefUocOHTSJxUwAy9l6kKZnx6uyb+8SU7u2Gl1Wo0cUttXo4vSYOo1DnfH1ITZfud5xvdPCAbPmk9X0jr+XtGiR9rpc7/g6rl1rjLfgesf1zrgWae/BLL2z4nuJA1ja9SnuLZItC2HcGcIfwDnAOcA5wDnAOcA5wDnAOcA5wDnAOcA5wDnAOcA5kGAcaPIWWJWVlXTllVfSxx9/TO+//z5dcskl9UT00EMP0ZQpU+j222+nZ555JsFEyIfDOcA5wDnAOcA5wDnAOcA5wDnAOcA5wDnAOcA5wDlgbQ40eQAL4n3llVfoxhtvpAkTJtA777xDGRkZIanv3buXJk2aRDCfw3fjxo2ztkZw6jgHOAc4BzgHOAc4BzgHOAc4BzgHOAc4BzgHOAc4BxKMAxzAIqKCggIGUi1btozuuOMOuu222xiIdejQIbr77rvpzTffpPHjx9N7771HOTk5CSZCPhzOAc4BzgHOAc4BzgHOAc4BzgHOAc4BzgHOAc4BzgFrc4ADWLXy/fLLL5mL4ObNmyk/P58QsB3xsXbv3k0Iwv7qq6/S4MGDra0NnDrOAc4BzgHOAc4BzgHOAc4BzgHOAc4BzgHOAc4BzoEE5AAHsCRCWb58OYtxNX/+fCosLKTu3bvT2LFj6ZZbbqEuXbokoPj4kDgHOAc4BzgHOAc4BzgHOAc4BzgHOAc4BzgHOAc4B6zPAQ5gWV/GnELOAc4BzgHOAc4BzgHOAc4BzgHOAc4BzgHOAc4BzoGk5gAHsJJafHzwnAOcA5wDnAOcA5wDnAOcA5wDnAOcA5wDnAOcA5wD1ucAB7CsL2NOIecA5wDnAOcA5wDnAOcA5wDnAOcA5wDnAOcA5wDnQFJzgANYSS0+PnjOAc4BzgHOAc4BzgHOAc4BzgHOAc4BzgHOAc4BzgHrc4ADWNaXMaeQc4BzgHOAc4BzgHOAc4BzgHOAc4BzgHOAc4BzgHMgqTnAAaykFh8fPOcA5wDnAOcA5wDnAOcA5wDnAOcA5wDnAOcA5wDngPU5wAEs68uYU8g5wDnAOcA5wDnAOcA5wDnAOcA5wDnAOcA5wDnAOZDUHOAAVlKLT/vga2pq6IUXXqB+/frR6aefrr0D3oJzgHOAc4BzoFE5sHr1asrPz6fs7OxGHQd/OOcA5wDnAOeAdg5s2rSJ7r//fnrooYeoT58+2jvgLTgHOAc4B5owBziA1cSE/84779BNN91Ep556KuH3jIyMJsYBTi7ngHEOAAh+5pln6NChQ/T4449TSkqK8U4buYeDBw/SlClT6KyzzqKhQ4c28mjMefyKFSvYIeGee+6h448/3pxOG7mX77//nm699VY67LDD6M0336TmzZs38oj44yM5gLl033330SmnnEITJkywBIOsOJcsIRiLEyG+l0aPHk1jx461BLXl5eV09dVX00cffUQ333wzPfXUU+R2uy1Bm1WIsOIezyqykdLB30tWlKo6mjiApY5Plqm1bNkymjhxIlVWVtIHH3yQ9AfVkpIS+vPPP6l9+/bUo0cPcjgclpEVJyRxOTBjxgy66qqryO/305VXXklPPvlkUoNYOCTcfvvt9O6771Lv3r1p2rRpSb82FBcX06WXXkpfffUVszh94403kh7EEsGrHTt20I033shu760AnibuTNc+Mp/Px8Crp59+mlnJPfvss0kPYllxLmmXbOK3wPvoxx9/pN9++41yc3PptNNOS2rrHulcwnvp+eeftwyINXPmTLrhhhsYcIXL5OHDhye+gkUZYTAYpKVLlxLeTygAGgcOHEg2my1pabLaHi9pBRFj4Py9ZEWpqqeJA1jqeWWJmh6Ph66//np6++236bbbbmNWJMn4kiktLaVHH32U3nrrLQKIhdKrVy964oknaPz48UlJ09atW5l755dffkmFhYUMSLjiiivo2muvTVpLOVgoPffcczR37lyqrq6mwYMHs03bkUcemdTzCbdzOKDiByXZQSxsPC+55BLav38/o8cqIBZu5zB/Fi1alPQgFgevkmfJKCgooGuuuYbmzJljGRDLSnNp79699OGHH7IDNw5BRxxxBF100UV00kknJe0lGOQzefJkBl6JJTMzk63r2Bclq7sxLldwWQTAx0ogFvYQsKR97bXX2KUyLliS0SMClymwIoN8pOXss8+mF198kfLy8pJn4ZaM1Gp7PMyjX375he2FcOmFvfjJJ5+ctOuCKCorvZeScqI04qA5gNWIzG+sR//6669sU9OqVStmwtyzZ8/GGoqu5+KFCRAElhWRpW3btuyled555+nquzEa4fbqvffeY9YUAK4iy3XXXUdTp04lp9PZGMPT/UzoGeS0atWqsD6sYpVgpQ1ORUUFXX755TRv3jzKyckhHMA5iKVb9U1vyMEr01ka9w45iBV3Fmt+ANbsl19+mV566SXZd+3DDz/M3sPJVsT1Yd26dQwwbdOmDQPmEGcJBcAWLluS1VrTqiDWX3/9xfbiu3fvpldffTXpLDWl4AH23h06dKCqqipas2YN0zuAWMns5m6FPV6sNQ8yA3B/7733UrNmzZJt2QuN1wogFi5VUlNTkx5QbEgl4gBWQ3I7QZ4lHlZhIouYNw888ECCjEx5GNJDwZgxY5gV1oABA2jt2rXsNgs33vg7WYA5gFewUHrkkUfYze9ll13GrHlwEwdLLLh84nuAjclUpBtqyAnuaQcOHGBA3MKFC5m5PGTUunXrZCKr3litsMERifrmm28YiIXkDpAV/uYgVuOrJwevGl8GekfAQSy9nDO/Hay277jjDnagBkiP9xJigeK9u2DBAlq/fj2zTO/atav5D49jj9L1ARbbjz32GNs/YJ+HvQOs7FFef/11dlhN1mJVEAtukQBNBw0axKwCEQ4jGYoUNECcv1deeYXtU+HGCpfIBx98kAFzyXbGiOR9Mu/xpGse6IKlaf/+/QneHps3b2byQRkyZAgD9fF9spZkBrHEse/Zs4eB2P/85z+T7j3UGHrDAazG4HoCPFM8rPbt25cBCbg5SfQiPQzApBwbM6lZvBjfCxZa06dPpzPOOCPRSaL//ve/zPwaBZvNCy64ICndH6WMlm6o4a4KgFQ0jYdsLr74Ytq+fTuLwXbCCSckvIyUBpjMGxwpbXDFRcyobdu2sbg92NDAypGDWEoaEL/v1YJX2KjCRTfRAWHMFRzSkCSge/fu8WNcAvXMQazGFwb07s4772RrGmLzwEo78t2D8ApiIG1cLOEwAQuFRC5K6wPohgs1YhtibwGALj09PZFJijm2ZASxEEYBIGk0F05YXkyaNIlmz57NrOQAsiZ6kYIFuHTFfkGaTATzB5ey+IGb2scff5zwcykWz5NxjyeNa4oYoEgUgNhkYsgY7BkQ6xTAoxiyBCFZTjzxxERXv6jjS0YQC+sDrDBnzZoVoguu39gj4eI/md3a461IHMCKN4cTtH8sbgASEC8hGW7mlMArsFk8gMNyCf74//jHPxKU+8KwioqK2I3okiVL2EsEm5hkL0obatCHgOegFwDWsGHDkp1kNv5k3ODIMR5WmQAd8QNrLLiecBCrcVRUzVzCyPbt28fiLeEgBOuSRE3JDoAABx3E40EMPByqmwqItXLlSrrwwgtp9erVPCZWI0wnXNIh+zLAeKU5gsM3dBNgAqxHEjWLpNr1AWs6QipYAUiA6iQTiAUXTly2Yq+HwyhARLk4V9999x2Ld9quXTt2+Zqoazj4rwReidP7999/ZwfztLQ0RlMyW/ck2x5PCl4dd9xx7IwXjf/SUB9YHzmI1fAvKHgSwWLxrrvuIiSuwHwRreNgMYd5hPUhmd0848FVDmDFg6tJ0iduwnE7BzN6mPwmagBJNeAVWI4A1ACE4E6YDBkWAbLB4kWJ/7gdQaBPBEKH6S+yLSK2FA5EiZR1Uc2GGocD3DB+8skndMwxxzDwDvQdf/zxbPEeN25cwligAZTCxhIgG1xOlIoVQCwR2Ib1AQ59uK0X481xSywlDTDve8wLrA2IJQIgHgdquRt8Ebz6/PPP2c1pooNC2CwDbEOsnmQYrxkSxZxCHENY24rFKnEAk+HGW1zT/vjjD+bCjvdmtCKCV8giiQNEospJzbtWpBGXRchYinhEWB+ysrLMUOtG7SMZQCyszVjDsYcQC/Y5OKiOGjUqbJ8DcB/7H1gGwlIQl3yJmFxJLXgFekUvD+xXP/3006Tw8lBS6mTY42kBr0R64UINtzW8l5M9blkkyJoMGahxZkUiB6/Xy86u8IiCtey///3v/2PvXoDvq6r7gN9hwCIdZkiAOBCrEh+MwUB8AY4lkaflIcRUIhKxGotGO61I0xCIWjKxqJMMI3baMQlmdGytVuoDRQ2CWBmMiDRWBR8MWGiVoDIypYNOoUznc+z6d//3/5x7Hvfe87i/s2f+g/7/956799r77L32d33Xdy3uuuuuYpqwgRUoe+1rX1uAkWPcH+ren3X/+wxgrduiAz7P5gqIkkZiodeBG9/73vcKZw5ANNYyvk3BK2YXZXD4n3XWWZOo6CIFUn+raOOopZdddlmRchNofLq8xiTMSvxbfxyAIo5SNcoEY9ODMn9VgEScuze+8Y2Db87BFsEYURmyKTtuCg5O3RYVwLa1Kf0zLZowg1h11lvPvzdZR1MDr8Iy2wBiuSRcfPHFhZ4ItmKVM5mCVyLhxHIBCnN1wvW8J02eEhVWVd16//vfv1uqU/r9FLwiRO08kuo+NhBLJTGBR2etSw/GBJZLWQuW9w033FCI1wtGjK3Fhfu6664r3ieBrWOPPba4pPFll71bY65OmKbRnXPOOQv+nPdeo78WTNSYj7jE0p8coz9uvWGBhIapdwljrKzRX3PRxiSZcrXzsrE1OZuHese6gFfR15Az+V//638VdxJ7zJTbFIIrYd8I7JORSQFs7xEGrbutoGa0k08+uQgEnn766ZMtzLGOtTUDWOuw4giekW6qNiCCkCjzL3nJS5Yu8IjOEQ5XBSU0IEYwpIVxcFDkzxNWVWb4pJNOKu1aRCQfeuih4kJBD0aj8QWBFwWqA/T6HnMAWKLz5iEcNZsZttWb3vSmxVe+8pWiW4cffnhBI2UHDgSUnljmWNI/08t0VSXI9EARiXQBxG5SpdBYgWBPfvKTi0uGy96QLXU+aaWwd1Nx39zBIdDKiRsyYsKx4ZQQ63zhC1+49F3IWViqlG47iDVGNtAyR3mq4FW801MGsVD8XT6B7fY6bJ0yECsHryKNY9s1scb2LsU5a75o8pQ1+z0/wz4NvPJZ4JCzGbtxTCBWLkZfFfRx+fmDP/iDwrcAmLzvfe8bnUaed8n742wqa94vPhx/ls9AvwxoEmfp2JlY2BNRZVClaWxzATGXUQCpNSa18LDDDiuGP+YgbFPghl8q8PfWt7618LvHnhLZxc8co4+Xv0v0rYCITZs90H7hXZQVsgzsb/rMoT+X3jnGdi7ltuET2SsOPPDAPd4Z75SsFXt9MLJ8351Eirtzyhm109oMYG3JjNt8vKwOR5o19KAC+ICkE1osS0H5zne+U7CwODsOmmc961mjsggNAX3H3Klif6QV76o6z1kwNlFY4nicoSZpYZs0BpAqmD1ADlE6ZZWh8DYzAJ5NCbPJHEaKZwquoKgD9sYAPC4DsdKDREqUwzWtrHjHHXcUtvjrv/7r0VStSaPX5sefpiBUKhoMQAWAPfOZz9zkcqp8dhqV8yEglnSFZUCWy45ovQMzRGW3EcRKGYFjTN0ouzS4ZAtOTCVtsGphdgWxzJnKXRztoTS00neqDMSqAq/CFtsIYo31XXJ2Om+WCWQH+yDAq2ABp2famC51dSBWCl6NXdcmPVe8H0SLsZCkTzcBtQS9nFP2Q2O1NxCrHksLUOrss88uACpAg/9iqQO0Uh/Pv/HpvEsCymPTX6sDsVLwihC1lEj6a9vYxuTjhX2bBJKXzUUUwpKBsC1FlsZ6LuXzkBbcyCt3pv4G9pW7q4B/3POjqq5AGqCu6T1l6u/lDGBNfAbLqjoR83U4iigGWgupRf/lzOVCcCEgN9Zyt8tArBS8Ov7444vIARaWSmpf//rXFwC6eMljqqsYQn0vhfQAzH/b4Q/oufTSS3dF59LPhEDmkUceuRDZGxqMW3aAciqtO+DUsvx6QInIHWosB28MLUTNrZm2IFRaXYhT7VLUd8NExHTjSGoHHXRQoRVXB2RF3x988MHd2GfbCGIFWCd9ZYxaHfmlgYbNvffeuxUaUm1BrNQZBcL+q3/1rwZj1laBWFKFQvNqmYDuNoJYY3yX6AnZA7G5AVllzj0fAwtd5eI8hT2+P6Zgkf27CsTi/wTzauzgVZyH+bkiLVLAUdoav+FLX/rSwuW6CtRKz9WxgVhxln71q18tNG34qBrwil9Al4yPGvpYe+21V7EWMc/GyJqrArH23nvvXcyrbQevYr2NwcfLfcpVQKwHHnigCCRfffXVkyiE1dSfHuO5VNb30I3z7tOgpYWV+hlp8N/+AeT2uagi6XxD0NgpbQawJjzT6UFSVtWJg3PVVVcVTlvkz7qIY1xdcMEFuyiHgbrTG4iXZmxmKQOxOGoXXnhhkd6EPeFPrrvERnfeeWdRbZHGwre//e0iXW0sUSFz5BIGHKFzBYhSLQjLYhmSHroeNquxCbOmB6jxmBMHfZ04ZABYmD/0OsbQ0qiISymHs0zbq6qvTaL/mx5nVEKigyIVVSTY++DPMiArDn3pUql2Slw2rr/++oKVNnR65Kr2c0FSkVUZcIUVxkjFLksRR/E3n1NvTUGsFLyyHgELQxceyUEsYtnYpoDvuupP5i1ALAGJ+V3azEqOYineFf6NlOiyhj0CPEgBLkwm1VjN5zIG12Z6Xv/UHMTiA2EOu9hMBbxaBmLxgdLG5wNq3XrrrYW8gj+ClNjq0YAnfb9LZWsn7XdUGaTvRd/KWRMNsAVg/cxnPrPQd/65IAVmvZRXPu7YWg5ieUcw6t/xjncUY9hm5lU+F2Pw8fI+dQWxplbJvel7MQUfz1hCvsN+4Q5kL5Bi7I5XlrniO84AgKN0XfvLTmozgDXh2YbWungFw6gqx9fhCrxxqLgEOOwj/14qioUPPJC6NlahT9OUgliYJBqGSRV4NaWp5RCgzct/rgNI0HuBBrQtxsqaSw9Q80BYP3fc0vmJFEL/9TnVCMfSpHXKTcdcSiOoaf/MiYMk1qV/iyIJAGIsOQDeUC0FsaQ0qmqJXcXhTIEs6apRACJSKO0fObANxGKXM844oze6MmDAb9rzuurZiTDus88+uwEfoQNo3GNiM+ZrpS59Y6i1tY7frQOxxghexbjzFF1/3wS8iu8DsVzE7Q9Tov5P5V2Kfdg+B/TkLzS1c+iSqMY6RomFuMDw3/78z/9816s4NfAqOl7GxMpBrLJ9UZASS+vmm2+uLaywjv0qfYazFWscW6KKMR+BMAzfMoFsZyyBd8FMGqeCKNJZ/XesGlJ5UIVNxpLdsO459ryx+3j5mLuAWAL8pEz4hmPQou0yj1M5l6rGFoFjkiNAYanRVeBVF/ts03dmAGvCsxn0Vc69S5nUhTqhOml1onME4QBfgCzgAs0Ah+cTnvCEUYv3pSCWqUOV5zTUgT4TnuY9uh56HcCStmltfdqh6QGaCrESNRV57ItZwQkD3Hp3VAjL02vZi+YYp9NaqwI5zImoLwaGVBPvluc5jOrAu77mJAex2FnEBrjNBnLqNRpZAWS5FBHZtTcMWZUmKiB97WtfKxiUolJtQaxYZ3RGpE2jaXMORL/N1xVXXFFEvMbcxgxieU8effTR1vMS9q4CscYMXlWBWASMvf9NgZIxr7myvk3tXQoh9zbATsq+HWORm3ReUiaWvx/r+gPUCFIp3EKT9dnPfnYRtEtbFxBrqPdHANV55Cyt0iyNvgULJOQIyorCYPzl+lh1u4xhAAAgAElEQVQCLFJbx9hyEGtZBeox9r9Nn6bg460CYqUi7n374W3mYdlnp3YulY0lDbj49xm8qp7xGcBa15sz0HMCrbXI6QOI5NaBWLoK/LryyisLRgmdLLRfIJhLIVBkTCKYuWmbCLsPNB1r+9kySroDxoWb9st9993XO02+y+DqQKwUvGqybrv0oeo7ufNVJpgf303BYg5liO/7d5FSgApWU95UTQIYKx4whlYGYtHeCJZmDmQBdLCv7Av/7t/9u8Whhx46yDBScVgd6AJipeXn00HY+wCPAMgpAOFjBLHsTQqIAJvoLz7+8Y/vtE5yEAtoCmwEYI4lbbBqYHXC7p0MsuYveY8wPLA9RNmxMQHs5APatKm9S2lBDmMGONj3qpr1bC+UwvWkJz1p1IGiGEOdsHub+V33Z4PFKxCC5RHN3uvcxyg/8cQTdwG+UwKxomo0Nrx3S1P1Ueo9aY9oKUBQVxRGQE3QDMCnkviY2xjPo9Re7E4jyN3I+Y7ZklaybGLbKfl4+XjqfHCfT6uwCh5LWVNMoe8mC0WasAbYxnxt06Z2LlWNLXSpnVH87yc+8YltzLBjPjsDWBOf6jTNhxNg4TcFsQzd4UMny+Xb4Tv2S0JM1zaDWC5CLm7AArpLLoMili6GH/vYxwoTTOnCXXWA5uAVts/Tn/703t5I0U5lhlH0CXjfc889BRNHyW5CvioApSyf0LGgoQI4drGJ5j0CVPkTgDCHXORfiu6YWhWIFY4MEOKyyy4rNDnSi0YO3PU9pnWAWN4jTLqo8ikKbq69b20ZXauM33qx/lItlDbPG9ulgT3poFj7ABFrZR0gVthkKufSWEGsskt22BYLG8syqo02XYdjeZea9jdl8qlcB0QA0OfvPSAIcOU8mpqezxhBLPuc9SVYGvIV0u2ct6Fdxc4qaL35zW/exb6eEohlDRqnwkkK0QDpvFeYe8YezO5vfvObC+yWhx9+eBKgaNN3a2znUfgyKn2nwGKMBzDgTMl9vGXjnZKPl49jGYiVglfex77147w3ZEMUbpAhlJ5LwG16zSm4Xbcmx3AurSp3EfsE4HVskip19u/z32cAq09rb+i3okyviA+mB0egDYilWy6HDl1Ib1/pW6uaY1tBLA4QBzoVJg1boZ+7gDt8+7xwrzpX+QFqfJwLArsOqb7BqxgPIXIXbxcadsUiCeBGFBUgLAoqFYgDQ1AV2FsVQfUeYcd5h8ZSGbJs7paBWCmQRSMLOKGNQVB2HSCWsQAqOU6Pe9zjen2Pvvvd7xZrCpNSH6Q0nX/++cWe3Zb9NbZLA6FrTERO1zpBrKmAV/GejQ3E8s7Y16SVWXPA+uc///nFuqcpB/RYJRV9qHepy5lkL7OeXHI0lYtdYrENvE/2frbgCzlrMYZe9apXTSoVdEwgVtoXZyyAisaOvc66vPHGGwsdxjhzFddxvgawPzUQy5rCnrJuZDh4NxQP4JuTH+BHRDprl6IwXdZ80++YD33HfOmS+jym8yjf8wCk5FGkZ6VVyTHpzQetoaZtSB+PzAMwFLO/bSsDsex9QFfkhyHAqy9/+ctFADGYi3xm8xTBZGM0dwoP2SfazNNQ59I65C6AiqFLbY6AWFO5l7ddl6t8fgawVrHeSL4bObO6g27o/3cBsfoejg1GNRlMIyyVLoDMmEAsl1MXBSypKGv66le/umB3tNl8HJAug1gM6cYOUAGypLT0vudsld/Lhd09a0jwyu+ngvgo+y7gadTO4Sk9N8RZxxhBpemkKWPdptWBWCmQZU9xueji2LbpU5PPrgvEavJb6/xMfnlOn01zzPpbBcRSdj5nBq6z/02etW4Qi8NOo6zN/tmkn8s+I4VB4QW/SSet7Zx49lhArDQVzsXnLW95SwHIxFnr37G4ncHxbtsTH/OYx6xqxtF+3zltPwcilwWJdBxDw/sI6JtiGwOIlfZhWSp9nsq/DSCWNZNXFww/wn7y8pe/fMGXqCoK0+eaA1phXJMIUAmblAJmIg0/OmVt2hhArLQP/DcMHj64sdjvsGOkB/PTvf9AbAHUpzzlKW2G2vtnQ/sWs7mrLEUOYimWpBjYEOBVyoh1txEgFSx2NpWB21OZp3X5p1FAxEIDYGGhzW13C8wA1pasCGAHRz8qnEC2xwpicWywEFBGIxqSR6naTMvQIJZDUfUyrBzAVd5E2ghEtwUYPId9HC4E27tcpNrYsY/Ppgfo0OBVjDeqDNKAi4o/IaaK3SgtKtXHop9irom1c4SGvOzFRdlYMPfapqQ1AbH6WBdtf2NdTkLb3+36+U9/+tMFew+jQCQeYEXfwb4gAqqVVadq8nscdpcPl+4+U3Cr+rYKiGX/dOkoK6bQxBarfIYdVeGVqh37uPceqO0sbRtgGQOIFQxTa+3yyy+v1bbkNGOPYGuNRbcvn9PQtMGSOvLIIwsWZdsWF1nntiARUIsujjGrBnnKKae0nu+2fUg/b73RIVvnGZ8CSL/+679eMMuwG/poTcGr6EsKtPJ38mqRU2RiGVtZdUF7PxAC8+TYY48dtPItEM3edsMNN+yxLLwHgJ22PkUKIFlv3jGyDH209LftC3wi523ZHkLnSXon0G4K4Eh6p1tFWzUPJDtv+04bVHkX+02gaFkVee8P8EbgxTz1rZPbdc2uwz+dUhGRrnZa9XszgLWqBTf4fQtYlIBTddhhhy39pWBhpWLLYwSxUkckH9AqJXgDxPLfd77znQVbpI+WOl5sL7pN90D03tzZoIEcbaivffR7yN9wgLok0Z8aw4U7rTLoMOU8BxshTwcAEgAigA633HLLoJGR9IL8vOc9rwCEjzjiiNZTO4NYrU3W6gsBXinvzGF2YYj1lTopL3vZy4q0k7bCpa0609OHu4BYIuMi5YCEd7/73b3umXkVt9RMqzj48Y5++MMf7v2SAISXHk27r0n6byqgv8oFaZNLTOqf1IpUn++MM84owLmxaQ02tUPsDwIor3jFK4o/bUX1q37LugbIAiP6OmvbglfRd3uh81d/pRu+//3vXzjXooXvCJTt+8JdVlSn6fz6XF5d8IQTTlioYKiq7lDakrHfqo6IAQOoJyGCxQvIFzzN/aGmYzaX9nDZAsDTPlpT8CrtS7CagCNjS+kss9m6QSzZBn2/S/xt55E/7kuCxHXAfTpPXdnqfazB9DfWAWJhxznDAd6C6xjhc/v/FpgBrJGuhnQzBowQfnTALAOy5HITLEwPxDGBWFD33/3d3y0qIKX6QqJAQAF/j0IqDZJQdtvm+XKnf+3Xfq3tVzt/PjZWDwBUuYSOIc2q84AWi4W0HWkkp59++iqPGc13vUuiOAS7RdbL5ieKIdx5552loJR0ADR7lw3vo8gp5/OYY44ZJIKag1ecgKOOOqqzzccAYnGoRdoA2ezKxi4yy5ybdTgJnY3W4IvLwKv4OrAH4C5SLFo9Zu20BkPe9ZE2IFZ6mcpTiNr8ZpfPpu8SgBrI+MIXvrDQspNG40KHSYDB0uUy5vk333xzceb1eTZECoJiE85UwtlVLQWv4jNjA7HiXaIxkrepRObzfjtvaELRLI3m/achh6FjT+9zzXR5f9LvpNXaANHOXeu+aYtqvwBKujx82nT8QCyMaaBlX3ZxNtJN85tp8KHpmNLPlaWvnnzyycXltM8gZ+y3RLPzgkApwPCCF7ygCNY5k8fcuoBXxpMGoPfdd98iNY/m0JjbOkEszzrttNN6e5fY9e677y5sDDRseqam8ySgNIbU2yZrZFX/lO9g7xHs7+J7NOnjlD8zA1gjnD3gAeor4cdUo4FjswzIkuokerf//vsXTndE8cYAYqXg1Wte85rCMUnz6zGVjI2D4jA/88wzRzgzu3cpQA9MnKGiaOs2EvBKhANbpE8m27rHEc9L3yV/l+pZ5b/pnXFYuDxIE8x1d8oqeTlMMZ9cQvpq6wavot8BYlnPTRgb6xxvCF+G5lv6bFEn+k4ALRF5wucpS2lVJ2Gd40if1QS88vkAsLaJgRV2aAJijQW8KhOeD2bzF77whYLlA1SYSqPHKDAk8OW8rWqpFom9nz7PG97whgVmxlhALGxm4/jRj35UMJwxQ4hN07EinQAI8vcuoEOmdLddG84noIjxAWy+853v7Crw4FkAVeNy4etTB67tOMr2PXt6l9Qs6dCYmIoNYC4uA15X6WeT7zpbCM9jJDnrcwZtk2eUfSb0sW677bbC1+8TNFkGXkVfb7rppuIu4R1TaEcq9VibObK/YfW7L2F+ufA3bSkLeiqC2esCsZraaJ2f4xdZW8gK3nXyKE1aWjV8Snv9qv4pTc5tYOU3meO2n5kBrLYW6+nzqVPp4ob+fd111xXaHMuArGBhYWRwRKOlGx5HSUWHtpoeXYdeB155LroyTSGOnAMT0DD2pp/6LIKxrEqEOVNZB11XBE6qA6CkrIT30GNeVm536L51/f086skZy8WM0zXo3VsWiUvLZYueSjns63KxKfAqbAvEslf0zSTkRALNXBRC802fXFjLWg5qeae8Y7R7tDe96U3FhbevPS7vY1Pwyr6nCqHP53t21/W+ie8Bbx999NFO9lwGYo0ZvAo7uky7FNEok742lYZZIbCyrN85eBWFBNJ5wTwRKR9Cl4ytA7yy75ZVBTRGYwVuDw14dFkbaSVcFzqpZc4frDksBQ172OXaXuF/j72lbLm2IBZtMwGhBx98cI80wiHG7WxSPEd69zpBLBdb89snQNcEvGLjALAwT6fAwEr3q2c84xlFABL427QFWxULyzvYl2ZX0/6VfW6qIJagg5Rmdyfz1CbgEHeuMYDbbeZuVRCrzW/tpM/OANaIZzt1LqU0YGRdc801hbBiCmSJlkbKnQgeYISAIQ2BVIDRhgdEEUXu68LdBLyKi2pUZmlKKx166qIcctUFIa/ukvd3rLnc2whiBXtKGiA2hSa1wTuVVnWkF6NypL9LWYxla81FQxpDXf7+utZpU/DKWKVgSMNrK8C6rr52eU4KYgGegFAuMtiZmFmYYbfffvuuS13+G/ZAaV9AIReNoUCsz3/+8wWDAAPBxRoTpgxIS50aFWYwSbA6jUPKhuj3GJr1ZAwu2i7WUtLatjIQ6/777y/shOkzZNpgGfMqxochI5p/1VVXjRpgLJsP2iYkBQRLAMNlLVIHpVbnVTDjfBuSGVgHXhmT9XPeeecVe93Y2SJlc5BqlaWFHPgPUmUAJ0Adzb526qmnFno9xx13XCdAue272/XzXUEsvq0LrvMu18Hq2pdVv7cpEGvVfrX5flPwyp530UUXFQx8+wcG2hTaKiCWQJn7BxmTqQTQzckUQawAsLzjhPRlDDVtAW5jJQ0JNG6j3EXTORjT52YAa0yzUdKXHMQSCcbAEq3n3EgbDEZWAFkq/BHCHDqfuyl4ZdjGIy2gKn1rjNMUDj5nUhQ4NBkCLHGBDm0LVRbRZkVPXcaBdC6wY2BdSJNxiKQpndsIYllDbC6yLZLvMPTuoCNLDcAwCDq5SH7XqnCbWKttwCtabNhMLjrSG6ekqZSDWJhyAPf03br33nuL94rzRg+FjkdZ9U8srT4rIMW8u5CK2NsTqgTAU/AqTRNP146y3jRwMBhEk42nL7A07Yd0F2Kr/iuQ4gxaFcQyJgwL8zhW8IoNAtDGgOYwH3rooZt4vTfyTGeMSk80IZdpYGGB2PvStRXAnffHO2g/6bs1Aa/06XOf+1xxtnpX8qBd333u+nuRNkfLKw+c2E8ELfl1QK1oWAjGLeAyFDuubrxdQKwAJPkkH/zgBxd8pzG0KYNYaYq+7AbAQervhX35rhhXsjToT/KTBBrs95hiZEn60h7rMuddQawpZoCEfaYGYsV+LeDg/W4jTD4GcHsb5S66vGtj+M4MYI1hFmr6UAZiOVA4M2VA1ote9KKCfSBVaihRYJcyWlcOQ6ANquhJJ51UOtJwcqDq9CAwWzQbGzqw9KChUoGWTQ02mwuCJtqNLeJCDUAQ2WYDc4BphWkQrLdUJLMLjXadSxaYhmGgep0UrJSx0xXEArYAU63DPrUd2tilrLqgixomwpe+9KUios/Bo8fWV/Wmqv53Aa8AJ1MtKlAHYpXZiZN96623FnNHMBsTy/iHEr5cBmLldHL7HNYVHR8agGVgnDEbC1BCWkffLfYJVeDWBWIZQ9/g1SOPPFKA1cBpl37MMiBA2aUsLkMcVsVH7I20Ae0H5mwoQDGfe2vt4YcfXhxwwAG7/VOwsQH1bTUaQ5PSmTwEI7opeBW6KB//+MdHFXAoez+lZ6smJU0pbyFeztfLg1ppIBD4YE58LoBvbE0FIATSgFpja21ArJT9M0adm6mCWHnApIz9n4JXkbqaryX+rDUmAEHahDbl2PR5uoBYISwumGu/UyVySm2MIJZ3hZ+dFwCwtrB6MdXdm/xpCoqaW1rJfPOh0sW3Te5iSus87+sMYE1k9qpALN1XtlhEheMTrBLRVJoltJkACUM0DpvIvb4TXha5zy+UyyoLRZ8xSByURx99dPF9bIS+WSVl6WJp2efcvgCEZYLhoTFw5JFHDgYyppdSaSZlWk5tQSxgC+ASDVtaFACV0z7WllYX1Edz5kDlxGAddC0jva7xunDrj9RHjZD0BRdcsMeBn1dpmSp4FXbrAmKty+ZdnmMdaWk6ahmIZe7MDa0uad60CK251IETDQbC2SNuvPHGIoXSpQELY0gwdd0gln08B8272L7td9I9inNd9q6kl6Cq59vjgVi0l7Ccnv/85xdz2meLsfiv9YG1F82egAkIrNNHzB7BoLqWfm8IUWPrHahI4FolXEzzMrumlceIzQsg8TkE9/zxd33PR5VtVSv2/lxxxRWV5g8tr9TmKXiVntFYpxj2GAz2C8ytofeHZeuqKYgVVZ2BsXwHafBja9sIYuXgFTajMwewg/HsvSprQ7Gc69ZEWxCLX8XPso/3zeJke+egdSXw2zVYPyYQK+5Ggvxl977IXnH+tqko6D6LcTp04H9b5C7q3qOx//sMYI19hpL+LQOxfCwHsvwdB5bOz1BtGYiVOzXE0EUXHZocNBFkzlnabHh9V8cLJ5Lzn4M8bI5mDfAQWQCsKT2Mgs2prIosRCUOgFzbPPB1zGUT8Cp+pymIlV4Mx+5QpzbMqwuizotmi+qLyA2tw8Gu+sO5t/5zIeNtA69ibqYCYsW+rN/5pSsHsQDxLugu1qpPYU7UNdFz5ekBJkO3dYFY2HKHHXbYYBpty0Cs9PJDzFcqrnQmDDnnkv/mDIWqVNFNz1d6aSkTy/7mN79ZRKwxg5sy5wJEIK7rwiAQ0XeLPrAzgNcl6OCDD97VjRS8qkrB9WGMEYEvbBHjGII1J5gDfPKuCzJWtWDM8X/YHYCA+UeXpyrAhLmFrWbum4CTfc9j+nt1IFbMufkEJvChmjIzVh0Xv9Me21R3cJtALD7tRz/60cLecWew3lIghX2cWxjOUsDsJ0DGMnBi1blY1/ebglhxfmPXApFpM/XZgNBkEqz7VXU7xwJi1ZEXgnFKq7Wp6H48EyO6b2IGP847kJ9BUXjIuzJFuYs+1/kmfmsGsDZh1Q0+sw7E8tNeNi845++SSy7pTbDdoQ5xl4aV6mmUbWY2AyW+pcxgufiT67t4nssC0W0VGLHLbPDSTvps9MSknThgqhxJfZXGxAGq06lBk+csOCyHEMlsA141BbGmCl6l68h744JhvtM0LixCf183r5tck1Uglt8Mzau6tEFAl8vUXnvtNUiVT2PgqNE0kR5CT6OujR3Eqqrilq+r0MTy9wDSpuBVnX2G+Pd1gVh99t0ZIvUy1e4qA7Ew3KSx0+HBJBUpzrViAIr33HNPcS5Jg6DjJZW8zwt3ars6ECsFgzAM7BfYSXkzLsEUZ5LUj75BhLw/VSBWCl65OJx55pkFU0egScVZoJ1iD3kTVDG+lKXWxxoMtgEwahmAlUoLqPxonJ/97GcrfY4++r7u36gCsVLwatVLfNs+80+96zfccEMBeAIOradnP/vZi2c+85mLQw45pBRI2xYQC3OUn63xc+1/dcChtcofbiPA3XZe1vH5OhCryfm9jn4se0aaybGO4jPpeSBVDzNziOCXfdh7VZWBk9oeiMUnEmQpa2kQvW9/PPwEshQ5y7WLfzo2uYtNr+9NPn8GsDZp3YpnW/REO7FvujhTTUCsvoeVbsLSZKTGpOVRUxDroIMOKronLa8KvOq7/8t+L2W4LAOxmvY5nDV2wNziJPXVuoBX0bcqJtY2gFep/YFXKOUuOxiAY6kWmYNYRH39nf82Aa9CnJUGC4Bb1L6vlq4Rv4mpqAokZ3kZU9FnuzgJfYyrjfPbRNi9jz6v6zemBGLFfktnTBpdFYhlTQKpRYerwKt12W/dz1kGYjm/7GUup8ESlqLnIoCRBLgC2NEDo92oqZ4JwOoLtAds2J+kSqcp5zmIJQXPWKRF+px9GkMub/ZtbDkAkPfUhRxbpIu/tepcNQWw/E5oj2EZaFUBs1X7NOT3y5j3QNV1MFDajsva917wV6sa1rP3BBtT2jPwN0CtsYJY+qWyHhkRfnguvp5rYhljU/CqrY3X8XlB3/Q+0eaZVSBWen4P/Z5tAsSSlnjppZd2KrjSxr7LPlsHYqV7gfPXmSTbwD5tz2aXT3ziE8XZxOdoyiJeV/89J10nZZklY/VP12mDsT5rBrB6npk0ekgvpWtEcEwgVrr50rpS+cyLnrcUxPJvWAk22L6c5DZT7dCTDkSrhvh6WxCLg4DpkkayPEMJWSWKofl9R7ibgleAKpFiwvMpZZb9chALhRbrDrNnSmmDTdYCXSPMv1SAv8n3NvmZFMSK36nS8Yl/T/UthkjP0A/9Jowv9UDEl8ZTsNxcCugavOQlLymtjOT7Y3MS2oBXMQ9jBrGsERcebKOm+/EUQKwmaUk5uKqc+r/+1/96D1H0Tb7X63h2HRMLmOO8NW9VDQNFKoSLRFctlrZjiUsMNrZLNL8gbSmIBThQvXIZeNX29zf9+TYAlos6UP/KK68sUpn8Nxfn33R/lz0fewB7XsM27yrgnWufroN50tUu6b7sGWeffXaxBwITy5h8PpOCWgAtcgOC0kMDQXwWKYFSs1L5DX659YQlGhUrmwi7d7XpOr9nv5JJwm8uA6ub/FYOYglQAHgAxUODV9H/VUEshADrto4918Re6/xMHYhlbgSJMZqXNeuXfMwQmroCOxi01ssMYq1zdaz2rBnAWs1+rb8NTXaRi8NlFVr7GECspuBVGKouN7q1QTfwBSBN6IakudZNQSwXIqCHkuuiCTZc1bukptGr0PqOcLcBr2zUgDZCiYCsvGpSCmKF+bcNvNrAsqp9ZKT+Ak45z5xhunBSKugFRctBLEDom9/85tIL5xjAq+i3tYRx6YIA+FSZFOvirrvuKj7i8nzuuecW7BeVS/M2FhCrC3gVYxkjiGWNiHBKHXOpwVRyKfNHGo3LT9VFdcwgVhPwKn2novhEHSBc+yIP+IE6EMv6+4//8T8WgTNgcuhH0WY766yzCie9SWrvuoaYglfLzsQUxJIKionVRD9uXf1c5TltACy/c/311y9+53d+p3jnVME1N0O2OJcEJrHaomFMOPcx7umLtb04p3Pfd9pgbs90X07ff7pYLq0YivSfloFa8cwhQCxnIyY2WYq4WwTbMBVgl75PE9e7Y77GDmIBTIHp7k3OoSrGZZP3o6wwx1jAq+h/VxALSGTvVrBrqFT2ZXNQB2IZ91VXXVX4hOm5BNjGfATqW7N9BVXKxjKDWE3esn4/MwNY/dq7SE+gl+EStM8++xRaE+sCsTgBDrG+WlvwKvo1dhDLhe5f/It/UWiF5KWcm4BYcrld0MvEZTk3Isy5SOYm56wLeFW3JlMQawavVp+9ZVEoAsQuMimoUyfsrkdjAq/0hyA+gIpWTYhDK4LgcorxEpcjTktcjE466aTdnJYUxJIK1ncKblPwCptE1JgGRR41HhuIxWGUUgZkr2pSaFykrUUV7VJQa4wgVhvwaqeBWDFel1f7OEZGU9bd6jvd/39CU/AqvlEn7L7Ovq3zWW0BLPsDAAvQ6DLq+23BoXX1HyBKtzBYe0ArACINuABK7NeCEtLwcsZ2XT8I1AtgAI+HvJzqZxWIldseA43WGhaxPzTwCPCHvycQwwdUTbKPlvrhfptvyW/9+Z//+eLn3Tlo9/iD9WwOU8HpsYNYqUbZOkGssYFXXUGsFBzCUjLPMfd9rL+mv5GDWFWZOt4vwKW2Csuzab/afG4GsdpYa/OfnQGszdt4j1+gw2HzVF0HRdkBWAcYLOumSxXK8MUXX9yrYDs2BVbRsrTBqn6PHcSyUbnUlUVB60AsDgHnUzQsdfxo/gCvpI721ThVnGCHGs0tICe6bu6U5YBUk9RW31ER77Wvfe2C+HFfjY6LKm5DOfXrHmcKilgjv/d7v1ewYAA6DnkRbnp5eVsGYo0NvIq+A9g5zzkw7J3BTrSfpFRygrreQ3+CGcJhxxgCpJTZZd3zE89rA17Z36WVYNBh1OUXu7GBWKljBqw67rjjFnfccUdxPuUV98IeKahFn0S6tYvtEDoV6Zx3Aa/i+8uqE25qXdU9F8hr7dljgQdNLvp1TKy639z0v7cFr6I/Ywaxqs6ltgCWsUpHw+JWWVDwos/ztWy/cy4JymFkWn/26xtvvLEArfieWlkVzE2vo3U/vymIlf9uFBzC0gIinXzyyevuWuXzsJKwsJ2VWM5HHXVU6WeBbsBI51JeNXVMIBbfhT1T5v+6QaxPfepThR9MHmSMrSkTa0jwSh8FJcvY8lU2bQpijXFOok8ziDWe2ZkBrAHm4vvf//6CzoZDA7jgUrcqiNXnMJoyr0I8VoQf0JFXcxoziJVqUZRVCqwDsWI+RCmBSMCjIaLc+uFSBhQBSpXR27uAV32ut/xySicFqNOkWs5Q/Wz6u+k70CUiWAZiYXi66IwZZNMAACAASURBVNlbhtK8qhp/sH1cyrGnUgAqdaKxUx9++OFdUW1R43POOaegyXPQ+wYvu4BXdRe69LKkOlwuMN50Da3rc6ljJrhC9Nq+de+99xbnEzD+lltuWQpqRV+GArGaglcYjwTDseTyC9+YQKyy4gdHHHFEUfgjGHGqWpadLWMFsZqCV84lLQd/xwhi6VPVudQFwErLzA9RqRhL1jkiZW5ZoR17NjatoAQAb5VA7Lr2sVWf0xXEWvV3u3wfIEDuAmMlWM3LnpPuJ3ngeQwgFr/63/ybf1P4LzIgjj766F3DWQXE4m8Ye1rAo4u9+/xOHYg1NHhlX7jmmmtaV1RO+81HAtaTW5lKcy4JwF599dVFl2dNrOFmbgawBrJ96MHIR7dJu4xPAcRqC15x6ugI0KzgEOVtzCCWvHtU/ic+8YmLD3zgAwUrJm1NQayBlthuP1sFYhFuDs2rOueTE2A+fe6lL31p78MCBoogVgFxvXdoxR+0fjDyVNRapTRwDmLRQbB2xwZeMVeanpumx6TOM8eaEws88V/vXrCAALDAcO9lXy2v4mbtE4DNafrSBoN5VQdeRd9dljA1zzzzzEFYFrkNy0CsHEBgDxdsIBDGgTQabMEQ5ffMKhttcs7agFfYLXRtOKLSV3Odv7GAWClwWmU7bIrQLTvmmGOKNM8AtcYGYjUFr+KyaszYw3n1wDGBWHXnUgBYzk1MUmwqzKq8Mlw+v/YFumDYPFhYbdPzur5r3m9sK3+ankvpfIylam86fvss/0URgCZtKiBWrK2c0bxsjKnPDfyiOxRMpPQcpt2KPWxP6aMFeOV819yN6LCmrQuIZd5JgmB2C8r0ydpe1W5VIJaUVWm3zoch0gYB3O4NUoCdNVJm22gSpuca9qA/fQcl07mxRhQH+cVf/MWlU5YG+51J5offUwdiDSF3seram8L3ZwBroFkKPRg/74Lm/48dxOoKXqX59mXmjgPVf1WZGAIcKetXqkXhkuNymrcpg1ic41tvvbUQbG8CXnECXCakEbz//e8f5MJdxyYb6HXu9LN33313oZPh8Fwm1hvCyyJVUrpcWDFkgF9RUSgXds9TBDp1sOWXABrSmLFayqqQxuMiPRcjEwvryCOPLBwgKWgBXqWRVzqB73nPe4qoLBB8COZdHYjVBrx65JFHClPsvffeLS3cz8ebgFhlPcECsJ9IPaT91acORxfwqg5kCxCLk953xdjUvqmzr4InvSHpQNhwt912227VxuJ7Kajlcuoi6j1qCqxuYqW1Ba9uuOGGQlgekFNWeWpMINaycylAhtym5khxDuCjPfAZz3hG8V9sBNIFLqlS/gFJfaYQxrkkaJCzZKvWReoHGZf9Wvr0GFoAGNaLVEgXbynSdam4YwexaAUBrhRCwd4FjjZtUuhU/pX6XcaE5udJEe8L7MnBKyAW8LQM1GgDYsXcG4/3C1in6vGUWg5inX/++cXePxR4FbZbFcSKffEFL3hBsYYFJ4docc47S6t0ufSrLFPFvb2uOuEQchdD2HGI35wBrCGs/v9+k2PmwoeBISKcRkvrAIUhup1e0qqEKtOLHuZVHXiVbob0U6TSjKmFFoV+AW3KLmVTBbHCznVrbUgngG05LKId4cxsC4iFAaIiKe0KF0xpcmkTDQVuO+jT6k9V8xYgFlp33xfuBx54oIiW0teo08RzMaCbBrTTz8c+9rGV4NWY9oIqEMtFoinzKtYuUEG587FqcHQFsYaYLw6+M9QfzaWObfO0urQKVR14FeMwXxhmLr5DRohTECsFdewRzk19xIZbBmrFmBRGADDQ0+qrff7zny98HBXd2N7vl6399HK6DLyKfgeI5Xxootu4yfFWnUvAeek2LmrSou+8885KXbnoH//qlFNOKdim9B77bIBGYIhAFf8HE7ZJS/f1NoygJs9e5TNsCAhMmzNXAM9azKUt0s+NGcTC/HPmeueBUCeccEJjM8V36U7S0MJsH6q1Aa+ij01ArCH91nXbMgWx4tlDMK/yca0CYjmPMQB/+tOfFncrmqZDtCa6XMtkVuo0sYYY0075zRnAWvNM22gcChgEomvLWrCwRIIiD3jKIFZb8MrFr6o8+5qnpfPjOKVABvNCY0B6VlnLQawhaPSorFKbrD8XBU6w/ooQcNiipY42Bs+b3/zmQlOq7II2pBPApqIXhGIvuuiiwslaB4jl0MVkUh1uyEtpAFgqrRD9l6oaDcMC+Gtf0EIDSuRY+pZI4re//e09xNCHvHA3cQRifJGeK4VVe85znlOkC6bMq84v7Qa/mINYZ5xxxgKjipBxHbslfe+MVzqDS2IfTb8/+9nPFkwO+0KTtk0gVhvwyhmOHVfH0Ghiw3V+pgrEyn/DXFfplpVpIK6zj1XPqtNz8b224FX8ltQgYNwY9G3KQCx+jvMLwIrFrGEr2i8jDdd/7flRyW4oDTl9w8h2OQaOOGewdJq2//Sf/lPxPf7Ghz/84dqUnKbPXeVzwfilHYcVho0TASHvg9Sn17/+9bv5SOnvjRXEChDquuuuK4JB0tDbNMEj+mqCLzIMhmhdwKvo5zIQa0i/dVN2TPfQMYBXMc6uIBb/la6p/ZGf+9znPndTpqt97jLftYlG8Axi1Zp4Ix+YAaw1mjWNBHN+ocvEs5cBWdgVDhFsrNCImiKIJa1BBDQ0r+qYV0AWwIRIeV805ZhqzuInP/nJIsrY5DIXWhR1ehABYkmDJEDZVyqkKLzLv0hvqkMT4zU3qLEpw6cJi2lIJyDAK+8Ghg57SktKAacmY8hf7zhsrQHvnmIKQzVA1Lnnnru4/vrrCz0DQCLWImAjdJ8iXfDSSy/dbR/xHTpQGIEf/OAHF4cffvhQw9jtd5uCWAEMS2WYCngVA81BLH/fFrzqE6xLLwnWV5s0mm0AsYD5oXlVx7yyP/gstoyze6ogVr4ZBKgF2CL+PgRwvwzEagNeDQnSsyvwQ2AFcKBhtAmuRJAoP5f4GFgyKYBVtlk7xxX4kcqiUvFQKTUBYLkk8+n233//xmfLmC6l0WnrzjsNUDMHzk0BFKBNVLx1zmKiS886/fTT92BvjhHEUmgIkxl7m9+tGFSb97pLcYHGC6HBB9uAV1/96leLJ+YVvMtALGnWIXcx1bTBKvNZy9h23s0+U/TrprMLiBXZLearDdOzri9d/73Md+VXN9UITn0ld1rz1CfLueu4p/y9GcBa0+w5TAAIhAcjiubRQINlQNZdd91VACmcBHnsUSp+aiAWNouqDE3SBoFXLgf33Xff4g1veEPBNGkT5VtlytJIfMyNPuQC7elvBFPOJl2nCeFQNq6+nE8HGo0MzpjLlogGbQO/T0NDfwGjZfTyZQDQ2MGrmJ82IFZ6yPYd4a4qOZzquOTrmlaDd0MqSe6YStkzry47Q9Kvy97FpiBWFLJwoQbY1QlorvLeN/1uUxZjnSZW+ns586pP8Eo/pCzZFwA5qjvSQtJEPDlnL3nJS5am0UwZxMKQo+mD7dgEvAphWucZ9kmTAEfTtbWuzzVlYq3r97o+R+QawzpNFSwDsTBgAAx1mlf6EXolN910UwH4Y8701bzzwALMlTxQlEsqpO989K8OwOprHHW/87nPfa7wSSM4QgupaWMXl2vjH9O5FIxfIGNkO5hP7xLfSdpk+O0urVIg2SD8ceMPEEuaPF+ffuXQTbDLu6MqKRZWG600II9xDJFC2Aa8iv2OrctE5XMQ65d+6ZcWAmPbBl4Nvdbqfr8NiJUWEhjTvpj6rsTpDzjggELXs05mJWzDV5LN4g42hFZr3Rxt27/PANYaZzR1LFUCcpiI0jnUlwFZwcJyoUsZISmIpWIXxtKYIsKpJhYzGmMT5lWAVzQIOINlJcDXOC27PQowAzTgtASNXPTNhYVOhZSesiiW6JaxpZXTNtXHps9N0xaJ3HJEjGNZsxljBEb0pgwAsgalPAwhfNmEeZWPrwmINTR4RXA9WIep42u8BCwxEWM9AnQ4pRhnVRpJBHb9u4j90PTrsvXWBMQKYFip9tABbLr21/25LizGJiDW0OAVO+mnywpAhuaiYAkQDVtCA3a7dEp7rgLyxwRiGQ/2oqCR9Ns8DT1lQseltA141Te4zZkH4AIZlwVS0jU/dhAr+oedlGu95SCW9YgZVqd5lVaGLKv6tO49IX1eei75e3OVp3Pn2n85iNWFJbPJMVU9O84WumVtK4SFrg1dqbGkEBpnMH4xrtJsh7DB1772tSKoKs06Gn8WW9VF1HrjFwKxrNW8KuYQ8+Q3IwAO0M0rCi7rkyAraQxSCm31s1YdaxfwSvBFqmOVbmQKYunfDF6tOkvdvp/62UB9wXUpxemdKr03jikVMkac+q7+ril4Fd9XzdCdsg0bspu152/NANaa10DqWHKEMbKIKgMDUiArZf1gykglItaZC4UDsa699tqCoj5Gwd8mwu5h4pR5NQR4lU61CytwUbqfOXPRsemgfgJvwmGJ78Qc+f8uG00vGmteXrs9jnCvw4EwLKo/h3pZC/ujYVuPVSCWyAOHqG8noAt4FeNdBmKNAby68sori0paVWWc41K+77777iHmXjanNLM41jSjqooLbHLt0d/w7gMP0KTLgPUmIFYAw7RJhhgHG63CYlwGYo0BvIo1ACR0wXGG2L/orV111VWFZt4Xv/jF4mN1aTRDg1guj3QIpUMH2BuXTABxml7SVNjduIfcH9KLV5398/d5rCBWrgdZdvHMRYlPPvnkYl5THcB0vGMBr6Sz5xXSUjZBLl7eJLiyyX2667MjvQy43aaioPcT+6CLflbXvjb9ngwHazEvyJMCKhgXxKTtdcChaNjQ5lbwaWx+eIxLX6sKWKQ2St9P564563NM7kMCdMHW4xux+7L9bRl4Fd+LvRTzc4rVBpuu47F/Lj1PnWkYtoJj9HZV9EUeEDxrCwz1Oe4mvmuf/Zl/q9wCM4C1gZWRg1gurRxtDCvOgIMxT19zkXvXu95VRMbHQE1uY5YmINaYwKv8MBc1NEe0hFzMNU6OTdfm63IeLAZaTDZgB+qQLe1Pkyhp2F86kZZHPvJo8ZjBK86lyCHdqBQ4KbsscNCkmTg4+2ZWuKS5WNeBV23XUVyY6EL0zVySfuYCZ0zxrki5ANR7V/KoU50j8Dd/8zdFqganJ2egtrVLl8+vg8VYBmKxkT+A5TFofGErATzNG1056VcaIP/GG28sUkm8V8FYkmpjXvI0mgCxjjrqqAL86kuHwx5tPw7NmnSuVUm74ooriiBQ2pqAWEOCV/oaqU38AcLxwYqrsv+yS14dg6nL+9H1O9aVNfXWt761WFN1IJaLjkpxZbpjYwKvyrQY2Sj0XLDuCZmnqadTBLEwHKWoK07R1BeIcwlbZlnBm65ratn3sMZUM1sm5B+MX75D9C8HryLABCwXJHIm0S9btj43MR7PlC3w0Y9+tNgjpEFr0uNe/OIXF2L0UT0xZzTas53HZdUVg/Etk4BsBzuceOKJmxpC6XPTQCUfgh8HME37m96hmoBX8UPuIvYbbMi5dbOA/YqPYJ111ScGImJ9A1fLmtR+96i+Cm90YTnX+a7drDt/a50WmAGsdVozeVYZiOVldQEsA7JUi+PAcXzkeaeC2xvq4h6P5XTutddenaiPy0CsIcErjhhWy7JSyWEInwUiSumK6BudGGw5OjH0hrAY6CIMrdnDoQF0cnJoH0g7q2qp/Qkmugxy+KpALA5bnxGsNsyruEBbby6tBFnTll8WXLA5rFMDr9jk0Ucf3YPZdMcddxTlvwFyfdOv88ga5pVLASd0WaR+mSOQArEAsL73vnWxGHMQi54X24wBvIr3I8ASgKO0EZehaPoPwAdyhUaWfwuGE2Ah0qutA+9Vkz11HWcXhhix4m984xtFSg+GLLaps8peRrPHv5exCJaBWEODV2wTqU0YclKb2N4ZlDLMAFMY2EDDsrSEsTKx1gFiTQG8Mo9RUZav4Tw2V8vOJemEY9dISdcVEAsg6Rwta2mlrrpiN+vYE9JnBPMGgMW3zm2ffjYYv3wnYL4LtkADBlAZOzoAfqn60pD7kPDwm/xL/QpAO7eZPdwaAtrrU6pZ6rMYY/xWQEGkWPNpgQaCKpiEfa9B+7f3Q/rlMhCrDXjFt1CQSXCjTymSda/hsTzPO0RKxToBAlZlDDTpr3UMBHauBcu7iTxGk2e3+cwqLOcZxGpj6f4/OwNYG7R5FYjlJx04DhIHrkPKRcEG7NLad/RKf7zkIh0Odg5Il/zdMhBLlGcozasQbJfvb1wqzKSXtqqpz6NvPiciDjgAYmHRDcEWSfsrxU+kjWPJCSujYPs8cdILL7ywSPeKtE2AFqHBMhDLupTD3ZegdhfwSoSXw4J9VOa05GyyKYJXIv1Ejb079PRcEIAOkYrc95hSJwA7Uf+AM0q/i7RF+fSqsuvLHIEAJV3o+rzUrZvFmINYYwKv7AX2NYAvpzJnkQZIBNTxbjmHfC5PozHXgMa+mv5gggB4pCa51C1Ld/Hu096h4xefKwOxiLW74A3BzMxtF+ydSOdxyQM2YrilmjzL0phSX0Pk3MUjFaDua77y31kFxAp2hr1lSM2rqiq46VijUvGyVOg8uEIfBvukr+Y9AFrYp+yzTXyh8B+cuXxUviFGMxCCj+iZ1qqqjPaQvs8ltksBbul/y0As55Ag5P33318wj4yvCrzqa17S30nT2f291FoglOCBoKX+8t/4blhhKdvKd53L/KJgR5eNoUqbaJPjjf3pzDPPLHSsrJ0yEOs3f/M3C9+0TvNKX8OnwETHKFOpeW6rWyBNiV4VxFq9N6s/YVWW8wxirT4Hm3rCDGBtyrL/77nLQKwyIMvfSTtCAe6rQd1FeDm9mBS5xkObfqQgltQOzfP71rwSyXa4i85EC40roIAIfl00rSy9xph+9KMfFQLaIni5gHAbW63y2Sh1zSGoArDS9Kzc/iJ8LnBYFIARzKwhmqgcYPFLX/pSUUnHpQ1gk7dUf2cZeBXfi8uCyKl13RdVuWnaIOfNxUzDpEoBY7agIVIVfXWhR7k/+OCDe5myFLziYLJn+ttxKXDBwV6sqsBZ5QgAVmj9veAFL+gEnHc1wiZYjAFiCU64TNAo66thkNIRIr5sLrBGgRkpyBtgCUAgqt6m4JV0ZJcB6zEveNE3448tnYUuZE1YHd55l2tFOvK0kxzECuHwIS7c+XooS23yGeNXdMP40yppgIeygAxfwz4/tgpIXUAs/ohgkXOub/CK7ePsdD4BRZz1VdX4sGLtyVhzdSndQ55LmBXYfVrorWEuYv8v84WWpe+ma9n+QFOU1mPfrSmIlQYt9HFMF/Q0nZ2/omiTojx5MFnQCFjj3ZAuZ2/Ejot0bnqtAFVAV1otE3Bl3+D39V1dNUAEGnephmwOYsW6qUsbTH2Jvs+lvtf2EL+3TSDWOljOM4g1xCqs/80ZwKq30W6fEJWWauES3QQE8eU6EMtnQqBWZOWSSy7pVVTR76fO/zpBLI5S3+BVTFjQxaWcPPLIIwW1n3210Bjh7BMXrGucAs4f0GEMEbtIWXARsx5RyvPGOZBmB3CjeZNeZKNUtrkm5twXwFNm57TaZhlrpS14Fb/hnSJwX8VOq5vztv/eBrwC9AAKXBwACbkOhaiiSCUNkoimYmAES7IOfG3b96rP14FXvqd/ADftsssuKyKjmotnzgIZkyOwKRaj985awKTpo/k9lxn7XGjcxe/mAE1a+RFTARjiEovplIJXab8BEKp0Ke7QV9qg34/CGd7jujTp9PyKvi8DsVz8xgBe5WdVWSUxa4m/gX2ZtrKAjGCRfb4Lg3qTaxWbVKAi1medJlb0ZQjwKn479duq+pGmoZ599tkFgFwn/9D3uWQ8qQaefnqf2+itWYP8BAxb4F5o5VmDZBYwukIvdJPrKJ4NXKevdvrpp+/S6WkKYvEnBDcxzc0XAGQMLXy6ffbZp+iXNVfV8kqrZTqozoWo1ioTwlk81L4QIMKnPvWpPdi/OYglTVwAqEkgbAavNrdyVwGx+vaB6qywDpZz6rsqGMMnqQpq1PVn/vf1WGAGsFrYUWQ3Uq98rQ0I0gTEatGVjXx0EyCWF9zhOkR+ejBDgBhYRtLiRFJDSJ8RHZIcL5e4Ko2R1NgcAs5bE/r9Ribp/z00LXXdRVQ+wL2hmWRhoyoQqw14JVIsakmAsu8y113AK+uoCjQIu3guANJFoe5itO711gS88ptR4U6qrnctLjfeLQwal9UUcAtHwLhW0VhYdbzbwGJMRYjZHVuEkLSLNZDa3+VOfqQ7ccJ+8pOfFFpddetwVVt3+b49G7OlrqJZem4Zvws1UBiwWgViuewC8IYE7lObBFgXqcIhnpsKNB9//PEFQMyXcI6lDM261Kku9q/7jnUjgFIHaqZ7uDVnX2ki7D4keNUExBqDhlrdHKX/DjwQsDMH9gDsdL5Qqrd2zjnnLKTXLvOFHnrooSIFTzvwwAN7Z6Gnek8nnHBCoZsYjKImIJZ3ShU8IIkgEjbzUMBOzE8KMDYpyuN76d5Aj3IIQfY266+qCqRnNBF297mZedXG4qt/tguIFYUCvFfuJsuA2NV72OwJ62I5W38IGe6MfcpdNBvlzvvUDGC1mPNAcaU6AWSuu+664ttNQZBtB7EcqPfcc89u+ggqK/XFFsmnMqWLo89H7n2ZxpXv0hvgvInqDQG4tViKxUcDhKJJxDloehnLWRj0YsbQchALNd4BWKd5pe+hdyaKqZS07/XFgPH7tGqkLznwTzrppCKCms9HWgGoCXg15JykacUYilKa6bXkjn4qsgxksze6TKhsJ33B39F6ocOWNmkQbCAIMFSbOosxBa/YMBXlTdcasDsFuQMskZ5mfsYIXhmPfgGjpWXR3iprqa5QgDhHHnlkocnju0CsPOUYowwjt689HtARc4NFWdbSswroJv3U30XaF/AKAyuA+WDESLn2nkkh6rN6cfgyRxxxRNGvqmqUeQDCPmIt1lUnxHam/QOMHbqVMbHoYvEVxqCh1tQ+oYEHyAJgAYdDw8qcpBU+rVPnmTTkvt6TJuNIwasqjcEmIFaktJGEqGN3NunXqp+JdHbA4Pvf//4iENGk2f/oGn784x8v/B5VzLGtxthSEKGs2nodiDWDV8PMahsQa8w+btyXtpXlPMzqGPZXZwCrhf3p6bjso8G7oHpZ5fxzcIJ1UAeCbCuIFZRmFHMXDsyeoaNapjbo4iKFHJXUIXaRkX73lre8ZTex4tAY4cD1rRXQYjkW0SibMUp/E10oz7ZmzQ9mjEsRUPbQQw9t87Mb/WwKYsUP1Y0tBa9UCnKpq7pQbbLzUe3R/pCnJ435YK+ySR0jM/13xQRSzY60KhUdKKnX9C+GalgDuV7dlFmMOXhVpluYgiJYWBgHGDPp37ugitz7+7E1kU4XbfszELSsuQjZywChqXizMUqbZpchqltGX/kFgF8pw96RZdVd46yyTs2V7wBycvAqtYNx+o0+5y8HR6vSeKrYs000sca2FlO/DYMJgAUAH1MaahObRRBW0AtQEuekOTVGe7h5C3+2Sm+tyW+t+zNNwKv4zToQK01pa8p4Wvd40udFMEWanyIUbYroBBhHe6xKTmKTfW/zbKwcoDyw3bmTF+SoArGAX/ZRa3ROG2xj8fV8tgmINbSPK1DkXo5VWeb/T5HlvJ7Z296nzABWy7mN9IsQlRXtcIEW8RUFCb0aBz8Qx+U714FJnaE3velNBZNmbK3u8pr2N83Hx9boOxq8zHYpXVxE3qUmWhq9BzxK0cKkiTmMEvKoomiwfQJyDgOR9a985SuFfoV1dswxx+zh2Fx++eUFU6EqJSO/7IT2kr+3lvvUfzAXWB+Yiw888EBxoSPcnadjpiCWi6k0syrmwljAq7BzGYgFuAm7N2FeEWzmxKbCrEPtD1X7gCIJIZhdFQmP1EKFHYDHCg4M0cwJxoe9Nq+gN0UWYxPwKuwcaZL2LynwAVbH3AD2xpp64kzF3Ku67BijPcX+YB+R9pQ2rC3vEEYThslQLd3PloFYaRqRC6xL2zLwaojxAJ/22muv4qdjTyurZluX+j0mEEtfCLETbMfMAwZiwOSXoNRvM/6pgVf6HEHYW265ZY9KyukF1HuVpoNjahIUt+c31X5d5/psA17F79aBWJHSRj80FRZfZ7+bPisALAxLIGMUQGry/WBv2S+kXUurHGurAhFyPzVl0Nr/+cJsNINXw83sMhBrDOBVMGLPO++8wifIA5ZTYzkPN9PT+eUZwGo5V8s2YJssRpbDMMTCAwTxcqUHP2eIQPPFF1/cu2B70yE3AbGGBq+aCKJGhIoel7lxOUjBq7SymjkU1fc5/7vvKjU22WuvvbbQOkkp/TFnIqdE/k855ZRdZazT6kIEMKVpiBKnjQMohRI7icPed9oQYFDlHE5l2kKIGMCQ9rlO2N0zhgSv2JNoNmHrqNoW48pBLBcdrLem4JVLO9BnLKWh833AelMpEauqCrxiCyClNJWrr766KH7gPeu7xVzQ57LXqkCaplhMjcXYBrxi6yqtuxQsGWvqSTCSjMPFLHShmqyhsaVJNwWx4qyiDzc28EqEWwWzs846q6h8VgVi0VTi79Slfucglv0OA6gvyQG/75zHCgkdqFhbVedSE2H3JutzyM9EEDYFhtMLKFYM4FfQKNcMZRf7Px+kr3lKwSsB0jbC68tArHSPUOxGKt5QDaAou4OAu2BPDsYv61cUUXHWDXXONrWbdYZN688y/bGcieX5M3jV1Mqb+1wZiOVO0iZAu+7epVqEnk0D03tQlj0zFZbzum20rc+bAayWM2tjjdLeZY5/5GmrIuYwwlSI5sXi2EnbqBM+bdmtjX18GYg1NHgV+jv+m+qD5MbIK6Cce+65xUVWmkYKXqXf4zS5eD/1qU8tmE99NGAcrRTCqsAOGzAGkkgwxsTtt99eRoy3pgAAIABJREFUdIMTqYoOoMo6Mg8cAiwD3wOaHnvssYUWE/YfsIFWx1133VX8GyaKMuV9OKDeF3Y2LqCuMUkpIx4NDHYgav7eGAg2B9NtGYg1JHilvy5a9oEqDaEUxIo5qwMNMa8CvLK3ABzHoj9SVuVtGXhlzESmiQL7blsAYh3vWwpeuXT5U2bPKbEYARwEiF2+pA+7zElnKmsBzmGXSK/Lte4CLLEntNFdWcfcNHlGaPYASst0K5Y9I9gVz3rWs3YFLZr85iY/0wTESs+qnDG8yb7VPTu9JLz4xS8uItzOljyd8NnPfnYBXEujrkv99psBYmEKOr+cDX00Kc6YedaWhvkSoIGzJc4l74Z9w2U79o6pg1gRhLWH8DUwq+ICGuBVylQNzVBMTUHYPovypOBVrIu6VNx8/SwDsQTO+On8wT78IX0LRn3aT4C1/Zmf1va9j0ARdvtQDCzvE8ZLnhJY9i4H+9dnlzHfUhCLL7tMa6+PPWP+jZ9ZIAexAItxZ6nzcddtw/RcArgLVC6rzD4FlvO6bbTNz5sBrGx2bZqPPvro0sMsNmBfTQUgU/CKfocLLjZNLpAplYYWRlWZ2HUvOE6AC4qUxi7aQGUglmeJ0mGWDJU2mF4I6qLVcaEhMn3wwQcXZeerwKt127/J89KKMijtAB9AWzhV1iUHRQok5p6W9j+YW5yfnOUUvy9SArySLtlHS9kiACtOIuAsnByXFw4bnRp9LgODykAsFwmXeJTyoTSvOPXeb9HsJiCWFCeHfFX1yjGDV7FWchAL8KMqa1lqbbqe24IP61ibTcErv5X21f8fK4sxvfCHCHYVSIDB54Iurb3K/ilANJZqXPncR+U0wLy9q8lFMxxsQaSyAgLrWF9dn9EExAqdIoCKC+nQFW/TSwL2lT2P3k60HMTy903Aq/i+c8D5YB/to6WFJ1x6aKwFoznesfRc8nd5NcsxglgqJDtHvPv8IWBiGWCfBmGxjjAbsYnLwKs+5qPqN/K0QXPAb3burwvEsvf3WWiIn+PdkN7Md0lbsGWx/gUmmlZvA7ja483fEFqT8S5YV/wy7MxlAXoggvPGPlIH1nkmf1cQucvdZcj1u82/nYJYxjlEMZj8XOKPe7fs78sCcmNmOW/zmtnE2GYAK7FqIP7XX399kUZWVdUtRXGjuh26PJFBTjPwKo1ShUCmZz744INLn73uSXZJ4fSLmK5Cwc1BLI4fcG4o8Crs1BTECrp4pOWNCbwyFgwJa0kanUhTVfUlzj59ABdY1PGzzz67cHZEisP55iRxwIm7Y2eoyuXiwenrK8rYJtUpjYbXgViqXmm33XbbYOBVrL22IFaVZsoUwKsYc9u0YhfdNs74Ova/NuBV/N6YWYy5TfLUqxwsSMGrOmA/wBIsjHQfWcc8rOMZKbgY6UtVTDq/l459lfNuHX2veoYLGeDg3nvvLb2Ip2dVWj1yk32qenYdeBXfayrsPsQY0t9MwZs6HyBnRAPrMW8jBXksIJb9gG8poEj2IJqAlSIAZeloEYTlt2pS4X0/1wgcar6qNK9S5vUqINaJJ564eO9737sbELvpsQLhX/va1xasI8FrciMpiOVdk3LPRy0Disv6l6bkRfXSPqsQus8IEgjkh2zKMv3fGEOkcrljhazHpu0/P3+9FkgDRUMyr+JdEUh1H5IOvkxzdaws5/XOzs542gxgJfMMfBI98N86gc6IDNNTEkWQzlUGXg29jNbpWOYMDGlfYxBsbwpiRYQL+ObQHLIqWroupPZJCZR2gaVz2mmnLV025lSZ9ajMNTaWQRvwKgVGAMBy18sikHl1wqGYV/nErApiTQm8SucqBNw54mkFvKHTipuCVy4L99xzz8IlL72EA+XHxGKs2giqQKwAgzGv6sArzwaWYNJhfPYV4bY/0MQD0jep8pqfO2UMOfawd9jjiXFjL0hdlho2psbpt8/dcMMNu7pVdhGPs2rISrFNwaspgVghli2wg92Gkb2spQCqvS4vfJKDWH2vuRx4p/MpSPXd7363kBOoeg/SIOzYwCvvMkYYH6csTX1VEAv7BxOcBljfLQXYy0AshTYApcCgJiBWfP6AAw4oALm+5C7i7JCuhW2F/ed9oplGOkAzPlkExpPv81FcSbGasvT2vudl/r1uFnCe8c37rDpfdS6lWnDei2Xv99hYzt2sP39rBrCyNZDmyy8DsdL0C48QHc6ZV2NZXpsAsdhpDOBV2LgJiBWaMKKU9Bxe9KIXjWKKHPwib8uqbeUdTR1rqQJDV9FJLzGiwUANLQU36oyd0pLL0p5ijjncxOj7unDX9bsriGU9jlXzqm7MY0wrbgpexTrz37JKnC5QY2Ax1s1BDmLRUKGH8slPfrIReFX3/E38e55WDIzKC5yU/S5GBhF+e6WLuYZZYu9zGafzF7pFZ5xxRpG2X8WgXve4ONRYzuy/jMGSglchhI5Jq9JsDmKFTpHLoDXqfOizpZcELGtMnlxDraw/6/Q1NjFeTAEAdZuU2TTlUHBJekp69gSIZT32eS7xAaTNAA0EfaylSIWMwAiGlbVJqD5vEYQFfqRSGJuwe9tnAqnMEyCrTBdtFRCrTIOqbf9W+fwyECsXLwfgpfMav2vvB5ayEZ3dvhkwcU/CiE/XvDV51VVXFX8XUhayA2hhquZN0zVapHKpmsgfb6KftYrd5+9O3wLLgireHb6EDBbSNtJ0q9qYWM7Tn5XhRjADWCW2bwpiBYrrEWMCrzhcN998c6HlEvo063QsPV+Ez+VhTK0OxGIDm5rIXhuwaNNjtHZcUrD4OKRNWzC3brrppiKKZfMeurURmS7razjVaPBlwt8Onoj69TVWl+frrruuYHYoxEAzJC/R2xbECrFjopNjE2xvatcxpRW3Ba9cOutSiJraYcjP5SCWvjRhXg3VZyxTlxkX67TISZMCJ6HzV1WhlXagS5L0vL4uQ7Sb7N+Ys8uYLDl4FTpSVZpYcVbRtOk7UJRXdbJWytgiVWtonb7GOtepdCcMe0y9ugh9/rvB3BLldy5JuU1b3+dSCl5VyQ4Eiw+oip0TMgPR7zQIG1IYZXqG65yDdT5rFRBrnf3o8qw6EMt8AaUiJVQxCkAevwgAx+eTKmVOabhhlPU1d+n9KNeGC1uEbIpAAjBV0EGQ33tjrfF/+FWK9gg+NMk86GLn+TvbYwHvghRc66mKnRh3qSrQPrXGGFjO2zM7w4xkBrAq7N4ExPr+979fRCWlAwytVRHDiGghDaQ8tWwVx5LDd8011xR5+2NhvpRNXR2IlZZmF/WhhTB0I3xJo6ytU63fADkXHOAVEGvoVqfPU9e/1KluC+jVPbvtv3tfACOYH0GL9wxsCTbH0ExbWxCLQzdV8CrdbyKd0N8NkVZM683F1IVGSqD3GpiQt5Thtw3gVYxv1Xeu7XuxyucDmCHG7L0CRmNspmkntKvoej3taU8r/SnPiNQFlzhz7XLXp8Zf2rEU8CkDsarAq3hGFYgFNJESquhLXy2PcLtEY4AoejJ1ECtSTL72ta8VINTzn//8xmZ96KGHir1atb666H7jh3b8YBPwyqPNmXepCsDymQjCAn/HwuJuY5ZtBbHYgCQJsD4AoNwuzrpLLrlktwIEbWzX5bNNwKv8uQKt9njrS2okvycKB7hDAcGsUZ/pU7+ry/jn7wxngZCnUMwqLyQSvcI0BZA2uQ8NzXIezpLb88szgLVkLpuAWF4kqO+QWhXpZTJ0hKq0D7qAWJFnL4pCxNSFta8mSoMtQS/lCU94QiMR8mUgVuTeo19zSMdwaAaA1QWwEaGnB7XMSe1rrtZ1oX77299eXG6bHEKbGlua6sTpoqXjss0ZcxGqqhTUFMQCPEp1MtaySlGbGtcmnhtMrCHTir0Hom6idGXRuW0Fr9b1zm1iXVQ9My+jToswTztxyXGGnX/++YvTTz99dO8I0PCRRx7Z1a8qEKsOvKoDsfqcl6r0DCCavXhVEAvbQpBl33337XNYu36rjUZKWQfHcC41Ba/0P3zTZemSaRC2riLcIJPW4EenDGKlBR2qAGLsPgxw47TvCBKpJN03YN8FvEqnT6ojphXwWOBBA2Tx8TFZx5bG2mDpzR/p2QL5uZv/fNP7kOdYdyROhmA592y2rf25GcCqmdo6ECtFcYcUI0x1GuoEbNuAWCl41bSM+brelnRMnokuLeee8CpK9bHHHltE38sAgGUgVuTeq5Dm0CR82kfjfKogyPEAXkSLqEEXECqirCKtQDkgS5/NmERxCeOnlRNXYYW0iaJsYqypDsVBBx1UUPmJkRLHTZ1lwpX0R7qkEwLCFICYOngV9h9DWnEViNUGvHJZxw4C0o+ZaVq27ld55zbxHlU9MxWQTi/N+n/jjTcW7EZM2dC6opuiyIU/v/ALv9BnV0t/K/QH77777t0iwTmI9YY3vGHx0Y9+tGBoNxFkjjNLelFeoWzTgwbG6S/tmrK+rgpi8Y2k7pfpGW16bPF8+zq2hzF2qdgW55LvYtz33dqAV6H36ZK2rKS8MQTQhZEGXFBFbmptTCDWT3/60+Jcr0vpSwsA8DN+9KMftWI59jlHq4JXaV+tY9kcsg4U89Boffn/Y5Ml6dPG82+tboGrr756QT/XesKWBQrnLfwkex3JAffAPlnOq49yfkJYYMcBWJwYB4XKGU0vj8tArLQsc5nAZx9LrQ14lTpzXnDROQyTspLjQ4JX+pke8FV2FKmXamLDUoElBbWqQCz24oTKpxYB6qtJbXJJsE5S0cpIa5SmcMUVVxRgSdMWTnWTnO+mz2z6OQeB3xfFKNPh6HKhdrk1LzQghkjVSMGrQw45pHCq8jUSaRcAO3oqZZXUmjCxmtp5/lxzC+QgFpF8FfaaaF6ll3TsTJfUodgizUe8+ye7vHNdf2uV70UQQepSfmn2Dn7wgx8snEtR+2gCGHQd7XUuOnUXxFX6V/XdtHiGz9CfiWqw/n+ZflQT8Cp+j6C7MWNY9N2sf4xka59Tn7dVQCx26+tdqgqqGE/s3Y973OOKgM9xxx3XyMwp+DWU3qRLP7/FGlu2ptI16H0xl1J0n/rUpxaVl4lmA4VDE0sQ1qXPmhOsaeoXNzJcjx8aA4jlrmDfOu+885bqUqW+rTmVxSH1SfXYNqm6fZi3KXhlf/BuyCg4+OCDa7vmnZIO5j1UpGJIcLu2s/MHJmGB0CoUfCzzzVP/yN2x70DRJIw4oU7uKAArvZxayAF8AD84xNKCcjZFzOUyECtSIgBjHMA+y/N2Aa9iTMuYWEODV9HH9KAXITz77LMLAflbbrllcdtttxXpXHlLQS1ivsAQl4JU3BhYVDXXm3p/Y5347VSgPE1rxC7DCkvZTFX9iZQI9HJjBEL23UR6pa2aJ8w/FUBWYWKFiLuIZJMy5+scbxPwyu/VHZLRpxnEWufsNH9WCmLFt+o0r9LLeR2DtXlPhvnkFECsVOsu14+Ms9ZFnBbWo48+WtD8sRajYXxKw11W9W/d1s/BK88vS3PuWsFv3f1t8jyXfhpyLtwYpnWtK4hV99x1/XtdUOUHP/hBcVmWugXced/73teI1RcFUwT76hhN6xpL2XPqUqXLANSq/mCeAw34RQEOTxW8ijEGiCVFLdeA3eS8eDbmFRDKfrZMXD0Hr6Sm8lOXCbtvuu9Vz28DXkWa8dCpwkPZav7d4S1g/3vJS15SVGPO9+kZvBp+ftbdgx0FYHHUpCGoJrbsUI/0tOc973m7gVpVIFakRNBfwdjoq3x3U/CK4x1llDn9qZNSBmIpxSwSJ4Wj77TBsnlJD/w08mhDuueee4qKiyqZLAO14rknnXRSkYdPT6vvlqbO5LoU6dpscoE2b1IyOGnEPPPS3n2ObV0gVvocTh1nsC+WRVPwil3blH8OEAvAOIZ3qc91sanfsp8JFgA2iL5KK8vXSXrRE5wQ5U1LeKd92ybwKsaVOmuKDQCWx5YSGWwY+10ACSl4lZaGlwolqOJy6HJaxhje1Hrz3BS8EujiJBM3r0rdrhN232Rfmz5bJchXv/rVC6LmbfamsYNYdedRBEmqmOe5/dK5H4NuZhWIla45AK+5xYwGvt1+++3FPGOlR2U749yGQiL5fLUFZZu+L00+Z5/iY9tvy0CsKvAqnj0mEKsLeNXEd21ix/kzswW6WMCeTtrjjjvuKALg2KbaDF51seb4v7MjACyLd6+99iouOdK1RAo4byJQKOQWuwPe4i9rPheglgsTxxVw4mIQgJWKIQcccMAowSupWP5gtUhdE3FLWw5ihWPTxqnd9FKvArHy3zWWe++9dyEVwwEM1Iq5Rc2WToTi3Rcwkvcv0gVRrPOqP8F6sw6xAtFbyyolGaMLubFoYyhBXHdpqGOFpN/v+3LaBryKCL711ZRtCcTyec5dE5bDpt+lqT7fHgvYxJ5ImZcABWsGKPxzP/dzu4ZXx1bwwW0Er8IA3jkVrFxmxwZe6SNxYunSmKlST2jvSB92EU/Bq3S9GpOLOO1DMgB9tBy8+ou/+IuFfcCao50BfHP2523sIFa6J+t7m/N+yiBWGvwRpOPHAUal2OUtKl/xnwQm+2YFV63vfG8DmigLr/p0Hdv0vvvuW9x0002LL3zhCwWA9eY3v3myaYN9vP9tf6MKxGJzRSncPaQNBvMqf/4YQCzvhfMUEOfeYG/Ahs395m0+P9vO+/z54S2QFuqQQmgvnMGr4edlUz3YegALS4lmxmGHHVYwOrCPUhArDnubdBXwscz4KYi1qUnKn9uGeRXglYsdcdyq9MYUxBoL8yofd1MQqwrUMr+AyKHAK/1KU2fyqj/mAIhlnYqSiuCdc845RUQhhFXpVRCZdjHlfNKfetWrXjXomMLeXUEsEeJIQ+wbvNJ3wAgb+i/Wpcv0UUcdtcfrHHsJ8BAoILqNDUJXxB9go5SMAw88sK+tYEf8jkukyxmx4QCuVIXUCLRHo6ekkqe0snjHl4FYs/M9/PIJAWnvkkpUQK0q8GqI3paBV4Doz33ucwWb+9BDD63UwdPfGcQaYtZ+9pvLziOXGgVVBCPtKXQMVfN11oZ+D7aSs5bQNJD88ssvX5x66qnDDSj75S6p0qPp/JZ3JAexMDYBWHXgVZglQKw777yzWIP8jb5b6u+UBX/n87PvGZl/r84C7lAIKoBX+zXQ1b3XPj9rXtVZb3r/vtUAVn7hxFThiGhlIFYuPOhlEGlFSZaiJlXNhTWlYHN6VLXpM8LdRKwyjRzWgVexbANAUVqZ2HhfbBG/y74qNvkvkFHaD/AGkJACTl1BrDG9mpGChtmHhaUaXdo4OkAsDLKqVnZZH8MY24JYAFXvE12pIcCrsFlKly8DsdK9pM7OwBXrVroqMKWsEkrdM+Z//5kFUgDBJVPkWhpP7Lf2Z86KPwH6EtZ+4xvfuBTEsseEZsec9jDcaosqvsR8OZhTAK9YC7P35S9/+WKfffYpNAvLAO+w6gxiDbe+lp1H/I6Pfexji4svvrgQOa9qwAOBwDI29HAj+9kvt0mVHrqvO+33UxArxr6MeZXbBxOfrlZfkiRl81MFYknhb3p+soNsAees+9LcZgts0gLYqEArwUx3xxm82qS1h3321gJY6cZbxapoAmKVTc/9999fVM+Qeihi1yd4Ff1ZBmK1Aa84cX1WCMrtKYpz0UUXLT784Q/vKpuefobQKv2uZzzjGbv+euoglrVJNBeFH9vHRShvIsSALpUigTtxOccgwxoU/e8rhabtFtUWxPL8IcGrGF8ViJXuJYDD17/+9YUz5mKKPRYAd8oG8swhwO22czX2z4uiATXoV1Ux44xBYQeglSpOZUBIetGzp2hSEWfwatgV4PzhcNLzw1KQ4r7//vsP26kSzStpg9ZKNPuxPcve0ETUeyeAWPbPMVZ1qjuPsKI/8pGPFGctLUrAgaCDgirO2Re/+MWjTrFrkio9+Au1QzuQglhjA+jzKamqgJqDWComuv94Z+rOz3T8gtL2yiYFinbocpmHvQYLRGV2BAFSPzPzag1GHekjthLAagJexXx0BbH6ns9Ux2sZiOWQaJM2SMdHFJIGRN8HS+rUcxilYz73uc8tQAFMrGAg0Tt5xzveUQA3wcaaOogVAsannXZacWlThWaMDbgp1eLGG29cHHPMMYtjjz22YMfVpcnVXRrGKjKdg1iiODRupA2WVVlM50wqiu/bUx588MEi7W0IcHuM66hLn6wh5d0FDLwjJ5544tLHpKnVmLY56JCn3NQ53136vNO+44LiUrJKICetztpknvuwsX5gIT/+8Y/fYx35fQwEgQeaQ6G1UdevOO8A3mMEelbVxLr77rsL7cYxtrrzaIx9btOnGcRqY61+P1sn7N5vb8p/Lfzphx9+uGCv5NVdyxjodednOm4B6KFSIcdg37kP/VnAXhhMP/fKMZ61/Vlju39p6wCsNuDVVEAszA50XcwBwoppSl3OxAIAYTPVpQ2KfAOvaChphDwxS/pqxkT36IYbbigVUdW/a6+9thCPFBmyEYnSuyiNEcQC9Lj0qIjm8K9LvwwBY5easVza8rlPS5LTRUub+RDhsN6kWLi4HHLIIbutzbpLw1hFplMQK8ZcB1719d7spN+JSFqbyl/2FXpmHHLgF6c5BYfjokezDCgZWlo7ya7rGivmCn1JhUxWYVCm1VnbzPW6xlH2HOePtFTMvzL9GQC1dQa8AnBj6jRp9ntRYZVjx9hWAbH6Gs+mgip99X9TvzODWJuy7OrPHTuI1YQhmt6t3C/cGS644IJS/dUZvFp9zcxP6GaBuFu6f8zgVTcbTuVbWwVg5VECua+XXHJJI4HrsTKxOJTyxzGQqijIKYhl4dGKqRNsT8GrvivzpeBVXcWcnKVF9NdlKdoYmFhpyiagB6gjei8lhtZOVQsB47Fc2sr6SchW1UYgokavC/hW1spArQceeKCoLGaepgQCpSAWDQpAyCmnnDKVfX3y/XzooYcKrStpPW0AAgP/1Kc+VZSQVzFW1bBf//Vf380eUnef8IQnDKotMvkJWiwWefXaVUCs0AVUuKJJSt4Y7Pe6172uAO8wnqVBVjWpqlqkrvbZd74BTTh7czBoMZqXnUtjBrE2HVTpc2428VsziLUJq67nmdsGYlVV9Z7Bq/Wsl/kp3S0w9kBR95HN30wtsDUAVhnFtW3O+VhBrCZ59E2E3U18zrwaM3gVCzVlVYhcu9CmwpYpiEWvwqUCE6qvxqbsL9WOBk9USqOX5JIjUl+mVxUCxpgMhIDpW42xpSDW8ccfv7jiiisWqOa0uaR6SgG6/fbbK0Gt/fbbr0gL1aYKYi2rTjjGOZt6n6IcMrFsINQJJ5zQeEhpKWUaWrSx5rYZC6wLxEqrs2IZY98NWS22ibVos6kkix1Nn62sSc/HUjOWSENu8ux1fEbFM0BuWTEQ7FnnjZRwe5uUW/t0tDGDWDs1qNJ0TaQgFja4IkPY0XMb3gLbDmLN4NXwa2zuwWyBnWKBrQCw8rRBlxaAAIbLDGL9//K7UwSv4kVMQSqXBvTltPl34pIcdoyhoS4/qqK9613vKpgjAdr80i/9UtEvYBbqddroJImQl41pTJtQDmJJr0nTrzBmXJiAWgCtr371qwsAXZ56aEwuqBiFdWmWYxh/XXXCMfRxG/sQINR1111X7OVnnnlmq2EGuKDqE32/ua3HAtimP/7xj3errLkuECt0AU899dRCdwoba8xNwOLCCy9cvPKVrywYmhh/aQvw6r777ivOJmtyGfNp3WM1V3/0R39UrH/78EEHHVT8BP2uspaDWk996lML8AOTXZPOD4wbw769U4MqTdcIEEtxHADW29/+9l7XXdM+7tTP5SCWdxRjfyytbTphMLFoAlpzfMNZ82osszn3Y7bA9lpg8gBWleaViO4f/MEfzCDWn/1ZoeExNHiVpkJ6nWhvOezaOMOhiYOF9YEPfKBIZ0ubksMuCEOBV2lfOClXXXVVwQbDItEc9Oeee26hGyDNUwsBY4yxsjGNaeupA7HyvrpA3XnnnQVL6+abby7SEDGwLrvsstGK1pfZewax+l+FdJGknr73ve8tUqgBvW3e69grlrFj+h/VtH/R+/z7v//7hTahfS1NzVwFxPrQhz60uOaaa4rzgB6g+Z5C8QNVuKRNAgms0xRwGxq8ipWWgljOWiDUOeecU5w79jVnE/asyntl7WlPe9oCAAdQFgwcM4i1U4IqTXcRATQ+Up+gadO+7fTPBYjlHRyjuHkXEEtq8k033TSDVzt9cc/jny3QkwUmD2BhcgCqylJ81gFiHXXUUUUUciwOdZd0QpcN5aFDsL3vtMHUmXYBwlDq4gx/+9vfLpzvH/7wh63Tinp6n/b4GcAdFgkxQSwxkXAXHQLTom6i3FFGXqQcY2TMrS2INeaxtOnbDGK1sdZ6PmvfwlpUzh4Lq02VVO8UHcA5hXA9c+EpaSq3lLN1gFjAK4C+fdFZ3mchkVUt47JGvP1xj3tcUTglAipDgleYr9qv/uqv7hpeDmJh/EqrDUAY+HjvvfcWAQb7O1/h61//+uK///f/voeJsLSAdXQex9DankfbElQZg+3nPqxmAb68YhB5IHa1p67v221BLL88M6/WZ//5SbMFZgsst8DkASwgFUDktNNOWwCb8rYKiGUDB1yV6RcNubDagljYPRy3xz72sUV0e8gUu4jidwGxUm2bpqXLh5yn/LddCojnf/CDHywi2oCss846ayFlBrhIWJqA8VjA0irbtb00jGkOVulLDmJJczriiCNWeeT83SUWwCAAEAAKyioKVn0VY+S8884rmCVt9bPmCVlugbSy6KogVgpejYnZ03QNYC9Jm9l///0Lti1dxiHBq0iz138gE9H2aHUgVtmY77///sWtt966i0HrvVIJOC+K0NRem/rcTj2PNmXP+bmzBcICbUAs++EY2WTzbM4WmC2wnRaYPIDVZFpWAbGaPH9V5aWIAAAgAElEQVQdn+Fg7r333o1T6pqIQabC7lUVQ9bR97bP6ApiqWj3j/7RP1pcffXVRflyFQyn2OhkXXnllYv3vOc9hU4WNto+++xTzL0LN0Crryb6rh/AzbqqiWmfduqlIUAswNWYmJl9rZe+f0fBhmAlqkpYp+diPbtk0xUR1JCS9nf/7t/tu9tb/XvrALGmDl6ZYAwlKYRkDAQeADw0oobQvEo1Iv/ZP/tnRWXEPHWsC4g15EJ2TtKSlLLqf2uClAq1nHTSSbuNb6eeR0POz/zb07CAM/HRRx9tfLfIR9UExBo7m2waMzX3crbAbIE2FtgRABaDjBnEkppBq0VkU4pdU82CFMQCUBGt51CnDYglVQ04MSTzKl+UXUCs0IsC9EgpKmPctVn8Q3+WDUTuASGAERd1F/S+LtwcG0LEBOQxwojN/9Zv/dbi/PPPL/53Xdupl4bvfe97BetibMzMuvma4r/n+wRG1tve9rZS26c6TAS1gVcnnnjiFIc9+j6vAmJtA3hlgiKgcttttxWMvwCx+hZsbwJexYKaAojFV1PVEUu7LI3RWOh6SoU85ZRTdqVC7tTzaPSbxdzBwSwQPp49wvv0+Mc/vlNfmoBYnR48f2m2wGyB2QIdLTApAIvzpYLOoYce2krQN2wzRhCLRpKKelEpC4DVBsQS/X3Na15TMJKOP/74hUpO7JO2MYmbp/1qA2L5LD0cpcgBPVgWedWnju/A4F+zBuh7PfGJT+wNvApQ93d+53cWKhY9+9nPLjRuIrXxH/yDf1CAqscdd9zSyN18aRh8+Wx9B1KgPi6vQPkzzjhjsd9++xXjx2S0h9ofxpAqvfWTslgsuoBYAAfV+GheTTFtMJ1X+jWvetWrirNXw6QdM3g1BRArLcojxR7L2pr5lV/5lUKXS4rmZz7zmV3nFF9JVdsI+s3n0U7YeeYxNrXAf/7P/3nBx3M+kqsQ5J5BrKbWmz83W2C2wJgtMBkAC4CBFo8xQtsBS+T0009vzFYaM4hlbITopZVpbUEsoquYCd/4xjcWUm7876Eaqv++++7bmJ3SBMSKuTf/RM/bCjoPZYsp/G6UrufcSD2h0fXxj3+8uCBoLg4uZS996Usr53S+NExhpsfRR9UFuwDP9gCgtT0g1mbZiFT3lD74yle+slOQYxxWmkYvBISI5WPLaE00sQLomTp4FTNkb3QpnAp4NWYQK/UFVBr2vj/nOc/Z42UgVH/xxRcXQFaZ3efzaBr7x9zLfiwgQCm1GZtxnSDWCSecUGjtRUXtfkYz/8psgdkCswV+ZoHJAFiEr4FWIrfRpDm9+tWvXtBGIVTetI2RibUKiIUmjJUkFc1/g83V1B7r+lxobtEAaZOKtgzESsGrn/u5nysqi3n23NZjARFv6S+cfilXL3rRiwpHB5D1gQ98YFcKhxRV5eJVCQNq5S29NFx00UWFKL1Uz7nNFggLSJO95JJLFtZHV52373znOwVggImRphdxou0LmFmzQ919zdlvpcjWpRCnZyh7Y8BgcNaBWNvAvEqt+z/+x/8ozlzV+TDLmqb/d5+hn32zadqg/nnnXvayl+3xzo0tndBFm8yBNYRJ+ZSnPKXSTHkhG3sCfcxoM4i16gqbv79NFlg3iHXppZcWvuDRRx+9TWaaxzJbYLbAhCwwGQDLxeXcc89d7LXXXgVtH6D1hS98oTA1qrmUJ87P3//7f79R5D0ccBEEjicaepSV3vT8AQ3oDhEjTSv6rAJi0U4SlZT2FRHxTY8jff6Pf/zjgvn1yU9+ctdfi44an+hPXSpaGYgluh2sixm82txscv7ZGgCQil67JLhIWE9SHDVz6h0rY0C6NBDcVaK9Lx2vzVllfvI6LaCimX37E5/4RHFBvfzyyzuDWPoFtMf2DEaXAEZf+/c67TKmZ8Ue7LLzzne+s2BdlrUUvDKXqnEeeOCBRSo7YKUKxKJ99f3vf78AGbcJ3G5bgGXVOW8DXgHXMGoVNODrHHzwwbv9/FhArAik8OlyMKrKXql8wjOf+cw9mNlzUGXVlTZ/f4oW+PSnP10UP7jssst2SxdcBcQSLOL78cPnNltgtsBsgTFYYDIAlguL1BB/pNhheHDkMHLkeQczi7gnVhbR8jqRZY649LvnP//5vV1+Uo2HMke/C4hlHKFlBGwAYg3R/viP/7gQVsWweOSRRwqH8m//9m+LrmDtALjMTdUhmINYz3rWsxaE22fwarOzGeAw5oWKhC47aUt1FNK/78qA3Oxo5qeP1QIYOkCOG264YS0g1ljHOdV+/fCHPyzOjo985CMLjMsyEKsMvAJoa3WaWFO1y5j63QW8oo3553/+55WMphTEetKTnlRUwgUI9dn++q//umACA0JdtOlBNml33HFHwbzyfUFBeqJpm4MqTaw4f2ZbLAC8uvDCCxeYl3/4h39YSJOkrQuIFZkVhxxyyOLd7373HiD4tthuHsdsgdkC07LAZAAsZo0qdHvvvfduThZxTylPWFmhjyKtAWPLhakuHaLPKXPAAHKI0WvrALGiqtNBBx00iPMZ9nOB+e3f/u3Fww8/XPTjF3/xFwtdL6AIEUktUtFe+9rXFlUEc9ZECmL5vHmc0wY3v0IDfJSO610KnaK4MN17772F6DKxdyCpdRygMQbkBRdcUPy7d3NuswWqLDCDWONeG8tArGXgVXoGLGNijXv04+6dIB5GrIupwBCGHNmAn//5n9+t45HWiHlVB17FF5279EWf97zn7cYK78siQFMVlP0xRlVem7ZgEL/whS8sitjwg+Y2W2CnWSAFr5YVk2gDYgV4BSCu2m92mp3n8c4WmC0wDgtMCsCSLiJNECgi7c+fFABBc5VGh/kTLVKeACb0fYZOXQi21Gc/+9ki9VF52iYglnGLLuapWdgxouac1r5TIfMlzMEm6ivtD0tOWqP5MWaHJuDjlltu2fW1k08+ueh7LsYfINZHP/rRGbzqaZ8IcBj4qBy8i0wKXmHWSQ2M9w1rS1lmFbikiZZdpHrq+vwzE7PAKiCWtFYsVkyRuW3GAmUgloqPovnAgkgbDOZV3ouUiUUbSurac5/73M10doc9tQ7EagNeYUlrYwg6BICl+MKf/dmftSr0EOwtoJcg5uGHH77DVsU83J1ugabgVdipCYg1g1c7fVXN458tMG4LTArAYsrrr7++SJej5UBk+mlPe9ouCxP2pbcEMOFw33zzzUXp5WhN0tj6mC46MMagj7RhQhcGPbdKEwvbhc4XpgwWDM0pQJ4LBeBOBTkVuvoSka2yE0ANw0wqQF4t8P/8n/9TOJjAkGBkeQ6GHP0lopAhwNxUTLiP+Zryb7C5NAvaM9YN0LSspeAwPTjVajApMK9y8Cr9/k9/+tMC1Bp63U15jrax74Am739o4tnrsDMjrbsLiBXCzXRy8r1yG2045JhyEOvJT37y4qabbqoFr6LPQCzBCen5fYqbD2mzTf12XrmzCsR66KGHCkH5JsyrkDIQEBNo6lOzUP/9Ph8h2tVXX13sD6oO0u/B1G7a+D+YW54ZwZem350/N1tg6hZoC141AbFm8Grqq2Lu/2yB7bfA5ACsVO9JtT0Om5aCVxhAqu48+uijBTiEHYLxpPl83w5bvoykOYo03n333QXDCJOF01nFxFpWPh7DjK4UTbC+nFCOIjvSG8MMS1lwgKfXve51RRpArkmR6n9hXwFTzEukfXYR49/+V7T7CNlWtRjV3zRr5eyzz1684x3vKNUxCPDRRUjDxloGXnXv2fzNbbYAoENK6Ve+8pXdhulyKj01Khe1AbHSqmPPeMYzCpaG/Wdu3S3gPf/Wt75VBBMwpYBUKRCdglh+pY55lfdE0OWxj33s4Kzn7hYa/pv2bsEpzOZUVD8HsQDEGFWf+cxnatMG03PYOwkMFtzoo+m3VEVrTZAkmiIh55xzTlHJElP75S9/eePuYLHTPI0A2czAamy6+YMTt0BT8MperuVFHMqYWILqfPg5bXDii2Pu/myBLbfA5AAs80HnwAZL5BsLS1paMK8CvEpBFU6TiILP0cXqC+hZtnaiZDQACBuLk1oFYum/6m6qikTlRc+WloEtg73UVwWutPIPthitqyc84Qm7DTUYZi5F5ocWVuo0/+Zv/uYuMUjRU5dan/O/y0C8LX8H1z68/HKT/4BoNVHfXDslBYeBiTN4tfap2foHRiDhzjvvLAAmYtDYotdcc00BVEs7A24/5SlPKWzRBMSawav1Lhvz4SxxjkaRDb+A9YIFe8kll+wCnZoIu6+3d/PTwgIAQNIHzsYyUf2yfb5O8yoHr1JAedOWD/BKYEu1W35AtJQBnO8Rdf0KXVHfk65axTKue87877MFpmSBpuBVnLHGVlbMIQWx7B8PPvhgEXyaNa+mtBrmvs4W2HkWGA2AxakGhnzuc58rAA96Vaecckpp9Fb5dJVnaPSI2qlq5fJdBl6NdUqjbPR9991XOKj77bffLvp/FYgzdOn4FLxa5mTG2D71qU8tsOSAhgBGF9cUvErnxiVVGsFTn/rUxTHHHDPWaRt9v6wRlxKMvH322adYU1J5MCtEtrGvXFrLKjYZXIDDoth5iu7oBz93cFALBHhlT8tFZEOrD+MH6P4nf/Inu0D3ZSDWDF6td0rT1BBPFmSgC/nd7353se+++y6uuOKKYr9O2wxirXcO2jwt1bRqAmItu3QOCV4ZczDP7RO0E1MAy7+TfMBMt0dIX7dH1FWSThnfJBQw1eY2W2DbLdAWvHJHwngkOfL4xz9+D/OkIJZ/nMGrbV9B8/hmC0zfAqMAsP7qr/6qADi+8Y1v7GbRV73qVUWKXc4U8aGoPON/c+ymBF7FIAMsIHhOoD11VsfGRGoKXsXY3ve+9xXgCQYG2jKR1irwavqv0ThGkIJXBxxwwOLyyy9fnHrqqbs6l4rsV1V7SsHH+UIwjnmdQi9S8Mp+5k+uixZ7tgIBH/7wh4tARbQyEIt+kgupqPGcNrj6KmBjZ6rAjxQtZ05oSAIKv/SlLxUajGV6djOItbr9uz5hHSDW0OBVEwDL+cSP+6M/+qOiwm0diJV+HhufzzEXd+i6yubvTcUCn//854sMFEAvoEmV77KskvRMXQZexbgDxMKcnovyTGU1zP2cLbBzLTA4gJUi/5FyosKZ/GtOTJU4uc+IFN96663FRZ3mSl9pdMuWC0fRxf/Xfu3XFso6L6t6mLOwXCbGCGK1Ba/Y53vf+14xP5HyOINXm91k6sCr+PWo9vQbv/EblekWATRYw5ECutnez0+fsgWagFfGF9XCMAOB97nuTg5iKe6AxTmDV6uvjpSp0rXgxwxirT4PXZ+wCog1BvCqCYDlM9apapcK1PD/aGXyp371V391N9Nh3NPSEuCks/bOd75zN42wrnaevzdbYOwWiCrdtHPpmr7pTW8qCADpXaMteBVjdp867LDDSkkDY7fL3L/ZArMFdpYFBgWwPvShDxXAkyaliRaUTZgYJ8fkrW996+Jxj3tcaWUZF3aROn9oQNFUGFrbKnUUjQkAcNFFFy0FsoKpRG8o6O9jArG6gFfxCqmYaFyASUDIE5/4xJ31dvU02qbgle5I05V++4//8T8uUg0f85jH7NHLAIcJ67o8iPbNbbZAmQWagle+G4zTZZXGUsfbd2bwaj3rLnQJ2d6Z8wu/8AudHjyDWJ3MtpYvdQGxpJL7I30/L6Kwlk61eEhdCmE8ygU9LVzjko7JfeSRRxb+IWALC0XxAVWL+Yp8wLnNFtgpFlgGYrUBr/j3UndVOB8DAWCnzN88ztkCswVWt8BgAFYKXpVFz1IGT5legqH/l//yX4rSyz/60Y8KAItu1lDtpz/96eLiiy8uIoHaQQcdVPRLWwZkhZ4X4UTgAtaBNgYQqyl4BUChnaLPnOVIQVFK3fwQZx96foZaF5v+3Tbg1fe///0idci8oJ2fdtppld0L8JFjs8qFd9Pjn58/nAXsv694xSsWt9122+LEE08sAg2HHHJIaYdin1MlrUp/Lb4YDjiwZK42uPr8pqnDaeXeJk/23RtvvHFx6KGH7hLeT0EsaaD2B/M/t81boC2IZX74UkODVyzTFMDyWevu+uuvLwIoUUE6tS5QS7qrIGfOztr8LMy/MFtgeAuUgViY9QKOdZpXeh/+varB0skV8JjbbIHZArMFpmKBQQCsOvCqqbOTVq6h7UGkuky/o6/JSCMfRLDPPvvsIoUu0uiqgKxgYb3tbW8rdKOihbPKkfuX//JfFuLHfUVJ2oBXqPwupZxKcxBAYnpxGgtLrq+10NfvYFZwWFxSzj///CKtooyJmIphS+dUIMF6lbaKGUc4P63eFODwUUcdNesh9DWZE/sd7/d/+A//odiXFAaoqm6Zrj1VjjCxACLLmr0P04IW4NxWs0AAB1/72teKIAltsSbtoYceKtK5sHdUw0uF94FY9h37h7NpyHO3yVjG/BnBL/ZreranIFYZAymvTtg3eOX3H3300T3kE9oAWDFfnuWc4gMJvGhPf/rTC8BUJdOmNhvz/M99my3Q1QI5iLX//vsv7r333qWC7Sl4hRygIBOdSe/V3GYLzBaYLTAVC/QOYDUBrxgv2Dt77bXX0mpoHBuphxrnXFRuyJaCWNJfiCFiV6n+lgJZdEhES1DigxkjdTLXHOKs/s3f/M3ijDPO6NVZa1LePi2LTYcC+wqQmDqVqo9haWhYWHOkfr2rMxe+BYC+/e1v3w3ESgGEZb/uQnDssccWF1x/pGlg0JUVUVjvKOanTdUCdSDWXEVw+JnFgAUuCkpgyRHRb9pCD+/oo49e0KtM08Bdnvbee++lOo9Nf2enfu6LX/xiofOJ/ZCfnctskjO03/ve9+5WvTdALOCjdDzz10cLn0ChABo9acWzLgBWH32ef2O2wJQtkIJYxkE37i/+4i8qJTvy4PQMXk159ue+zxbYuRboFcBqCl7ZkC+88MIC/BHd9acq0kbME4DFuSZmKPVp6JaDWNJgMFyuu+66wpkMSjxGVgBZDpE//MM/LECgsWgOLQOxmoBX5iEVD16muzT0nE3595eBWCmAIFovbfBXfuVXFnfeeeeCxhW9K/Octyo2zZTtNPd9MxaoArGAG3MVwc3YvM1TU+DAGdxGL8gecc455ywwrgSITjjhhDY/PX92iQUwDAFXQEWVlMsCQMsMmFaVFGjgZ6TsW++l83ffffftbR4ErPhj9KnyymfpOsQ2f9nLXlaMe2bv9TY98w9tqQWaCLsb+gxebekCmIc1W2AHWqA3AMsGS3CdBof2T//pPy1NPUir0Ehpogn13/7bfyu+I5pH7wDwQxjchRywJSXllltuWVx22WWDC7nHGioDsfQZy6oMyFKxD/sKI6tJik1fa7UMxKKLFGmDVcyrtH8hIGz+/v2///eLX/7lX+6r+zvmd8pALIAo8Bc4inUhvVNKYN7uv//+xZe//OVCN4Eegnny2Zl5tWOWz8oDzUEsjNEDDjig2MtmIfaVzbvSA8wNZqaAUBnQsezhDzzwQFH04eqrr15UaVGu1Lkd/mUXSiAWYLELiKVK56tf/erCbxgLwJhWlk5BrBTASqcd8/dJT3rS4ogjjij+qE6K6XfggQfu8NUxD3+2QHML1IFYM3jV3JbzJ2cLzBYYvwV6A7CYog7Eykso15mPw6c6Daf8pS99aZHOMKZWBWLpo0sFmj3QjbBxNDpS0jZcGsbSchBLetlVV11VlK9uEjV2cLpA0VEZOsVzLDbdRD9yECsEfJeBV5vox/zMnWmBHMRihRm8GsdaiCCC3ii4IWDSpNHWo+V4zz33jAYgadLvKX1mFRArBYUuv/zyxRvf+MZRDL0MxKLP88pXvrII4KmCiaW1rEUAE6hFs/G8884bxdjmTswW2KQF6Emqvt5F360KxLJPvOY1rymCELPm1SZnb372bIHZAn1ZoFcAy6CqQCz/RjD2yiuvLDZv7BFi04888kghEPzVr361YIco+SrtCf1ee+ELX7h497vfXUTwxtiWgVj6G0AWjSz0ew1TTQrlmFpe3r5ttJgg8H777TemIW1lX3IQC2MRA+u5z33uVo53HtS4LFCniTWu3u6c3ki1F0DAgCWMTyPFRaauXXvttUVK2JOf/OQ99Bnrvjv/e3MLdAWxvG+/+7u/W+zxKvZJ2R1Ly0EswS4yD1//+teLtMlnPetZReViBUP+63/9r4XWp3+j2ZY2wUnswZkRPJaZnfuxKQtgYrr7XHDBBYt/8k/+yVpALKC2SsEf+chHZvBqUxM3P3e2wGyB3i3QO4BlhDmIxbFWiUc1PulLdc41MCScntNPP3204FXMZh2IlQJZIt4cti7Rl02vnibC7pvuw/z8egs0EXavf8r8idkC3Swwg1jd7Nb1W9LSgQXSfoEA0sle8IIXLC699NIi5T6a4A8GzLe+9a2lKcXx+TTlRJVZpdbntjkLdAGx+AvYdLfffnvBkDv11FM318EOT05BLAVcfvKTnyzuu+++pcUEsEVoNN56662F9hqAbgavOhh//sqkLGDdA5sUXhAgBmStA8QKI8zMq0kth7mzswVmC9RYYBAAKwexgk3VJjI8tZltAmJNYUwziDWFWfoZs0/BAGw+71dZdcJpjGTu5RQtMINY/cwaBotovdSQvGFNATVoL0b72Mc+tvi93/u9AiA4/PDDF8S0VcPNAyY//vGPC0Y0Zg/NQ8ElaV9z62aBH/zgB4Ue3Kc//ekFXTFahC9/+csXxx133G5VHNuAWOkej2E7Ju3M1EopiOXvrcu21TC7WX3+1myBaVnA+29/XjeINYNX01oHc29nC8wWqLfAYABWGYj1z//5Py80lba1Ks0MYtUvyPkT67PADGKtz5bzk9pbYAax2tuszTfSKnRAqje84Q0Fswqo9a53vWvxohe9qKj0loNTf/VXf1Vckr7xjW8saC663NBcPPbYY4uUff+uop10rvni02ZG9vwstrnCNeYjT43zaSw5hTbSloNYgEQBCMy6aOm75e/e+c53FsztsbYUxFKYB7BKS3NuswVmC+xugXWDWPYeRVWe/vSnz6aeLTBbYLbA1lhgUAArB7H8/6rqhNti8RnE2paZnMY4ZhBrGvO0rb2cQazNzGya3kcrkg7kwQcf3PjHvvvd7xbgCV2UYEDnX/6H//AfFsCItP65tbfA//yf/7PQpMJiI0iOyXbaaacVQJQCLt/+9rcLzU+ATt5SEAvIaI6lFD3taU9bSBtUBdh3pY8CwAT/xig7kI6rqjphe8vO35gtsN0WWAXEUrVdSrF04rHvCds9i/PoZgvMFtikBQYHsHYyiHXLLbeMUrC96YKb0wmbWmrYz80g1rD23+m/noJYT3nKU4r0CP+dW3cL0Lv6/d///YIh1TW9z7wQz6Y5+fnPf7649NBekY5GuB2DK2X9dO/tzvtmWg3sOc95TgEE5oyj//2///fiMY95TGEcc0Ebiv2jAcAuvvjigq1UBjICxYii082ZyjzNINbOexfmEXezQBcQC3hFM86+/id/8idFmvLcZgvMFpgtsI0WGAWAtVNBrC9/+culKR5TWmgpiEUwWJWrX/7lX57SEHZEX1MQS+VOrIBZGHdHTP0oBmn9AUkOO+yw0RfdGIXBlnSC2C8xdiyev/zLvyyAprKGnfOJT3yiAAyJu2ve/UsuuaSYh7ltzgIf+MAHipROup722mXpO94Nc6SKILH83/qt39rVMXPoWS6jUjqjnXzyyQW4dfzxx29uEBt68gxibciw82O3zgJtQKwAr6SAj706+9ZN1Dyg2QKzBXq3wGgArJ0IYvU+2xv6QSAWjQ559l2rpmyoa/NjEwu4KH3mM59ZHHPMMTN4Na+M2QITtQAtJel9GvH2v/f3/t5uI/GeX3vttYvLLrts8YUvfGGPUW5zsZQxTKlL53nnnbcQoLriiiuKKoFVLcAr6YF/+7d/W8zln/7pn+4GYvkuIAtDy3/322+/xYEHHjiGoXbuwwxidTbd/MUdZoEmINYMXu2wRTEPd7bAbIHFqACsMhCLY0fEdG7jtgDHeq+99ppz7sc9TXPvZgvMFpi4BQLAcrHJq7mpHvjHf/zHRVqgtDP6SbRQBBd+8pOfFOloX/ziFwstJt+dWZjrXwwqDb7iFa9YHH300UttnIJX5kZK4D333FMJYq2/p8M+MUAsBQj+7b/9t/NaHHY65l8fsQWWgVgzeDXiiZu7NltgtsDGLDA6ACsFsaQ90Pp40pOetDEDzA+eLTBbYLbAbIHZAlOxwEMPPVTonACgzjrrrMXb3va2xf7771+AU+95z3sWd911VzEUouH+TWp3tG9+85uL3/7t31784Ac/KD5/wgknTGXYk+mndD/6ZG95y1sKjcuylurCAa981ry8/vWvL4T1q5hYkzFCw47eeuutRTrrDKQ2NNj8sR1rgTIQSyDCnjGnDe7YZTEPfLbAjrXAKAEss4HRo6T33/k7f2fHTs488NkCswVmC8wWmC2QW4D+1fnnn7/41re+tYdxDj/88KJindS1XNwbcAL8ossk/VB1u7mt1wKve93riqqQNK1UISxrH/rQhxYXXHBBwYoDXhFiVzHshz/8YTE/QKyZJfd/27u3UK2qLQ7gMwKFFFJ70Eory6RCiTSD0gyzgiIlsAwvlYrazQTNWw9lN0MKKzKxi6WWWVlJGXQXMTBB6SKJYUQaYShqmGlgRR3GhE+2unWrbT1r7fX7Xk7p+tY35m+sl/5nzrEaty/uRqDsAvuHWBH8xss3zLwqe2fVT4DAkQoUNsA60oW4ngABAgQIVEXg008/TY8++ujeOVcx2ypmL0WA0rp163oZYvfWyJEj83D3eOFG//79q8J13NY5ffr0PGB99OjROciq71X2MTcy+hD+tfCqVmDt+zGo//nnn9/7psLjtgA/RIBAYQXqhlhRpPCqsK1SGAECx1BAgHUMcd2aAAECBM4Uco8AABNbSURBVAgcS4Ht27fn2x/OYO+VK1fmkKtVq1b57XadO3c+lqVV8t6xsy3Cp9gJdyjj+uZG7t69O40YMSLFfKhD7eCqJKxFEyCQBWoh1i+//JJDcmNWPBgECFRNQIBVtY5bLwECBAhUTiD+oyd2BUXAEjOaYqdPfbuDKgfTyAvetGlTPr4Zb4AM47A+XOfly5fnAfDxpsHYIdetW7dGrs7tCBBoCgIRdv/111/5/4zwIUCAQNUEBFhV67j1EiBAgECTFIgZV//8888Bs69itlLMY5o/f37q1atXmjt3burUqVOTNCjComqD3ONYZ7wRMswb+uzZsycf/4zexPHCWbNmOT7YEJq/J0CAAAECBConIMCqXMstmAABAgSaokAMB48jJRGEXH/99en3339PS5YsSTNmzEjr169PF198cQ5GLrnkkqa4/MKsKY72DB06NC1btix16dIlz7K67LLLDlpfBI/Ro3hrYRwHijdEXnTRRYVZj0IIECBAgAABAkUREGAVpRPqIECAAAECRymwcePGHJqsWLGi3jvEsN+ZM2emc8899yh/wdeORKDumyLPOeecNHXq1HrfDLlz584cXMWbIVu2bJmefvrpdPPNNx/JT7mWAAECBAgQIFAZAQFWZVptoQQIECDQlAU2bNiQd/LEnKvNmzfnpXbt2jWNGjUqDwdv0aJFU15+4dYWM63GjBmT1q5dm2vr06dPGjhwYLr88stTHBn86KOP8m6r2B3Xrl27NG3atDR8+PDDnplVuAUriAABAgQIECBwjAUEWMcY2O0JECBAgMDxFIg33G3ZsiU1b978sN5OeDxrq9pvRaj44IMPpsWLF6ddu3bVu/w4XhhvHezZs2fVeKyXAAECBAgQIHBEAgKsI+JyMQECBAgQIEDg8AVixtWaNWvSvHnz0hdffJEi1Dr11FPzLLIBAwaka6655oDB+4d/d1cS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IH/h8Du3bvTiBEj0qJFi1L37t3TwoULU+fOnRu9lA0bNqTnnnsujR07Np1++ul773/nnXfmP3/88cfTxIkTG/133ZAAAQIECBAgUFQBAVZRO6MuAgQIECBAoHACy5cvT7feemv6448/0rZt29LMmTPTmDFjGrXOTZs2pZtuuin9/fff6Z133kkdOnQQYDWqsJsRIECAAAECZRQQYJWxa2omQIAAAQIE/i8CU6dOTQ8//HAaPnx4+uSTT9KFF16YXn311dSmTZtGq+fnn39OAwYMyPcTYDUaqxsRIECAAAECJRcQYJW8gconQIAAAQIEjo9A7IwaPHhwiv999tln8+6rVatWpZdffjn169ev0YoQYDUapRsRIECAAAECTUhAgNWEmmkpBAgQIECAwLETWLBgQYoZVFdddVWaN29eeuaZZ9IDDzyQRo4cmWbNmpWaNWt2wI83NLNq/79/4okn0qRJk/a5zznnnJN3eV166aX592szsK6++uo8C2vZsmVp8+bNeTfY0KFD8zUtWrQ4oJZvv/02fzd2jv3www+pXbt2qUePHnnOVt++fdMJJ5yw9zt1Q7SnnnoqRV1Lly5N7du3T8OGDUsTJkzI18YssBdffDF99dVX6bfffkudOnVK11xzTbrjjjtS165dj10z3JkAAQIECBConIAAq3Itt2ACBAgQIEDgSAX+/PPPdPfdd6c5c+bsnXsVoc2QIUPyrV577bXUrVu3/xxgzZ49OwdCP/74Y77X2WefnVq3bp2DqhgaXwuwInD6/vvv086dO/M1e/bsSevWrcvfue2223KgVgux/v333/zv06ZNy0FXzNRq27Zt2rFjRw6yWrZsmUO46dOnp+bNm+d71AKsX3/9NV8b9cQw+a1bt6YpU6bkQfYRtEWIF9/v2LFj/u6WLVvydyN0e+GFF9KVV155pNSuJ0CAAAECBAjUKyDA8mAQIECAAAECBBoQqIVVJ554Yg6rYrdTDHKP4Of111/Pc7Huv//+/xxg1Q2P4p8PNgOrFlQ99thj6bTTTksRUkUd9957bx7+/sorr6Rrr7021xM7pyJwih1SsXNq3LhxOdyK7yxevDhNnjw5B08PPfRQGj9+/D4B1urVq/POrwjuLrjggnzv+KxYsSIPsz/jjDNyUHX++efnP4+3NEbAFUcsBw4cmI9X1rcbzANHgAABAgQIEDhSAQHWkYq5ngABAgQIEKicwCOPPFLvccHascLYfbVw4cK8S6nu50iPEB5ugNW7d+8Dfi92id1+++35eOOTTz6Zg6q6O8fibYkzZsw44Kjj/Pnz85sU666htgMrAqzY/TVx4sR91hXBVwyaHz16dD6WWPf44fr163O4dcopp+SdX7E7y4cAAQIECBAg8F8FBFj/VdD3CRAgQIAAgSYtEMfobrnllvT555/ncKj2hsBYdG2we+zQiuN/MYPqeARYETjFEPn9P7W3JNZCp40bN6Ybb7wxHx2MXVn1HemLvxs0aFBau3bt3p1btQDru+++yzvO+vfvv89PffjhhzmkOvnkk3O4ddNNNzXqmxib9ANlcQQIECBAgMBRCQiwjorNlwgQIECAAIGqCLz//vv5CF4codt/l1Ucw4sAJ3Y21Xdk7ljtwKpvV1T0ozYEvvb3K1euzOFbmzZtDjiOWOtf3aOQEcLFAPa6M7BqA+Tr9juOI8Z1b7zxRv7jmIMVPjFYPsKsLl26pDhu6UOAAAECBAgQaCwBAVZjSboPAQIECBAg0OQE6h7Ba2hxMQ8qdjldccUVey8tQ4AVxe5fZ0MBVnwn5l3FjKvYlRY70Op+4g2EMVPrhhtu2Od4YUOG/p4AAQIECBAgcDABAZZngwABAgQIECBwEIF409/gwYPz2/ribX8H21VUe/teDFGPXVC1mVBlCLDq7sCKeVhxNPBwAqy6ZHGU8rPPPksffPBBPmoZxxLrC/Q8aAQIECBAgACBoxUQYB2tnO8RIECAAAECTV4g3qZ3zz335J1EsdMoZj7V96ld171793zMsHPnzvmyQwVYdYOjukcCa+FRfP9gbyE83COEP/30Uz7aGAHTwWZg1eZ4rVu37oAZWDH/q74jhIdq/NatW/PbGZcsWVLvAPgm/9BYIAECBAgQIHBMBARYx4TVTQkQIECAAIGyC9SGt8euohiYHoPTD/ap7dT68ssv97l2+vTp6b777kt33XVXipCr7tv6YkD6kCFD0tdff71P0NOYAdaRvIUwZlgtWrQonXnmmQ3uwJoyZUqK2WAR0NXn0tDOs7I/G+onQIAAAQIEjr+AAOv4m/tFAgQIECBAoAQCy5cvz8fpTjrppPwmvm7duh206rpB0XXXXZd3LdUGpw8bNiy1b98+Pfnkk+naa6/N99iwYUMaN25ceu+99/K/17cDa/v27XlHVM+ePff+bkPB0P5D3OOLS5cuzUPoY/D6hAkT8u+2aNEixQD6xYsXp8mTJ6c4Ahkzq8aPH59/q6EjhAsWLMjhVaxr1qxZqU+fPnvDuXCLAe87duxIL730UgoPHwIECBAgQIDAfxUQYP1XQd8nQIAAAQIEmpxA3bcLDho0KM2ZMycHWYf61N5WGNfEcPN+/frl0GjUqFHprbfeym/q69ix494A67zzzstv7ouQqm6AFd+J0Ovdd99NHTp0SGeddVZ67LHHUq9evQ55JDFuXF+AFWuJkGnatGl5NlXcs23btjlgitleUVcc+YvdYs2bNz+sACtqjCBs7ty5+fpOnTqlVq1apTgWGUcR455x9HLq1Kl779nkHhILIkCAAAECBI6rgADruHL7MQIECBAgQKAMArXZURHGzJ49Ow0dOrTBsrdt25av+/jjj3MgFKFRs2bN0s6dO/M/v/nmm2nNmjU5QIqZWhEAvf3222nSpEkHzIpatWpVimN6q1evTrt27Uq14epHswOrVvg333yTjzHGDqkIrtq1a5d69+6dA7a+ffvuc7yxoR1Ycc94C2EcOYzdWOEU4Vjcs0ePHmns2LEH3LNBQBcQIECAAAECBA4hIMDyeBAgQIAAAQIECBAgQIAAAQIECBRaQIBV6PYojgABAgQIECBAgAABAgQIECBAQIDlGSBAgAABAgQIECBAgAABAgQIECi0gACr0O1RHAECBAgQIECAAAECBAgQIECAgADLM0CAAAECBAgQIECAAAECBAgQIFBoAQFWodujOAIECBAgQIAAAQIECBAgQIAAAQGWZ4AAAQIECBAgQIAAAQIECBAgQKDQAgKsQrdHcQQIECBAgAABAgQIECBAgAABAgIszwABAgQIECBAgAABAgQIECBAgEChBQRYhW6P4ggQIECAAAECBAgQIECAAAECBARYngECBAgQIECAAAECBAgQIECAAIFCCwiwCt0exREgQIAAAQIECBAgQIAAAQIECAiwPAMECBAgQIAAAQIECBAgQIAAAQKFFhBgFbo9iiNAgAABAgQIECBAgAABAgQIEBBgeQYIECBAgAABAgQIECBAgAABAgQKLSDAKnR7FEeAAAECBAgQIECAAAECBAgQICDA8gwQIECAAAECBAgQIECAAAECBAgUWkCAVej2KI4AAQIECBAgQIAAAQIECBAgQECA5RkgQIAAAQIECBAgQIAAAQIECBAotIAAq9DtURwBAgQIECBAgAABAgQIECBAgIAAyzNAgAABAgQIECBAgAABAgQIECBQaAEBVqHbozgCBAgQIECAAAECBAgQIECAAAEBlmeAAAECBAgQIECAAAECBAgQIECg0AICrEK3R3EECBAgQIAAAQIECBAgQIAAAQICLM8AAQIECBAgQIAAAQIECBAgQIBAoQUEWIVuj+IIECBAgAABAgQIECBAgAABAgQEWJ4BAgQIECBAgAABAgQIECBAgACBQgsIsArdHsURIECAAAECBAgQIECAAAECBAgIsDwDBAgQIECAAAECBAgQIECAAAEChRYQYBW6PYojQIAAAQIECBAgQIAAAQIECBAQYHkGCBAgQIAAAQIECBAgQIAAAQIECi0gwCp0exRHgAABAgQIECBAgAABAgQIECAgwPIMECBAgAABAgQIECBAgAABAgQIFFpAgFXo9iiOAAECBAgQIECAAAECBAgQIEBAgOUZIECAAAECBAgQIECAAAECBAgQKLSAAKvQ7VEcAQIECBAgQIAAAQIECBAgQICAAMszQIAAAQIECBAgQIAAAQIECBAgUGgBAVah26M4AgQIECBAgAABAgQIECBAgAABAZZngAABAgQIECBAgAABAgQIECBAoNACAqxCt0dxBAgQIECAAAECBAgQIECAAAECAizPAAECBAgQIECAAAECBAgQIECAQKEFBFiFbo/iCBAgQIAAAQIECBAgQIAAAQIE/gf6Vcf/PCmuJ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AutoShape 9" descr="data:image/png;base64,iVBORw0KGgoAAAANSUhEUgAABLAAAALmCAYAAABSJm0fAAAAAXNSR0IArs4c6QAAIABJREFUeF7s3QmcFNW5//+n90EgiKKixAUkErlRIyIBQURFDRGEuJtFrhHNVSNXExeUKAGvSpREY4R4UUG8GkQEidGoQQVBRdz9xaAYcIkbuKGyzHT3zPT//9RY0DPTS3VPVXXXmU+/XnmZSC3nvJ9TFevrqVOhTCaTEX4IIIAAAggggAACCCCAAAIIIIAAAghUqUCIAKtKK0OzEEAAAQQQQAABBBBAAAEEEEAAAQQsAQIsBgI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KC7w788aZfrilLz9cWPxjUvYYr89InLh9+PSqSZUwl5sigACCCCAAAIIIIAAAgi4L0CA5b4pR0QAAQR8FTh3dq2s/sjd8MruwNBvR2XS8Qlf+8PJEEAAAQQQQAABBBBAAIGWAgRYjAkEEEAgwAIbazMy5oYtnvWgc4eQLLpwO9ePn8lk5KqrrpL//d//lR49esgf/vAHGTRoUJvO8+9//1v+7//+T84880zp3r27dayNGzfKBRdcIK+//rr88Y9/lIMOOqisc/zpT3+S//mf/5Gf/vSnMnXq1LKOwU7eCNi1cXL07373u3LrrbfKbrvt5mRzX7ZpaGiQ+++/X+rq6uQnP/nJ1nN++OGHctZZZ1n/u9raXAhmwoQJ1nX461//Ws455xxr07/97W9WX6rx+snV3kL9e/HFF+X888+Xd99919H40Nr94Ac/cLQtGyGAAAIIIIBAYQECLEYIAgggEGCBoAZYb731lpx33nnWQ2B9fb314H7FFVdIKFTe64rr1q2Ts88+WzQMyH7YJ8AK8OB22PSgB1g6Xn/zm980C3y06wRYDgdAGzcjwGojILsjgAACCCDgowABlo/YnAoBBBBwWyCoAdZ9990n//3f/y0jR46Ut99+WyKRiEyfPl169epVFpHXD/vMwCqrLL7sZNfm+9//vtx4443SuXNnX87r1kns9mfPWHLr2JU4TqmBUCXamH3OUttrz8DSY7RlVmel+835EUAAAQQQCKIAAVYQq0abEUAAga8FghhgbdmyRX75y1/KE088IdOmTZPly5fLn//8Z+sVvTPOOKOs2hJglcVmxE4EWNVVxlIDoUq3vtT2EmBVumKcHwEEEECgPQsQYLXn6tN3BBAIvEAQA6wVK1ZYs6923nlnueWWW2TlypVy2WWXyfe+9z1rRsP222/fqi52SDFx4kTp2LGjtXbW559/bu2js7ZmzpzZbJ8999zTOtY+++xTcA2sN954Q+6880558skn5Z133rHadMABB1jraA0ZMmTrK42FZmBpIHfPPffIwoUL5c0337Taoec9/vjj5dRTT5Xttmu+hpi+5vjXv/5V7r77bvnHP/5hrdO11157yWGHHSann366fPvb3w78uPSzA+UGWHYQse+++1rB6Q033CDPPvus7LfffjJu3Dg58cQTrW7oGJk7d64888wzsmrVKuvv6RpaOvZ0TacBAwa0evVVx4TWWGca2jXu27evDB8+XP7rv/5LunTpsvUVwVdeeaUZl71OVKFQ1snxsw+aPcvr2GOPtV6zfeSRR6w29O7d21qjyW5Xy9qV2n+na2DZ2xUbKy1nppV6venx7WtOr/XXXnvNuoccccQRctFFF1nr77Vcs6tQm8oNsJyON7f6d8ghh1hrdS1ZssT6lwPZjsVmlBb681z3r5ZjO9vPrrOOOb0vz5gxw7qWPv74Y+taO/nkk3PeJ+1rr9j9WWun5yg0A9Puz89//vM2vapebKzy5wgggAAC3gsQYHlvzBkQQAABzwSCGGDpa17XX3+92A8T69evt9bD0vDn97//vRx11FF5A6zBgwfLv/71LyvkCofD0q1bNzn00EOtsMBeVFkfkjQg0Ae2nj175g2wdJ8pU6ZYD/EaXOnC71999ZUVZOkDrs4S0zbqulz5Hujee+896+Fp6dKl1j677767RKNRqy0aTA0bNsxa9F3/vv5SqZT1MHn77bdv3T6RSMgnn3xitUPbrjbaT37OBNoaYOkrh42NjfLFF19Y4+nLL7+0aqQBxwMPPCCTJk2yHrY1tNppp52sMMSur46byZMny3HHHbe1sXocDWR1X/1pmBmPx7fuo4GXhmUdOnSwxo6Oex1zGmLquNXg9PLLL8+7BlaxMacB6G9/+1vp37//1jbZRieccIL885//FD2GPSb1v2/evFmGDh1qvYK5yy67bN2vnP47DbCuueYaeeqpp3IWWWtgB8paCw3d9Fes7y2vt5bXXMt6aHjZqVMnazao01c42xpgFRpvbvVP7416rF133dUKifQjAW4EWDq29Z45b968rWO7pqZGdA1CvUY0/Ne66scS7J89Hn70ox9Z90m9L+p9Tu+FduB/0kknWftlh/1O78+6nqJ+LGDTpk05X+m010F87rnnrLBSr2t+CCCAAALBFSDACm7taDkCCCAgQQuw9EHHDquyHyb0i4Q6G0sfcvRBJhaLNatu9kLdl156qXUMXTertrbWCgLyzVbJt4i7zsLQWWD6kKcPPxpU6cOTfh1x0aJF1kOatsH+OmKuAEtnSmhbdObVMcccYy3Evccee1jt1i8i6uuRCxYskFNOOcUKsTTEsGef6ZcXr7vuOvnWt75lba/H0n7Pnj1bRo0aZQV5LWdu+T3c6x7+i2y+o/nMNjfbEB9wiHT+1cQ2H7KtAZaGUUcffbRVrx133NF6sNaxpX9fx9n7779v1fm0006z/r7+PvvsM6veWnsNV7ReGoTo+NE66iwT/eKljmt9qLf30Yd5/SJf9jjPtwZWrjGtbdNjaIAwcOBAufLKK5sdX883f/586880jLJDquzrp+VY1TGpx1yzZo01TnUGmP7sDy2U0n/dz2mAla/wGlxdeOGFVtCWHSKXc73pOXQGj4ZgGubohyKOPPJIK5TWtfc01NFQRX9+BVj5xlsymSz5flKofzpzTvurs51a9q+cGViFxrYGjhrK6qvgGtDq2NMwOHs86H/Xj3VoOKtBbfa9Vj/kkf3/B6XcnzWo1WPquXPV0L7n9unTJ+8M3zbfhDgAAggggIBvAgRYvlFzIgQQQMB9gaAFWBro5Hpd0H7I0DDq5ptvtmYNZP/sB64DDzzQCrq++c1vNvvzUgMsDSv0gSs7XLIPqA9WGgToa4UabOkrLrke+HTWhoZgOstLH770r9k/fVDVP9e22UGYhhdnnXWW9SCnYUH2VxfXrl1rbd+1a1e5+uqrt4Zh7o8aZ0fUAGvj7652tnEZW9WMGO1qgFWsCS1fMbJn0nz66afWWLBn+djHeeihh6xgSh98dby0DBSffvppGT9+vDVzz/7ypdZQA1GdqaL76myq7J++TnjJJZdYwZIGXfqQX0qAZV8nOssv1wLi2pcLLrhg62tj9ppy9jn0dcFc15d9Pej2Gvbor5z+ZwcW2WGCPe7t1yPz1So7oNMPPGi77EX5y7netA76Gp2+pqzXlM70aVmPX/ziF1Z4V2qAZc/4zNcX+zVmDTL1V2y8tbV/2n59BTn7Z59T29rWGVj6+qxa1dXVWdeLvkKb/bP/ZYGuaXjttdeKzvbLHg8aquqHOvR6sX/pdNq6Hu69914rENZ7o/5KvT/rWNXQM9dr6PaM34svvti6NvghgAACCARbgAAr2PWj9Qgg0M4FghRg6cNKvn9Tbi/srq+N5HrQsB/As2e7ZJe+lABLXxPUoEgDiFzBRa4hlSvAsh+ydO0gnemQ66cPjTqryn44sx9S9aH83HPPtb7CmGvNr2oY1u0lwNJZVRoGZb/25MTfDgc0cLQDLB2/Oh5K+SJiKQGWhk8aDmioqjP4Ws5U1HbbawKNGTPGCgI0FC52/Wj7dYwWC5hyhSPZ/c8OLEoNsDQ41rXtNPj7j//4D+va1Ncq7V8515uuL6YBls6O03Xy7BlpuQIUvwKsfOOtLf2za7z33ns3G7rZAVFbAyz7y7HZ46rldWKPo+wg1J6Rl/33svez75F2+8q5P9sze3VGrf0vC/QcdoCpwTJfjHRyV2MbBBBAoPoFCLCqv0a0EAEEEMgrEKQAS2ef6L/B11+uWSAa9OhDTK5/U1/slZdSAix72w0bNjh+qGl5/uwHQ3vtolxFstfysYMBnaWgr6P95S9/sTbXdbN0jSRdx0tfHdTZPvZrapUe9kELsEoJjdQ2VwBVyFzHi67zo6+2Pf/88/LCCy9Yi7pr8GUHWMXGaa7jlxJgOflinh2S6ljSVxl1na5i7XIyQ8pJ/9sSYNnrbX3jG9+w1oHTV9FyBU2lXG9///vfrXuOXl86E8eezZVdBzsULDXA0mOUEooUGm/l3k/s/h188MFWW3bYYYdWQyzX+Co2HgoF9vZacLnGsr7SretaZV+LxcZsy/aVc3+2Z81qAJr9L0DsWZLqUw2vZVf6ns75EUAAARMECLBMqCJ9QACBdisQpADLfpWjWLE01Ml+BUW3L/bA5XeAZb8uo19yc/LLntlif2VMX5vRUC/7pwtw65fR9AEw+/VCJ+dwexsCrKa1zLK/2JdtrMGQLn6u65hVU4CVKygpdv3kC7BK7X+5AZYusK3Bg86+abkovh6z3OvN7peTL9RVMsDyu3/FxkOuP3f61Uitl98Blp7TDm41ULa/ZmuvrZi9tpvb90mOhwACCCDgrwABlr/enA0BBBBwVSAoAVb2WjT6Go9+eS/Xz56x1HIh82IPXH4HWDrTQIMmXfA9e+2WUourr77omjGPP/64tU6PzvDRBd6zX4Mp9Zhubd/eAyx7MXENV3TWj65l1LdvXyuw+s53vmN9AEDXwMp+ha7YOM1VG69mYO2///5bZ+UUa1euAKuc/pcTYOVbtD3bqtzrzZ6hpF/11GtKZ3e1/OXzz3cdtfUrhC1fudTzlNs/O7TJrrWT/hUbD7n+3A6D8r0KmM/LjxlYem77/2NWr15t1Vpfp9TXtDUU1f60fL3Srfskx0EAAQQQ8FeAAMtfb86GAAIIuCoQlABr8eLF1hfFdGHjXIuw2yj2drqmS3aIU+yBq5QA6/PPP7fWxdHXwPKtgaXrveif6dfpdGaGrp+ji1tnz6SyH+jGjh1rLRDd1hlT+mU7DcX0odvpbBBXB1OLg7X3AMuur667putNtVyrTMePvei+PQPLXico34wfHXu6j8640XXTNBQrJcCyty20Bpb9Km6uNbDyrXGVK8Aqp/+lBlgaOugi3roI95lnnmmNe/1aZ65fOdebvfC4LnqfK8TQV880YLnrrrscX3NeBFja37b0T/fXVyE1YG35s49byhpY9j7Z48VeW63UV3VLDbDKuT/br13bs3x1Qfd+/fpZ15q2N9eXbb28d3JsBBBAAAHvBAiwvLPlyAgggIDnAkEIsLIXb9ev+umDe76wx/636DqzIHtbNwOs7IfFXF8hzP4SmoZWOuMg1/ntsE3XhNGHR52Zk/2zXwt66623rK8O6gO6Pkjpfvq1MPsLcdn7FHvY83xAZZ2gPQdY2a905QoTNfjQNXX0P9lrYNmByaZNm3J+hfCpp56yglydhWh/ka2UAKuUrxCWEli0DLDK7X8pAZZeZ3p93X777da6dxo+tFxkPXu8l3O9ZX8cwr6Ws4/5r3/9y1oj67XXXqt4gNXW/ukHMnTGUfa99e2337ZCHA3dssdDoY8NZH/JMjvAstcw1Nliub6wqfd5ff1zyZIl8oMf/MAKBjVYKnZPyzX+7QDN6f3ZrqkdLu67777WvyzRYNLphzr8vLdyLgQQQACB8gUIsMq3Y08EEECg4gJBCLA0wDnvvPPk/ffftx58jjrqqIJu9r9F19di9CG/V69ejtfA0oWmdeaWLtqrP/tB/PXXX2+24LI+sOqDnb4Gds4551hh2XbbbScNDQ3WVwP1vPoApMfSv+YKsPTYOmPqwQcflKFDh1oPiPr1NPu8N910k8yZM8d6KNfj6GtnCxYskMsuu0x23XVXK8w65JBDtj5wajihD3v6ysvvfvc7OeKIIyo6vho/+8Tz84d33KnN57BrU+rMkEKLamtANXHiRKt+WgedgaU1s2t75513ym233Wa98pkdYOl+WlddPF1nV+mD+AEHHGDtp2GCjpGlS5c2CxPs9mvIqWv12AFErlmF2eGqhj5XXnnl1uPrDD493/z581sFQsUC4JYBVrn9dxpgZX9xUK+P3/72t9K/f/+CY6Gc600PqLO71F1ndWpNNVxRY13fS1//ffTRR63zOp316NUMrHL7p2H/r371K6sPej869dRTreCoUP/sPmgYpR+V0KBITfQVbh2/GvzoLzvA0oBKZ5rqbEMd0zpz7rDDDrP203Gp14qOe/1l37/KCbBKvT/bA8cOLPV1bK23XrN2UNzmGw0HQAABBBCoCgECrKooA41AAAEEyhMIQoBlv9I0aNCgrV9FK9Rb+9/0r1mzxpqhkW8GVPYxsmeM6IwofSjWByf9N/EXXHCBtAywdF+dhTBlyhTRoMD+spa9BpeGVhoOaCiiv3wBgK7fo4tPP/PMM9YXBfW8+gqUrm2l4YYeV4+ja3rpT9s5adIkmTdvnvW/7S+q2V/v0mP87Gc/s2bp5HuVqryRYu5eXgRYqmUvLK7jUL9ep2NCf++++640NjbKkUceaYUEGjjqotEaZOlPZxFqSKlf1bPHhL7Cpvtp/TUs0DFhv5KoAYu+8qQ/HT9DhgyxwpRPPvlEzjrrLOvv268o6n/X0FXHtgZhuY6vHwJoGQiVGmC1pf+5AouWAdkrr7xivcar4XahrwpqO/S1OA2aOnXqJKVeb7p/dlimi+7r+fRYWg/96Zpzb7zxRsUDLG1Luf3T8aH/ckDHV3b/dtllF2vsvvzyy836lx1G6Xn1S6h6v1ET/ZLhsGHDrECq5Sun2WPb3k+DIh2reh/Vc+m9S8etHcSWE2CVen/OvrvZrzrq3ys249fcuyI9QwABBMwVIMAyt7b0DAEE2oFAtQdY2cFS9ufNC5Um+5PyOvtFw4G5c+e2WoOq5TH0oVhnCLz66qvW1+F01tMxxxyTN8DS/fXBVWfT6Os7dpB16KGHytlnny0aBNi/QgGA9lEDKV3QXT8hbz8ka9v1QW6PPfZo1lSdJaDhmc7G0leYNOjSL9rprAZ9zVADjLaup9UOhn6r2rg5A8s++D//+U8rdNWA0g4kv/e971kP9gceeKA1e0W/Jtny9TS7xjoudDaJ/bD/ox/9SHRtKp3tZ/909orO1tNtdQxqeKBjvq6uLmeApfvp8fW8Gn5p4KtjcL/99rPGuwagXbp0aTYEygmw9ADl9N9JgGXPALJDpELjtWVdS73e9NgaYunrmxr0aDCpAaRebzozVF/71PtGpWdg2QZu9E+PpbM7dWaWBjr6n5b903G3cOFCa7aV3rc0DNV99DVErYveu3Ktmab76axTvSfbY0+Der0udDarPQvV7k+5AVYp9+fs8bN27VqrHR999JH1/wGVnsnanu7F9BUBBBDwQ4AAyw9lzoEAAgh4JFDtAZZH3eawCCCAAAIOBIoFSA4OEahN7ABLZ59pENzy4wuB6gyNRQABBBBoJUCAxaBAAAEEAixAgBXg4tF0BBBAwGOB9hZg2a+sO51R5zE/h0cAAQQQcFmAAMtlUA6HAAII+ClAgOWnNudCAAEEgiXQHgIsXUNQ1+LS18f1K7fJZDLnl2GDVTlaiwACCCCQS4AAi3GBAAIIBFxg9O+3yKa6jCe9+Fb3sNzysw6eHJuDIoAAAgh4K9AeAiy7jyqpa3npQvK6gDtrCXo7tjg6AgggUAkBAqxKqHNOBBBAwEWBZ/7VIFcvqpO6tIsHFZEu24Vk6ik1ss+uYXcPzNEQQAABBHwRaA8B1m233SbTpk2zvqCoX/nURdz5iqsvw4uTIIAAAr4LEGD5Ts4JEUAAAW8EPtvk7iysHTuFvGkoR0UAAQQQQAABBBBAAAEEShQgwCoRjM0RQAABBBBAAAEEEEAAAQQQQAABBPwVIMDy15uzIYAAAggggAACCCCAAAIIIIAAAgiUKECAVSIYmyOAAAIIIIAAAggggAACCCCAAAII+CtAgOWvN2dDAAEEEEAAAQQQQAABBBBAAAEEEChRgACrRDA2RwABBBBAAAEEEEAAAQQQQAABBBDwV4AAy19vzoYAAggggAACCCCAAAIIIIAAAgggUKIAAVaJYGyOAAIIIIAAAggggAACCCCAAAIIIOCvAAGWv96cDQEEEEAAAQQQQAABBBBAAAEEEECgRAECrBLB2BwBBBBAAAEEEEAAAQQQQAABBBBAwF8BAix/vTkbAggggAACCCCAAAIIIIAAAggggECJAgRYJYKxOQIIIIAAAggggAACCCCAAAIIIICAvwIEWP56czYEEEAAAQQQQAABBBBAAAEEEEAAgRIFCLBKBGNzBBBAAAEEEEAAAQQQQAABBBBAAAF/BQiw/PXmbAgggAACCCCAAAIIIIAAAggggAACJQoQYJUIxuYIIIAAAggggAACCCCAAAIIIIAAAv4KEGD5683ZEEAAAQQQQAABBBBAAAEEEEAAAQRKFCDAKhGMzRFAAAEEEEAAAQQQQAABBBBAAAEE/BUgwPLXm7MhgAACCCCAAAIIIIAAAggggAACCJQoQIBVIhibI4AAAggggAACCCCAAAIIIIAAAgj4K0CA5a83Z0MAAQQQQAABBBBAAAEEEEAAAQQQKFGAAKtEMDZHAAEEEEAAAQQQQAABBBBAAAEEEPBXgADLX2/OhgACCCCAAAIIIIAAAggggAACCCBQogABVolgbI4AAggggAACCCCAAAIIIIAAAggg4K8AAZa/3pwNAQQQQAABBBBAAAEEEEAAAQQQQKBEAQKsEsHYHAEEEEAAAQQQQAABBBBAAAEEEEDAXwECLH+9ORsCCCCAAAIIIIAAAggggAACCCCAQIkCRgZYmzdvllmzZsldd90lq1atkkgkIv369ZOzzjpLTj75ZOt/5/q98sorcv3118vy5cvlvffek969e8uIESPkwgsvlJ49e5ZIy+YIIIAAAggggAACCCCAAAIIIIAAAm4IGBdgff7553LuuefKvHnzpFOnTluDp7fffls2bdokZ5xxhkybNk122GGHZn6LFy+W8ePHyxtvvCG777677LzzzvLBBx/IunXrpH///jJ9+nQZMGCAG+YcAwEEEEAAAQQQQAABBBBAAAEEEECgBAGjAqxMJiOTJ0+2/jNkyBCZOXOm7LvvvhbHCy+8YAVU//jHP+S6666Tc845ZyvTO++8I2PHjpWXXnpJLrnkEus/iURCNmzYIBMmTLCOc9JJJ8mtt94qXbp0KYGXTRFAAAEEEEAAAQQQQAABBBBAAAEE2ipgVID17rvvWq8IvvXWW9YrhKNGjWrmc+edd1pB1QknnCCzZ8+Wzp07W39+8803y/nnn2/tq/t17Nhx634ff/yxtY8GYLmO2dYCsD8CCCCAAAIIIIAAAggggAACCCCAQGEBowIsXcPqsssus3qsAVX37t2b9X7hwoVWeHXkkUfKn//8Z+s1wS1btsi4ceNk7ty5MmfOHDn99NNbiU2dOtU67kUXXWStkcUPAQQQQAABBBBAAAEEEEAAAQQQQMA/AaMCrEJs2a8XamCla1rF43FrnSt9PXD9+vWiM7QGDx7c6jB28DVmzBi54447eI3Qv/HJmRBAAAEEEEAAAQQQQAABBBBAAAFpFwGWhlQ33HCD3HbbbbLrrrtaa1npGln6e/XVV+XHP/6x9d/vvvtuOeCAA1q7nhxmAAAgAElEQVQNixUrVshPf/pTa+H3BQsWWIu880MAAQQQQAABBBBAAAEEEEAAAQQQ8EfA6ADLDp7Wrl1raQ4cOFD+8Ic/NPuaoJNwysk2/pSLsyCAAAIIIIAAAggggAACCCCAAALtT8DoAOvRRx+VX//616KvD+osrHXr1kmfPn2srxAed9xxVrWdhFNOtik0dF588cX2N7LoMQIIIIAAAggggAACCCCAAAIIBFLgoIMOqrp2Gx1gZWtv2LBBrrrqKuv1wW9+85vWWlbf+973CLCqbkjSIAQQQAABBBBAAAEEEEAAAQQQqKQAAVYl9UVk8+bN8rOf/UzuvfferV8UXL16tZx66qlWy+655x5rhlbLnz0DS79aOH/+fOnRo0eFe8LpEUAAAQQQQAABBBBAAAEEEEAAgfYj0G5mYNklvf766+WSSy6R0047zVrUXWdm8RXC9jPg6SkCCCCAAAIIIIAAAggggAACCARPwKgAS18P/OMf/yj9+/eXW265ReLxeKuKTJ06VS677DI5++yzrW1qa2tl3LhxMnfuXJkzZ46cfvrprfaZNGmSTJkyZeusreCVmRYjgAACCCCAAAIIIIAAAggggAACwRUwKsB64oknrACqc+fOcvfdd0u/fv2aVebjjz+WsWPHyiOPPGIFXb/4xS+sP7/55pvl/PPPl5NPPllmzZolHTt23Lqfvc8LL7xg/dmoUaOCW21ajgACCCCAAAIIIIAAAggggAACCARQwKgAS9e4+vnPf26FV6NHj5YbbrhBevbsaZXl7bffliuvvFLuuusuGTp0qDXbaq+99rL+7J133rGCrZdeekkuvvhi+dWvfmWFWPp64YQJE2TmzJkyZswYa+H3Ll26BLDMNBkBBBBAAAEEEEAAAQQQQAABBBAIroBRAZaWYc2aNdbrgUuWLJFOnTo1C7A2bdpkvV44ffp0GTBgQLOqLVq0yHpFcO3atbL77ruLLtj+wQcfyLp16/LuE9yy03IEEEAAAQQQQAABBBBAAAEEEEAgOALGBVhKrzOnbr/9duuLgatWrbKq0bdvX2ux9jPPPFO6du2as0KvvPKK6CLvy5cvl/fee0969+4tI0aMkAsvvHBrEBac0tJSBBBAAAEEEEAAAQQQQAABBBBAwAwBIwMsM0pDLxBAAAEEEEAAAQQQQAABBBBAAAEEVIAAi3GAAAIIIIAAAggggAACCCCAAAIIIFDVAgRYVV0eGocAAggggAACCCCAAAIIIIAAAgggQIDFGEAAAQQQQAABBBBAAAEEEEAAAQQQqGoBAqyqLg+NQwABBBBAAAEEEEAAAQQQQAABBBAgwGIMIIAAAggggAACCCCAAAIIIIAAAghUtQABVlWXh8YhgAACCCCAAAIIIIAAAggggAACCBBgBXAMrFnfKHNXpGXlmgapTWV86UGnmpD07xWR0wbFpPcuYV/OyUkQQAABBBBAAAEEEEAAAQQQQAABFSDACtg40PBq/JxaSdZXpuGJqMhNYzsQYlWGn7MigAACCCCAAAIIIIAAAggg0C4FCLACVvarFiVl6aoKpVdfWw3rG5UrxiQCJkdzEUAAAQQQQAABBBBAAAEEEEAgqAIEWAGr3MhpW3x7bbAQzeOXdwyYHM1FAAEEEEAAAQQQQAABBBBAAIGgChBgBaxyR16zuSpaTIBVFWWgEQgggAACCCCAAAIIIIAAAgi0CwECrICVmQArYAWjuQgggAACCCCAAAIIIIAAAggg0GYBAqw2E/p7AAIsf705GwIIIIAAAggggAACCCCAAAIIVF6AAKvyNSipBQRYJXGxMQIIIIAAAggggAACCCCAAAIIGCBAgBWwIhJgBaxgNBcBBBBAAAEEEEAAAQQQQAABBNosQIDVZkJ/D0CA5a83Z0MAAQQQQAABBBBAAAEEEEAAgcoLEGBVvgYltYAAqyQuNkYAAQQQQAABBBBAAAEEEEAAAQMECLACVsRcAdae3cLyk8ExOXjviHSqCUlIRFL1ImvWN8o9K1Ly9JsNOXs54oConDwwJrttH5ZoxNk+9oEev7xjwORoLgIIIIAAAggggAACCCCAAAIIBFWAACtglWsZYA3eJyLjj0lIt84hyYhIXSojjRmRmlhIImGRZFpk1rKU3Lcy3ayn5x0Vl9EHxaxt6htEkvWZrfvUpjIye1laFjzXfJ/sAxBgBWzg0FwEEEAAAQQQQAABBBBAAAEEAixAgBWw4mUHWN27hOSqk2qk185hWfdlRmYsTm6dbbX/HhG5+Ni47NY1LJ98lZEp99fJqg8ard4e+92onDM8LjXxkDzzZoP8/uGkfLE5I713CctFxybkW93D8snGjFz7QFJefTf37C0CrIANHJqLAAIIIIAAAggggAACCCCAQIAFCLACVDydYTX8ms1bW3z8wTE56/C4ZDIiMx5LyoMv1zfrzcgDo3Lu8IREIiJzlqXkz880zaiafEKNDOkTkbc+bpQr5tdZ4Zf9O2DPiFx2XNOMrgdeTMtNj6ZyChFgBWjg0FQEEEAAAQQQQAABBBBAAAEEAi5AgBWgAuqrgUdduy3AOvuIuJwyMCbrvsjI5IV18ua6phlW9m+f7mGZdHyNdN8+JPOeTcvMJ1Ky0zdCcu3JNdJz57D89aV6ufGRZCsBO+B6/cNG+cUdtQRYARojNBUBBBBAAAEEEEAAAQQQQAABEwUIsAJU1ZYB1h47hmW3riGpS4us/qhRdO2q7F+/vSJy+eiEdEyE5NYlKVn4fFpyhVotCYoFY7o9M7ACNHBoKgIIIIAAAggggAACCCCAAAIBFyDAClgBc32FMF8XzhwWl1MHxeSzjdvWwNLQa/KJCdG/5puBRYAVsEFBcxFAAAEEEEAAAQQQQAABBBAwXIAAK2AFdhpg9e8ZkQnHJaTLdiG5//m0zHhs21pWvz2tRvTPc62B1SEestbA0q8b5ns1UcmYgRWwgUNzEUAAAQQQQAABBBBAAAEEEAiwAAFWwIrnJMDSrxNOHFMjfXuErS8PXr2o+ULt9uLvsag0+wrhnt3CorO2BvaOSCQsBFgBGxs0FwEEEEAAAQQQQAABBBBAAAFTBQiwAlbZYgFWdnj14YZGufaBpBViZf90ltWlo+IypE9UQiKSqtf/ZKQmFrK+WKivHOpXCJmBFbDBQXMRQAABBBBAAAEEEEAAAQQQMFSAACtghS0UYGUHU19tyciNj6Rk2Rv1OXuo2x5/cFRGHhiTnTprjCXyycaMPPhyWrbfTv8sZi0Mf+5svkIYsCFCcxFAAAEEEEAAAQQQQAABBBAwToAAK2AlzRdgtQyvpj+Wksdfyx1eFevyDT+pkf33iMiTr9fLlPuTOTdnDaxiivw5AggggAACCCCAAAIIIIAAAgi4JUCA5ZakT8fJFWBpeDVuWExG9YtZrwLOXpaWBc+ly2rRwb2aFn/vlAjJrCdTMu/Z3MchwCqLl50QQAABBBBAAAEEEEAAAQQQQKAMAQKsMtAquUuuAOu8o+Iy+qCY1DeIzFqWkvtWlhdeZa+flesLhdn9JsCq5Cjg3AgggAACCCCAAAIIIIAAAgi0LwECrIDVu2WAdcrAmIw9NG71Ys7y/DOmCnVz+44hOezbUTlxQFR26xqWLcmMzHgsJQ+/mv8VRAKsgA0cmosAAggggAACCCCAAAIIIIBAgAUIsAJWvOwAS1/3mzg6IZ07hKzZV3XpTN7epBpE5ixLyYMvbwul9FXBwd+KiL6CGGpax12+2JKR25YUDq90OwKsgA0cmosAAggggAACCCCAAAIIIIBAgAUIsAJWvOwAa2DvpvWqOtd8nT4V6EuqXuTWJSlZ+Py21wsnn1AjQ/pEpC4t8unGRnn6zQZ54MW0rPsyfxBmn4IAK2ADh+YigAACCCCAAAIIIIAAAgggEGABAqyAFS/fVwj97gYBlt/inA8BBBBAAAEEEEAAAQQQQACB9itAgBWw2hNgBaxgNBcBBBBAAAEEEEAAAQQQQAABBNosQIDVZkJ/D0CA5a83Z0MAAQQQQAABBBBAAAEEEEAAgcoLEGBVvgYltYAAqyQuNkYAAQQQQAABBBBAAAEEEEAAAQMECLACVkQCrIAVjOYigAACCCCAAAIIIIAAAggggECbBQiw2kzo7wEIsPz15mwIIIAAAggggAACCCCAAAIIIFB5AQKsytegpBYQYJXExcYIIIAAAggggAACCCCAAAIIIGCAAAFWwIpIgBWwgtFcBBBAAAEEEEAAAQQQQAABBBBoswABVpsJ/T0AAZa/3pwNAQQQQAABBBBAAAEEEEAAAQQqL0CAVfkalNQCAqySuNgYAQQQQAABBBBAAAEEEEAAAQQMECDAClgRCbACVjCaiwACCCCAAAIIIIAAAggggAACbRYgwGozob8HIMDy15uzIYAAAggggAACCCCAAAIIIIBA5QUIsCpfg5JaYHKAtWZ9o8xdkZaVaxqkNpUpyaXcjTvVhKR/r4icNigmvXcJl3sY9kMAAQQQQAABBBBAAAEEEEAAAQ8FCLA8xPXi0KYGWBpejZ9TK8l6L9SKHzMRFblpbAdCrOJUbIEAAggggAACCCCAAAIIIICA7wIEWL6Tt+2EpgZYVy1KytJVFUqvvi7JsL5RuWJMom0FYm8EEEAAAQQQQAABBBBAAAEEEHBdgADLdVJvD2hqgDVy2hbfXhssVKHHL+/obQE5OgIIIIAAAggggAACCCCAAAIIlCxAgFUyWWV3MDXAMrVflR0tnB0BBBBAAAEEEEAAAQQQQAABMwQIsAJWR1ODHlP7FbDhRXMRQAABBBBAAAEEEEAAAQQQqEoBAqyqLEv+Rpka9Jjar4ANL5qLAAIIIIAAAggggAACCCCAQFUKEGBVZVkIsCpVFtbAqpQ850UAAQQQQAABBBBAAAEEEEAgvwABVsBGh6kzlUztV8CGF81FAAEEEEAAAQQQQAABBBBAoCoFCLCqsiz5G2Vq0GNqvwI2vGguAggggAACCCCAAAIIIIAAAlUpQIBVlWUhwKpUWXiFsFLynBcBBBBAAAEEEEAAAQQQQACB/AIEWAEbHabOVDK1XwEbXjQXAQQQQAABBBBAAAEEEEAAgaoUIMCqyrLkb5SpQY+p/QrY8KK5CCCAAAIIIIAAAggggAACCFSlAAFWVZaFAEsF9uwWlp8MjsnBe0ekU01IQiKSqhdZs75R7lmRkqffbChYvQP2jMiYg6Lynd0j0qVDSLakMjL1gaQ8uyb/frxCGLALguYigAACCCCAAAIIIIAAAgi0CwECrICV2dSZSi37NXifiIw/JiHdOockIyJ1qYw0ZkRqYiGJhEWSaZFZy1Jy38p0qwp2iIfknOFxOWa/qEQjTX9c3yDy6aaM3PC3pLzwtj8BlgZtc1ekZeWaBqlNaS+8/2nQ179XRE4bFJPeu4S9PyFnQAABBBBAAAEEEEAAAQQQQMAHAQIsH5DdPEV7CLC6dwnJVSfVSK+dw7Luy4zMWJzcOttq/z0icvGxcdmta1g++SojU+6vk1UfNG4l1vDqkpFxObRP1Pp7+mfzV6Zl+ep6R2VwawaWhlfj59RK0tlpHbWtlI0SUZGbxnYgxCoFjW0RQAABBBBAAAEEEEAAAQSqVoAAq2pLk7thJgZYOjdp+DWbt3b4+INjctbhcclkRGY8lpQHX26eAo08MCrnDk9IJCIyZ1lK/vzMtllYx343as2+ikdD8vd/1Mv0xamSZj+5FWBdtSgpS1dVKL36WnJY36hcMSYRsBFOcxFAAAEEEEAAAQQQQAABBBBoLUCAFbBRYWKApa8GHnXttgDr7CPicsrAmKz7IiOTF9bJm+u2zbDScu3TPSyTjq+R7tuHZN6zaZn5RMqqos6+mnpKwlrz6vUPG619dZZWKT+3AqyR07aUFJyV0sZStnWrP6Wck20RQAABBBBAAAEEEEAAAQQQcFuAAMttUY+P1x4CrD12DMtuXUNSlxZZ/VFjqyCo314RuXx0QjomQnLrkpQsfL5pBpb99zvXhGTWkykr3Cr151bgY2KdSrVkewQQQAABBBBAAAEEEEAAAQTcEiDAckvSp+OYGoyU0q8zh8Xl1EEx+Wxj8zWwThwQk3GHx+XLLRm56+mUjDwwJnt1C1sLueui7/98v8EKtnR2Vr4fAZZPA5nTIIAAAggggAACCCCAAAIIIFCCAAFWCVjVsGkpQY+X7XUr6LHb6LRf/XtGZMJxCemyXUjufz4tMx5ren1Qf/arh+kGkVBIrK8V6tcL9VcTD0lIxAq3bnwkJcveyL0+lVv9ctofL2ukx3arP163k+MjgAACCCCAAAIIIIAAAgggUEiAACtg48PUYMRJv/TrhBPH1EjfHmHr64JXL6qzvlJo/678YUIO27fp64OfbsxYrxc+9lpTUHXkd6Jy3vC4FXwVWh/LrcDHSX/8GHpu9cePtnIOBBBAAAEEEEAAAQQQQAABBPIJEGAFbGyYGowU61d2ePXhhka59oGkFWJl/yafUCND+kRkY23TLKulrzefZfWjQ2Iy9tC4pOoz8vuHU7Ikx1cC3Qp8ivXHr2HnVn/8ai/nQQABBBBAAAEEEEAAAQQQQCCXAAFWwMaFqcFIoX7p1wUvHRWXIX2i8lWBVwDtAEsXfj93dm2ryurXCa8Yk5AdOoXk7qfTcseyba8f2hu7FfiYWqeAXS40FwEEEEAAAQQQQAABBBBAwBABAqyAFdLUYCRfv1qGV9MfS8njX78W2LJ05w6PywkDYqIztH6zIClrP24+Q2uf7mGZdHyNdN8+ZH2hcOYTBFgBG/40FwEEEEAAAQQQQAABBBBAoJ0KEGAFrPDtKcDS8GrcsJiM6hezXvubvSwtC55L562Y9Yrg0Lj1CuE1f0nKS+80NNuWGVgBG+w0FwEEEEAAAQQQQAABBBBAAIGvBQiwAjYU2lOAdd5RcRl9UEzqG0RmLUvJfSvzh1daRl3c/cof1ki3b4TkoZfr5YaHk82qa6+Blfx6DaylrIEVsNFPcxFAAAEEEEAAAQQQQAABBNqrAAFWwCrfXgKsUwY2LbiuvznLU9Yrf05+F45IyLEHRiWVbr5f9lcIX/13g0y8Nym1qW1fMLSP7eUaWHt2C8tPBsfk4L0j0qkmJCERSdWLrFnfKPesSMnTbzafMaZt2mPHsEw+MWH9Nd9vY11Gpj6QlGfXtN7frf44sWcbBBBAAAEEEEAAAQQQQAABBLwSIMDyStaj47aHAOvgXhGZODohnTuErNlXdenWQZPNm2oQmbMsJQ++3PTFQf1a4eWja6TvN8NWQFSXFslkMlITbwqM8n3B0OsAa/A+ERl/TEK6dQ6J9qYulZHGjEhNLCSRsEgynXuWWfa6XQRYHl1UHBYBBBBAAAEEEEAAAQQQQKDqBQiwqr5EzRvYHgKsgb0jMuG4hHSu0cip8E9nMN26JCULn982Q2v7jiFrptOwfaOy/XYh0eRqU11Gnl/bIHc9nZZ3P22+uHv2GdyasZRdJw3VrjqpRnrtHJZ1X2ZkxuLk1tlW++8RkYuPjctuXcPyyVcZmXJ/naz6YFv7bItISOT3D6dkSY7XHgsJudWfYnXgzxFAAAEEEEAAAQQQQAABBBDwUoAAy0tdD47dHgIsD9gcH9KNwEdnWA2/ZvPWcx5/cEzOOjwumYzIjMeSW2eL2RuMPDAq5w5PSCTSNJvsz89sC+MO7xuVX46IS8P/P1sr32uCBFiOy8uGCCCAAAIIIIAAAggggAACARUgwApY4QiwvC2YGwGWvhp41LXbAqyzj4iLrum17ouMTF5YJ2+uaz4DLPs1QV3ra+YTqVbh1+ebcu9bTMON/hQ7B3+OAAIIIIAAAggggAACCCCAgNcCBFheC7t8fAIsl0FbHM6NwKdlgKULsO/WNWStx7X6o8ZWi8f32ysil49OSMdEqNXrkP85NC4/HhyTdz9plMvurbNeMyzl50Z/Sjkf2yKAAAIIIIAAAggggAACCCDghQABlheqHh6TAMtDXBFxK/AppU5nDovLqYNi8tnG1mtg2bO3Pt2YkS2pjOy2fViiEbEWt9eZXPm+XmgrudUfb9U5OgIIIIAAAggggAACCCCAAAKFBQiwAjZCSglGvOya28GIaf1y2p/+PZsWrO+yXUjufz4tMx7b9vqg1m/yCTUypE8kbylrUxmZvSwtC57btm5W9sZu18nLMcWxEUAAAQQQQAABBBBAAAEEEMgnQIAVsLHhNBjxultuByOm9ctJf/TrhBPH1EjfHmHry4NXL6qzvlKY/Tv/6LgcvX/UenXwzqfSsnRVvXSIh+To/aJyxtCYdO4Qyvn1QvsYbtfJ63HF8RFAAAEEEEAAAQQQQAABBBDIJUCAFbBx4SQY8aNLbgcjpvWrWH+yw6sPNzTKtQ8krRCrlJ/9dUN9pfDup9Nyx7Lms7f0WG7XqZT2sS0CCCCAAAIIIIAAAggggAACbgkQYLkl6dNxigUjPjXD9WDEtH4V6o/OoLp0VFyG9InKV1sycuMjKVn2Rn3JpdvpGyG59uQa6blzWJ58vV6m3J9sdQwCrJJZ2QEBBBBAAAEEEEAAAQQQQKAKBQiwqrAohZpkWtBj99W0fuXrT8vwavpjKXn8tdLDK9ttxhkdpM+uYXlqdYNMWlBHgBWw65nmIoAAAggggAACCCCAAAIIOBMgwHLmVDVbmRb0tKcAS8OrccNiMqpfTFL1hRdfV5eRB0Zl7NC4bKrNyPUPtX7FkBlYVXNZ0hAEEEAAAQQQQAABBBBAAAGPBQiwPAZ2+/AEWG6LNj+eW6/c5arTeUfFZfRBMalvEJm1LCX3rcz95UC7Rf32isjloxPSuSYks55Mybxnm28/rG9Ufjkibi3qzhpY3o4Ljo4AAggggAACCCCAAAIIIFBZAQKsyvqXfHYCrJLJStrBqwDrlIExGXto3GrLnOWtw6hcjdRgatLxCTm4V0Q+3ZiRPz2WkqWvN71uuO9uYfnv7yfkW93Dsu6LjExeWCdvrmu9CLxb/SkJkY0RQAABBBBAAAEEEEAAAQQQcFmAAMtlUK8PR4DlrbBbgU92nTSAmqgzqTqErNlXdelM3k6kGkTmLEvJgy83BVV9e4TlkpEJ2X3HsGQyIrWpjOjeNbGQRMJN/3v2srQseC73bC63+uOtOkdHAAEEEEAAAQQQQAABBBBAoLAAAVbARggBlrcFcyvwya7TwN4RmXBc06uAxX6pepFbl6Rk4fPbAqk9u4XlhAExGbxPRLpsFxI9ypZURt78qFHmr0zLs2sa8h7Wrf4Uazd/jgACCCCAAAIIIIAAAggggICXAgRYXup6cGwCLA9Qsw7pVuBjap281efoCCCAAAIIIIAAAggggAACCOQWIMAK2Mgw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syWbO+UeauSMvKNQ1Sm8r4cgV1qglJ/14ROW1QTHrvEvblnJwEAQQQQAABBBBAAAEEEECgegQIsKqnFo5aYmowYlq/TOuPPTg1vBo/p1aS9Y6Gq+sbJaIiN43tQIjluiwHRAABBBBAAAEEEEAAAQSqW4AAq7rr06p1pgYjpvXLtP7YA/GqRUlZuqpC6dXXjRjWNypXjEkE7MqluQgggAACCCCAAAIIIIAAAm0RIMBqi14F9jU1GDGtX6b1xx7qI6dt8e21wUKX1+OXd6zA1ccpEUAAAQQQQAABBBBAAAEEKiVgZIC1YcMGuf3222X+/PmyatUq2bRpk/Tu3VtGjBghF154ofTs2TOn9yuvvCLXX3+9LF++XN577z1H+/hdOFODEdP6ZVp/7HFuar/8vo45HwIIIIAAAggggAACCBfggC4AACAASURBVCCAQGkCxgVYa9askbPPPluWLFkinTp1ssKqeDwuH3zwgaxbt0723ntvmTZtmowZM6aZ1OLFi2X8+PHyxhtvyO677y4777zz1n369+8v06dPlwEDBpSm68HWpgYIpvXLtP4QYHlwMXNIBBBAAAEEEEAAAQQQQAABxwJGBVjJZFLOOeccmT17towePVpuuOGGrbOtdFbWhAkTZObMmTJ48GC58847pVevXhbUO++8I2PHjpWXXnpJLrnkEus/iURCsvc56aST5NZbb5UuXbo4xvViQ4IRL1S3HdOtV9OoUzDq5G0rOToCCCCAAAIIIIAAAggggIBbAkYFWK+++qr8+Mc/loaGBrn77rulX79+zZw+/vhjK6h65JFHZM6cOXL66adbf37zzTfL+eefLyeffLLMmjVLOnbctr6Ovc8LL7xg/dmoUaPcsi/rOAQjZbE53okAqzCVqePP8QBhQwQQQAABBBBAAAEEEEAAgYoIGBVgPfzww3LppZdaa1fpLKxcs6V0htYtt9wi1113nVx88cWyZcsWGTdunMydO7dZqJVdjalTp8pll10mF110kbVGViV/pgYIpvXLtP7YY97UflXymubcCCCAAAIIIIAAAggggAACxQWMCrCKdTeVSsnPf/5zueOOO7YGWLo2lr4euH79euu1Qn29sOVv4cKFcsIJJ1jrZum+lXyN0NQAwbR+mdYfAqxidxf+HAEEEEAAAQQQQAABBBBAwEuBdhVg6RpX+oqhzrrSsOqwww4T+7VDRdbXDg844IBW3itWrJCf/vSnssMOO8iCBQusRd4r9SMY8VaeVwgL+5o6/rwdVRwdAQQQQAABBBBAAAEEEECgrQLtJsD6/PPPra8TagB1xhlnyJ/+9CdroXYn4ZSTbdpaCKf7mxogmNYv0/pjj09T++X0+mM7BBBAAAEEEEAAAQQQQACBygi0iwBLwytdv0rXxRoyZIj1V10nS39Owikn2xQq34svvuhadS959NuuHastB7rumDfasnurfU3rl2n9sQuWq197dgvLTwbH5OC9I9KpJiQhEUnVi6xZ3yj3rEjJ0282FBwrB/eKyLC+UdG//vP9Bpm8MFl0bLk9/oqekA0QQAABBBBAAAEEEEAAgXYkcNBBB1Vdb40PsN5//3254IILrJlXgwYNsmZeZb8m6CSccrINAVbbxrZpgY9p/ckXYA3eJyLjj0lIt84hyYhIXSojjRmRmlhIImGRZFpk1rKU3Lcy3WyAaFj1g+9GZf89ItJlu6bQS39PrW6QSQvqig4mAqyiRGyAAAIIIIAAAggggAACCJQtQIBVNl15O+r6VuPHj5dly5bJ4YcfLtOnT5d999232cFWr14tp556qvX37rnnHunTp0+rk9kB1s477yzz58+XHj16lNcgF/Yy9RUu0/plWn/soZvdr+5dQnLVSTXSa+ewrPsyIzMWJ7fOttJg6uJj47Jb17B88lVGptxfJ6s+aLQOM7B3RCYcl5DONU2h1+ebMhKPiHTuEHIcYLm1VpkLlySHQAABBBBAAAEEEEAAAQQQ8EHA2BlYixYtsl4bXLt2rZx88sly8803y0477dSKlK8QljfK3A4QTAt8TOuPjhINm4Zfs3nrgDn+4JicdXhcMhmRGY8l5cGX65sNppEHRuXc4QmJRETmLEvJn59pmoWls6/OOyour3/YKI/8v3p59d0GmXFGB+mza5gAq7zLkb0QQAABBBBAAAEEEEAAAeMFjAuwMpmMzJ07V371q1/Jpk2b5LzzzpMrrrhCOnbsmLOY+kXCcePGWfvMmTNHTj/99FbbTZo0SaZMmWIFYtdff31FB4WJwYiCmtYv0/qjNdJXA4+6dluAdfYRcTllYEzWfZGRyQvr5M11TTOs7N8+3cMy6fga6b59SOY9m5aZT6TyXjsEWBW9rXByBBBAAAEEEEAAAQQQQKDqBYwLsObNm2eteVVbWyu//vWv5cILL5SITgEp8NPZWeeff741U2vWrFnNwq6PP/5Yxo4dKy+88IL1Z6NGjapoUU0MRgiwvBtSbs6Uaxlg7bFjWHbrGpK6tMjqjxqlNqVztLb9+u0VkctHJ6RjIiS3LknJwuebr4OVvS0BlndjgCMjgAACCCCAAAIIIIAAAiYIGBVgvfPOO1bY9NJLL4nOmtJZWKGQvTx0/nJl73fxxRdb++mMrQ0bNsiECRNk5syZMmbMGLnjjjukS5cuFa07AZa3/G4FPtRJ5MxhcTl1UEw+29h8DaxcFSTA8nZcc3QEEEAAAQQQQAABBBBAIOgCRgVY+nrfJZdc4qgm1113nWhYZf+y18zafffdRRds1/Wx1q1bJ/3797cWgB8wYICjY3u5EcGIl7oiBFiFfZ2Ov/49mxZq1y8M3v98WmY8lv/1QT0jAZa345qjI4AAAggggAACCCCAAAJBFzAmwMpey8pJUVoGWLrPK6+8Yq1xtXz5cnnvvfekd+/eMmLECOs1xJ49ezo5rOfbOA0QvG6IW0GP3U7T+mVaf0qpk36dcOKYGunbI2x9efDqRXXWVwoL/QiwvL5iOT4CCCCAAAIIIIAAAgggEGwBYwKsYJfBeevbczDiXKn8Ld0K5tprnbLDqw83NMq1DyStEKvYjwCrmBB/jgACCCCAAAIIIIAAAgi0bwECrIDVv70GI36ViQCrsHSh8dchHpJLR8VlSJ+ofLUlIzc+kpJlb9Q7Kh0BliMmNkIAAQQQQAABBBBAAAEE2q0AAVbASk+A5W3BCLDKC7BahlfTH0vJ4685C6/0jARY3o5rjo4AAggggAACCCCAAAIIBF2AACtgFSTA8rZgBFilB1gaXo0bFpNR/WKSqs/I7GVpWfBcuqRCEWCVxMXGCCCAAAIIIIAAAggggEC7EyDACljJCbC8LRgBVukB1nlHxWX0QTGpbxCZtSwl960sLbzSMxJgeTuuOToCCCCAAAIIIIAAAgggEHQBAqyAVZAAy9uCEWCVFmCdMjAmYw+NWzvNWZ6Sec+WHl4RYHk7pjk6AggggAACCCCAAAIIIGCCAAFWwKpIgOVtwQiwnAdYB/eKyMTRCencIWTNvqpLZ/LunGoQmbMsJQ++nHtdLGZgeTuuOToCCCCAAAIIIIAAAgggEHQBAqyAVZAAy9uCEWA5D7AG9o7IhOMS0rkmVLQoqXqRW5ekZOHzuWdoEWAVJWQDBBBAAAEEEEAAAQQQQKBdCxBgBaz8BFjeFowAy3mA5W0lCh/drTpVsg+cGwEEEEAAAQQQQAABBBBAwLkAAZZzq6rYkgDL2zK4FYxQp2DUydtWcnQEEEAAAQQQQAABBBBAAAG3BAiw3JL06TgEI95CE2AV9jV1/Hk7qjg6AggggAACCCCAAAIIIIBAWwUIsNoq6PP+pgYIpvXLtP7Yw9zUfvl8GXM6BBBAAAEEEEAAAQQQQACBEgUIsEoEq/TmpgYIpvXLtP4QYFX6yuf8CCCAAAIIIIAAAggggED7FiDAClj9CUa8LRivEBb2NXX8eTuqODoCCCCAAAIIIIAAAggggEBbBQiw2iro8/6mBgim9cu0/tjD3NR++XwZczoEEEAAAQQQQAABBBBAAIESBQiwSgSr9OamBgim9cu0/hBgVfrK5/wIIIAAAggggAACCCCAQPsWIMAKWP0JRrwtGK8QFvY1dfx5O6o4OgIIIIAAAggggAACCCCAQFsFCLDaKujz/qYGCKb1y7T+2MPc1H75fBlzOgQQQAABBBBAAAEEEEAAgRIFCLBKBKv05qYGCKb1y7T+EGBV+srn/AgggAACCCCAAAIIIIBA+xYgwApY/QlGvC0YrxAW9jV1/Hk7qjg6AggggAACCCCAAAIIIIBAWwUIsNoq6PP+pgYIpvXLtP7Yw9zUfvl8GXM6BBBAAAEEEEAAAQQQQACBEgUIsEoEq/TmpgYIpvXLtP6YHGCtWd8oc1ekZeWaBqlNZXy5xDvVhKR/r4icNigmvXcJ+3JOToIAAggggAACCCCAAAIIBFmAACtg1SMY8bZgvEJY2Ne08afh1fg5tZKs93Zc5Tt6Iipy09gOhFiV4eesCCCAAAIIIIAAAgggECABAqwAFUubalqAYPOb1i/T+mNqna5alJSlqyqUXn2NOqxvVK4YkwjYnYjmIoAAAggggAACCCCAAAL+ChBg+evd5rMRjLSZsOABmIFV2Ne08Tdy2hbfXhssJOvWuPP26uDoCCCAAAIIIIAAAggggEDlBAiwKmdf1plNCxBsBNP6ZVp/qFNZl6vjnQiwHFOxIQIIIIAAAggggAACCLRTAQKsgBWeYMTbgrkVJFAn6lSKgFvjrpRzsi0CCCCAAAIIIIAAAgggECQBAqwgVYs1sDyvlltBAgGWt6WiTt76cnQEEEAAAQQQQAABBBBAoNoECLCqrSJF2kMw4m3BCEYK+5o2/kzrj7dXB0dHAAEEEEAAAQQQQAABBConQIBVOfuyzmzqA7dp/TKtP/ZgNa1fpvWnrJsKOyGAAAIIIIAAAggggAACARAgwApAkbKbaOoDt2n9Mq0/BFje3ijcmvnnbSs5OgIIIIAAAggggAACCCBQOQECrMrZl3VmgpGy2Bzv5FaQQJ0ck5e1IXUqi42dEEAAAQQQQAABBBBAAIHAChBgBax0BCPeFoxgpLCvaeOvUH+6dwnJ0G9HZUifqOzaNSS/eygpz65pyAs0eJ+InDooLr13CUs8KpLJiHyxJSNLX6+Xu55OyxebM3n3dWvceXt1cHQEEEAAAQQQQAABBBBAoHICBFiVsy/rzKYFCDaCaf0yrT/tpU4aWh3eNyrD+kZlr25hiUaaer6xLiNTH8gfYP1kcEx+dEhcEjGRhkaRunRGIuGQ1MSa9l/1QaNcvahO1n2ZO8RyM8Bas75R5q5Iy8o1DVKbyh+alXUDyrNTp5qQ9O8VkdMGxawAjx8CCCCAAAIIIIAAAggg4LYAAZbboh4fj2DEW2C3ggTqFMw6TT6hRob0aUqt0g0in27MyC5dQrI5mT/A6tsjLFf+sEZ2+kZIXv+wUa5/MCnvftooHeIhK9A5cUBM4jGRB15My02PpnLCuDXuNLwaP6dWkvXe+uc7eiIqctPYDoRYleHnrAgggAACCCCAAAIIGC1AgBWw8hKMeFswt4IE6hTMOk0cnZAeO4Rlyap6WfxavRzRNypnHR6XZH3+AEsDqnGHx61ZV7/9a1JW/Kv5a4a/Pa1G+veMyOqPGuXc2bWeBlhXLUrK0lUVSq++7pnOXrtiTMLbAcDREUAAAQQQQAABBBBAoN0JEGAFrOQEI94WjACrsK9p469Yf44/OFY0wNLw6tRBMVn/RUYmL6yTN9c1NkO86NiEjDggKv/+rFEm3Ze0/try59a4Gzlti2+vDRYaKW71x9urnaMjgAACCCCAAAIIIIBAkAQIsIJULREp9sDtV3fcfkA1rV+m9cceV6b1q1h/nARYGk794uiEhERkxmNJefDlbTOg9DXCqack5Du7R+T//btBLryrLucl6tb1VKw/Qb0/+NVuzoMAAggggAACCCCAAALVK0CAVb21ydkyUx9QTeuXaf0hwMr/CqGGVFf8MCED9o7I55sy8n9PpeSx1xqkR9eQnH5oXAb2jsimuozc+EhKlr2R+/U+AqyA3YhpLgIIIIAAAggggAACCPguQIDlO3nbTkgw0ja/YnsTJBQWMm38FeuPkxlYKqZfL/z5kXE55FvRrV8utCU/2ZiRWUtT8vd/5F+binFX7MrkzxFAAAEEEEAAAQQQQKC9CxBgBWwEFHvg9qs7bj1w2+01rV+m9ae91slpgKWzr84/Oi67dQ1LfYNYC7pHIyGpiYkk0yIPv5qW25am865P5db1ZOq48+u+xnkQQAABBBBAAAEEEECgegUIsKq3NjlbZuoDqmn9Mq0/BFj5XyHs2yMslx2XkF27huX5tQ1yy+MpeffTpoXa9QuFPx0SE33N8C8vpmX64lTO65oAK2A3YpqLAAIIIIAAAggggAACvgsQYPlO3rYTEoy0za/Y3gQJhYVMG3/F+uNkBtb4Y+Jy3EEx+eDzRrnyvuTW8MqWPHd4XH54cEw+25iRKffXyaoPvPsKYbH+FBv/bv25W9eRW+3hOAgggAACCCCAAAIIIBB8AQKsgNXQ1AdU0/plWn/sy8S0fhXrj5MA6+b/7CD77haWZ/7VIFfMb/2VwcH7ROTSUQnrlcL/fTxlzcRq+XMr8CnWH79ud271x6/2ch4EEEAAAQQQQAABBBCofgECrOqvUbMWmvqAalq/TOsPAVb+VwhnnNFB+uwalqdWN8ikBa0DLP0K4YTjEpKIhuTWJSlZ+DwBVsBuuzQXAQQQQAABBBBAAAEEqkCAAKsKilBKEwhGStEqfVu3Zo5Qp9LtS9nDrzo5mYE1+YQaGdInIu980igT762TdV9mmnXlzGFxOXVQTDYnM/LbvyZlxb8aWnXVr/6UYtyWbd3qT1vawL4IIIAAAggggAACCCBglgABVsDqSTDibcHcevCmTmbUyUmAdex3o3LO8LjUxEPyzJsN8vuHk/LF5qYQa1S/qJx5WFw6dwjJq/9ukIn3JnN+idCPcde9S0iGfjsqQ/pEZdeuIfndQ0l5dk3zMM3ubzzqrH75Zp251R9nrWArBBBAAAEEEEAAAQQQaA8CBFgBqzLBiLcFc+vBmzqZUScnAZb29Lyj4jL6oJhEwiL1DSJ16Yz13zXUConIe581ynUPJnMu4K77ezXuNLQ6vG9UhvWNyl7dwhKNNNVlY13uVyJHHhiVsUPjEv96u1xVDIVEamIh0b/esyItty9t/WVFt/qTff416xtl7oq0rFzTkDME9GLEdaoJSf9eETltUEx67xJ29RSm9cdVHA6GAAIIIIAAAggggEAOAQKsgA0LghFvC+bWgzd1MqNOTgMs7e0x+0etEKvnTmHRGUyZjMgXWzLW4u4Lnku3+jphtpBX485+vVHPlW4Q+XRjRnbpErJeZ5z6QOsZWE6qdsrAmPzssLhs2Oz9VxXt9mjYM35OrSTrnbTQ/W0SUZGbxnZwLcQyrT/ui3NEBBBAAAEEEEAAAQRaCxBgBWxUEIx4WzCvggRvW53/6G71xz6DaePP9P5MHJ2QHjuEZcmqeln8Wr0c0TcqZx0el2R9eQFWh3hIpp6SkP/YPSIPvVwvNzyczDn43B53Vy1KytJVFUqvvu6hzmK7YkzClUvZtP64gsJBEEAAAQQQQAABBBAoIkCAFbAhYtoDN8GItwPQ7SDBtPHX3vpTyoyyXCNTXzE8d3hCatNNAdjzb7VekF73c3vcjZy2xbfXBgtdkW71y7T+eHsX4+gIIIAAAggggAACCDQJEGAFbCSY9sBNgOXtAHTrgZs6BaNOxe4PbQmwdPbVpOMTcnCviKxc2yCXz6vLi8K4KzxeitXJ29G27ehu18mvdnMeBBBAAAEEEEAAgfYpQIAVsLqb+uBjWr9M6w8Blrc3CreChGLjri0Blr5C98sRcWtR+hsfTcnjr+V/pc+t/jDugjHuvG0lR0cAAQQQQAABBBBAoEmAACtgI6HYA6pf3eEBtbA0dfJ2JLo1/kyrU7H+tCXAsheEf+29BpkwL1nwlT636kOAFYzryNtWcnQEEEAAAQQQQAABBAiwAjkGij2g+tUpHlAJsPwaa7nO49b4M+16KtafcgMsfW1wwnEJ6ZQIyawnUzLv2XTB8rtVHwIsb68yt+vkbWs5OgIIIIAAAggggEB7F2AGVsBGQLEHVL+64/aDj2n9Mq0/BAneXlluXU/Fxl25AZaGV8O/E5W16xvl1/Pr5JOvMgRYbRgSxerUhkOXtKtb466kk7IxAggggAACCCCAAAJlChBglQlXqd1MffAxrV+m9YcAy9sr3q0godi4KyfA6tsjLFf+sEZ27BySe1ak5falqaIYbvWHcVeUuk0buF2nNjWGnRFAAAEEEEAAAQQQKCJAgBWwIVLsAdWv7rj94GNav0zrD0GCt1eWW9dTsXFXToA1/pi4HHdQTNZ/kZHJC+vkzXWNRTHc6g/jrih1mzZwu05tagw7I4AAAggggAACCCBAgGXWGCj2gOpXb91+8DGtX6b1hyDB2yvLreup2LgrNcDas1tYppyYkB47hOWBF9Ny06PFZ1+plFv9YdwFY9x520qOjgACCCCAAAIIIIBAkwAzsAI2Eoo9oPrVHR5QC0tTJ29Holvjz7Q6FetPqQHWmcPicuqgmHxVm5GpDyTl+bcaHBXWrfoQYDniLnsjt+tUdkPYEQEEEEAAAQQQQAABBwIEWA6QqmmTYg+ofrXV7Qcf0/plWn8IEry9sty6noqNu1ICrO5dQnLVSTXSa+ewPP7PernmL0nHCG71x8m403YO/XZUhvSJyq5dQ/K7h5Ly7JriQdsBe0ZkzEFR+c7uEenSISRbUk0hXaF93epXoToFsT+OBwYbIoAAAggggAACCCDQBgECrDbgVWLXYg+ofrXJrQc5Jw+ofvVJz+NWv6iTt1WjTrl9i427UgKsUwbG5GeHxSVZn5HfP5ySpavqHRfVrfrkuz9oyHN436gM6xuVvbqFJRpp2nJjXfEQqkM8JOcMj8sx+0W37lffIPLppozc8LekvPB2/vDLrX61rFPQ+6P2a9Y3ytwVaVm5pkFqU4W/Uul4IBXZsFNNSPr3ishpg2LSe5ewW4dtdhzT+mVafzwpOgdFAAEEEEAAgaoVIMCq2tKU94DqV3fcepAjwPK2YtSpsG+xwMfb6mw7ult1KtYfpwHWTt8IyaTja2Tf3cLy2nsNMmFesqRQwq3+5Ls/TD6hRob0aUqt0ho+bczILl1CsjlZOMDS8OqSkXE5tE/U2nfVB40yf2Valq92Fs651a+WdQp6fzQUGT+nVpLOGF2/rBJRkZvGdnA9xDKtX6b1x/WBxAERQAABBBBAoOoFCLCqvkTNG1jsAdWv7rj1IEeA5W3FqBMBlrcjLPfRvR53E0c3LSy/ZFW9LH6tXo7oG5WzDm+aLVboNcBjvxu1Zl/FoyH5+z/qZfriVEWCuZb38aD356pFyZJm6HkxJnU23hVjEq4e2rR+mdYfV4vNwRBAAAEEEEAgEAIEWIEo07ZGEmB5WzC3HrypE3UqRYBx17ag0cnMMp19NfWUhLXm1esfNsrkhXXyyVelvermV52C1p+R07aUFASWcm2Usq1b9bHPaVq/TOtPKWODbRFAAAEEEEDADAECrIDVkWDE24K59QBEnahTKQKMO+8DrH57ReTy0QnpXBOSWU+mZN6z6VJKZG3rV52cBFhB6k/J0GXu4FZ97NObdh83rT9lDhN2QwABBBBAAIEACxBgBax4pv4DqGn9Mq0/PNB5e6Nw68G7vY47J4HPiQNiMu7wuHy5JSN3PZ2SkQfGti4An0yL/PP9BivY0tlZ+X5+1cm0/nh79Ww7ulv14X7nbcXcrpO3reXoCCCAAAIIIFBNAgRY1VQNB21prw+oDmhc2cStf7CmTq6Uo+JBgre9cP/Bu72OOyeBz9lHxEW/rKiLvodCIpGwSN3XX8uriYckJGKFWzc+kpJlb+Rejdyv+4Np/QnadUSA5W3F3LqOvG0lR0cAAQQQQACBahQgwKrGqhRoU3t9QPWrTG79gzV18rZi1Cm3b3sdd04Cnyt/mJDD9m36+qB+tfDWJSl57LWmoOrI70TlvOFx6bJdqOD6WH6NO9P64+3dwP0gmADL24q5dR1520qOjgACCCCAAALVKECAVY1VIcCqWFXc+gfr9hok+FU46kSAlS3gJPCZfEKNDOkTkY21TbOslr7efJbVjw6JydhD45Kqz8jvH05ZXzhs+fNr3JnWn6DdFwiwvK2YW9eRt63k6AgggAACCCBQjQIEWNVYFQKsilXFrX+wJsDytoTUiQCr3ABr9UeNcu7s2laA+nXCK8YkZIdOIbn76bTcsSwViAArCP3x9m6w7ehu3RcIsLytmNt18ra1HB0BBBBAAAEEqkmAAKuaquGgLQQjDpDasIlb/2BNndpQBAe7UicCrFIDrHOHx+WEATH5cEOj/GZBUtZ+3Hyx9n26h2XS8TXSffuQ9YXCmU9Ud4AVpP44uKRd2cSt+wIBlivlyHsQt+vkbWs5OgIIIIAAAghUkwABVjVVw0FbCEYcILVhE7f+wZo6taEIDnalTgRYpQZY1iuCQ+PWK4TX/CUpL73T0AwxaDOwgtQfB5e0K5u4dV8gwHKlHARY3jJydAQQQAABBNqlAAFWwMpOMOJtwdx6AKJO1KkUAcZdYa1i15OTNaP69gjLlT+skW7fCMlDL9fLDQ8nm53UXgMr+fUaWEurfA2soPSne5eQDP12VIb0icquXUPyu4eS8uya5uGhXYg9dgzL5BMTon/N99tYl5GpD+Q+hlvXkZMAK4j9KnQdBbE/pdxj2RYBBBBAAAEEzBAgwApYHYs9yPnVHT8fFPzqk57HrX5RJ2+rRp1y+7bXceckwFKxC0ck5NgDo5JKi8xZnrJeFdRf9lcIX/13g0y8Nym1qUwrZL/GXdD7o2HI4X2jMqxvVPbqFpZopImyUPikf579Gmc1BlhB71fL+0PQ++Pt/8twdAQQQAABBBCoRgECrGqsSoE2tdcHVL/K5NcDatD6Y7fXtPFHf7wZiW5dR07HndPARx/YLx9dI32/GZaQiNSlRTKZjNTEQ9b/1vWxrn0gKas+aL4+lt0Ot/pVbNwFvT/2Fx/VLd0g8unGjOzSJSSbk/lnT+m2A3tHZMJxCYmEJO+XIAuNWLfqk2/cBb1fLcdd0PuTPRbWrG+UuSvSsnJNQ87w2Ys7XaeakPTvFZHTBsWk9y75Zw16cW6OiQACCCCAQHsVIMAKWOWLPfj41R2vHxT86kfL87jVL+rkbQWpU27f9jrunAY+qrZ9x5D8ZHBMhu0ble23C4kmV5vqMvL82ga56+m0vPtp7vBK9/Vr3AW9PxNHJ6THDmFZ0IuIqQAAIABJREFUsqpeFr9WL0f0jcpZh8dFX8/M9/qf+uqsrV+OiEtDRgpul+/u4lZ98gVYQe9Xy/tD0Ptj10nDq/FzaiVZ7+3/7+Q7eiIqctPYDoRYleHnrAgggAAC7UyAACtgBW+vD6h+lcmtByDq5G3FqBMBlrcjLPfRGXfljTungZy93eebMjJ5YZ28uS5/mJirJW7VJ1+A1fKcQetXsf9fClp/7HpctSgpudas8/Meoa/LXjEm4ecpORcCCCCAAALtUoAAK2BlL/YPoH51x+8HhaD1izp5WzG3xp9pdTKtP06DBG9H27ajM+68DbD+c2hcfjw4Ju9+0iiX3Vsnn3zVeh2yQrV2qz5Ox53TwKda+lXs/hC0/th1Gjlti2+vDfo5/vy6r3EeBBBAAAEEgiRAgBWkauliw9dsrooW+/2g4Fen3eoXdfK2YtSpvCDB26q4H/Q4DRKC1i/T7g/F+uM0GDn7iLicMjBmrZm1JZWR3bZvWgC+vkGs2Vj3rEjJ02/m/oKhjgG37gtOx13Q+tVe6xS0+4Nf7eU8CCCAAAIIBFGAACtgVSv2D6B+dcfvB4Wg9Ys6eVsxt8afaXUyrT9OgwRvR5v7wZxpdSrWH6dBT/ai4rlqql+GnL0sLQuea/p6ZMufW/cFp+MuaP1qr3UK2v3Br/ZyHgQQQAABBIIoQIAVsKoV+wdQv7rj94NC0PpFnbytmFvjz7Q6mdYfp0GCt6ONAKuYb7Fx5zToOf/ouBy9f9R6dfDOp9LWukYd4iE5er+onDE0Jp07hKw/m3J/Xc4vRbp1X3A67oLWr/Zap2Lj160/d3v8udUujoMAAggggIBJAgRYAatmsX8A9as7bv+Dmmn9Mq0/Th/ogjb+TKuTaf1h3Hl7Rbl1Hy827pwGPYV6ax9DXym8++m03LEs1Wpzt/rjdNwFrV/ttU7eXkXuB9x+tZfzIIAAAgggEEQBAqyAVa3YP4D61R2/HxSC1i/q5G3F3Bp/ptXJtP44DRK8HW3uP6CaVqdi/XEj6NnpGyG59uQa6blzWJ58vV6m3J80IsDys1/ttU5Buz/41V7OgwACCCCAQBAFCLACVrVi/wDqV3fcChB4QPW2YtSpsK9p15Np/eH+EIz7Q7Fx50aApRIzzuggfXYNy1OrG2TSgjojAiw/+9Ve6+TtVeR+wO1XezkPAggggAACQRQgwApY1Yr9A6hf3SEYaV/BCEGCt1eWW9cT9wfqVIqAX+POSYA18sCojB0al021Gbn+oWSrNa78nKnk9H4XtH4Vuz8ErT9O61TKNdGWbd26ntrSBvZFAAEEEEDAdAECrIBVuNg/gPrVHbf/Qc20fpnWH1MfFEyrk2n9Ydx5e0d36z5ebNz9f+x9CbxVU/v/98x3vkUaJBWRlLGUQmTO/AqveXhlpkFRSaiQMZRIZt4XP9MbXmOZiVIKJVKS0KjufO8Z9///rHP36Zxzz7D3OWuf21n3WZ9PH+qstfZ6hvXstb77GYwAIwd2ceCmUz0oLbDhqU99+L+vYysNHrG3E9cPdouk7vmUA2t7oqulysnaXbRtdln7KVfr5ecwB5gDzAHmAHMgHznAAFaeSS3dATRX5Mg+qKlGl2r0MJBg7c6StZ9Y71hOZjiQK70zAmARMHXr6R4ctJsDm6s1PDrXh0+WBwQ5PXa2Y/jxHuzR3o71FRomvt6AFetDTUiVRY9Re5dvdKWzD/lGjxE5tS+3YeBeThza3YkOrW24/20vvl4ZNLxNjurlxIjj3Cjy2JKGruqTydY/w4vkjswB5gBzgDnAHGhBHGAAK8+Ene4AmityZB/UVKNLNXqMXBRypXv0HFn6p5qcVKOH9c7aXZWrfWQEGCFK9+5ox40nedBpRzs0Daj3adAAFLhscNjDf3/6Mz9eWxDrnWUVgJBuP+UbXarRk8w+EGg1aG8nyGuvSxs7qHIlteoGDXe9aRzAonkmn1mA3draxfhkudes0j9rdz/PzhxgDjAHmAPMgfzkAANYeSa3dAfQXJEj6+LDF1RrJcZySs1f1faTavSwfcgP+5BO74wCPURt5zZ2DOnrwiF7OlBeZIMNQJ1Pw4p1Ibwy35/SeybX9i7f6Gopcpo4pACHdg+jVv4ghEdfu3Ibar3mAKyRgz048QCn0MFcA1grN4Tw4ld+zF8ZFMBtLlpJgQ19dnPgnP4udGsXBu1kNdXo0fmiKl2y5M7zMAeYA8wBKzjAAJYVXLVwznQHUAsfHTN1ri8K+UYXy8laicnSP9XkpBo9DGDxPjLDAVl2gfXODNfN97VaTuNP9aDjDnZ8/GMAc5YGcOTeTlw2yA1vwDiApYcOEnX1fmDHktyFEBIoMuzZenjDEbQ5bx4nMO2iQmkglmr0RINXKskp54rGD2QOMAeYAxlygAGsDBnXXMP4gmot52UdrFlOLCczHGC9S80t1fYT02NmdxjvK2sfMYBlnOeZ9My1nMx4yhE9euhg17Z2vL04IHKvde9gz1kI4eTZXnzyYzOhV40CpfDLCad5MhFvkzGq0aMTqCpdUoTOkzAHmAPMAQs5wACWhcy1YmrVLj58UbBCS7bNmeuLgrXUyKdLtf2kGj1sH6zdUbLsA+sdy8kMB2TpnVH7YBbA0kMHV28MYcIrDbjl9IKcAlgn3VeXs7DBVHKTJSfV6NF5pipdZvYy92UOMAeYA83BAQawmoPrWTyTLwpZMM/AUFkHNpaTAWZn0YXllJh5rHdZKJWBoax3rHcG1ER6F9a71CxNZ/fMAFjRoYMPvu/Dh0sDeOSSwpwCWOnoka5gSSZkvctO7/JNTrlaLz+HOcAcYA5kywEGsLLlYI7Hq3aw0dmnGl2q0cNysnaj80WhZV0UVLMPqtHD9i4/7J1RORkFsOJDBx941ysewQBWdvrA9iE7/qUbLev8kO45/DtzgDnAHNheOMAA1vYiCYPr4IOAQUZl2E3WQYDllKEADA5jOSVmFOudQQXKsBvrHetdhqqT1TDWu+wAbqMAVnzo4PrKcPU/BrCyUl/weyk7/qUbLcs+pHsO/84cYA4wB7YXDjCAtb1IwuA6+CBgkFEZdpN1EGA5ZSgAg8NYTgwkGFQVqd1Y71jvpCqUwclY76wHsBKFDupPZQDLoKIm6cbnoez4l260LPuQ7jn8O3OAOcAc2F44wADW9iIJg+vgg4BBRmXYTdZBgOWUoQAMDmM5MZBgUFWkdmO9Y72TqlAGJ2O9sxbAShY6yABWsUENzU4+Uh5iYBJZ+0h/lKrnPAOs5C7MAeYAc6BZOcAAVrOy3/zDVX1hqkaXavSoemBTTU6q0cN6Z/4dYWaErAsd650Zrpvvy3LKDiBJF0I4dJAbZ/d3wWZQNNUNGu5604uvVwZjRrCcGOA2qEJSu8nSO6mL4smYA8wB5oCFHGAAy0LmWjE1XxSs4Oq2OWUdBFhOLCczHGC9y+6CaobX2fRlOfEFNRv9yXQs61129iEdgHXxQDf+0ceZ9CEFLhucDsAXoD8aarzAA+94sXA1A1hGdJrPQ0a4lHkfWfYh8xXwSOYAc4A5kFsOMICVW35n/TQ+CGTNwpQTyDoIsJxYTmY4wHqX3QXVDK+z6ctyYgArG/3JdCzrXXb2IR2AlU4unAMrHYeyk092sxsfLWsf6U9U9ZxnnKPckznAHGAONA8HGMBqHr5n/FRVX5iq0aUaPaoe2FSTk2r0sN5l/KowNFDWhY71zhC7M+7EcsoOIFEJwKJ8XQP3cuLQ7k50aG3D/W83DWWM5tbg/Zw462AXdm5lF15kwRCwuVrDJ8sDeHm+HxW14UqLiVou9C4f6THyXspnujI2VDyQOcAcYA7kiAMMYOWI0bIewxcFWZxsvgObtRTEzi7rAGrkwJaPdKm2n1Sjh/XO2l0lyz6w3rGczHBAlt4ZtQ/5DmARGDJobyeO2NuJLm3CQBS1ZLm46LdCtw0jB7txRA8nHPZt4Y9Ohw0FLoBgqx//COHONxqwvjIxiCVLTvH2Id/pSaZ3qtBlZi9zX+YAc4A50BwcYACrObiexTP5opAF8wwMterAZuDRlnSRRY/Ri4IlRCSYVBZdqu0n1ehhvbN2R/E+Ss1f1faTavQYtQ/5DmBNHFKAQ7uHUSt/MOxB1a7chlpv4mTy1O+fB7vwr8PdsNmAOUsDePxjn/C2ImDrnP4unNHXJYCwF+b58cxnvoQbwSr7kO/0JNM7Veiy9q3DszMHmAPMgew5wABW9jzM6Qwt9QCaKyZbdWDL1frjnyOLHqMXhVzRKYsu1faTavSw3lm7o3gfMYBlrYYlnl2W3rUU+zD+VA867mDHxz8GBBh15N5OXDbIDW8gOYD1wPkF2HdXB5auDWLs/3lR79vmZUUg1l3/9KBXJ4dIRD/mxYacAlj5Tk8yvVOFruawCfxM5gBzgDlghgMMYJnh1nbQly+o1gpB1sGa5cRyMsMB1jsGEszoi6y+rHesd7J0ycw8svSupQBY8bxN51FGANWdZ3mwW1s7vloZxF1vepuIR/cW+nldCFc/XZ9TACvf6TGqd/kmJzN7mPsyB5gDzIHm5AADWM3J/QyezcBIBkwzMUTWwZrlZILpGXRlOSVmGutdBspkYgjrHeudCXWR1pX1joHGaA6kA0bSKR7larrjrAJ02cmOD34I4O63mgJcNEeu9C7f6JEFYG1vckq3Hv6dOcAcYA5sLxxgAGt7kYTBdfAF1SCjMuyWqwNbhsszPUwWPUYPbKYXmOEAWXSptp9Uo4f1LsMNYnAY7yMGRgyqitRusvSupdqHTAEf8szqt7sDQ/q60KOjHeu2hjDlTS9+/DOUUL6y5JTuvZRv9BjVu3ylS+pm58mYA8wB5oAFHGAAywKmWjlluoOAlc+OnlvWwcboQSDf6GI5WSsxWfqnmpxUo4ftA+8jMxyQZRdY78xw3XxfllN2wKlZYCQ6uTg9mbJhLfsjiJlzfVj+V2LwivrJklO691K+0WPUPuQrXeZ3NI9gDjAHmAO55QADWLnld9ZPS3cQyPoBBieQdbAxehAwuKysu8mii+WUtShSTsBySswe1jvWOzMc4H2UHZBghtfZ9GU5sZyiOWAWGBl7igf9u4WrGBa4bKL6oNcPzF7kx/Nf+GMSvEc/J1d6l2/0GD235itd2dgqHsscYA4wB3LBAQawcsFlic/gC6pEZiaYKlcHNmup2Da7LHqMHtjyjS7V9pNq9LDeWbujZNkH1juWkxkOyNK7lmofzAIj0bJpVWzDxYe5cdy+TjjswAvz/HjmM19C8cmSUzr7kG/0GNW7fKXLzF7mvswB5gBzoDk4wABWc3A9i2emOwhkMbWpobIONkYPAqYWl0VnWXSxnLIQgoGhLKfETGK9M6A8WXRhvWO9y0J9Mh7KepeadarZvXT0ZAOM6Jy8858FIh/W6o0hjHu5AZuqKLAwtuVK7/KNHqPn1nylK2NDxQOZA8wB5kCOOMAAVo4YLesx6Q42sp6Tbh5ZBxujB4F065H1uyy6WE6yJJJ4HpYTAwnWahjrnRn+sr0zwy3zfdneMYAVzQEZwMjlR7rxz4Nd2FytYfJsL5auDeY1gJVLeoyeW/NNTuYtE49gDjAHmAPNwwEGsJqH7xk/lS8KGbPO0EC+KPBFwZCiSO7Eesd6J1mlDE3Hesd6Z0hRJHeSpXdGgQTJy086nSy60p3z0gEju7e148aTPWhfbsN/FwYShgjqgM/6Sg2TXm/Az+uaJnNnerKzD/kmp1ztE34Oc4A5wBzIlgMMYGXLwRyPT3ewydVyZB1sWuoBlOWUHQdk6Z9q+0k1etg+ZLdP0o3mfZTdBTUdf2X9znJiOUVzIB0wslOZDVPOKkDXtnbMXxXETf/X0ISB+RRCuL3RY/S9lG9ykmWveB7mAHOAOWA1BxjAsprDkufnC6pkhsZNxxcFvihYq2GJZ2e9Y71jvcueA7L2kdELavYrNjaDLLr4/GCM35n2ypWc0gEjtP6rj3bjHwe5EAgCsxf68VxjtcFCtw3n9HfhjL4uUY3wtQV+PPbR9p/EfXuix6h9yDc5Zar3PI45wBxgDuSaAwxg5ZrjWT6PD6BZMjDN8FwdQK2lYtvssugxemDLN7pU20+q0cN6Z+2OkmUfWO9YTmY4IEvvWqp9MAKMUPjg6BM92L+LAzYAvgD90eB02FDgAihl+xc/B3D3Wz7U+5omcCfeypJTOvuQb/QY1bt8pcvMXua+zAHmAHOgOTjAAFZzcD2LZ6Y7CGQxtamhsg42Rg8CphaXRWdZdLGcshCCgaEsp8RMYr0zoDxZdGG9Y73LQn0yHsp6l5p1qtm9dPQYAUaIY+RtdfpBThy7jxPty+3C44o8stZXhvDBDwG8/k0gKXi1vQFY2xM9Rs+t+SYnomvlhhBe/MqP+SuDKXUjY2OWYGBJgQ19dnMIz8Bu7ewyp1aOHp05LKfs1cRKvVNVTtlzXd4MDGDJ42VOZkp3sMnJIiR+mTN6EMg3ulhO1kqML3QMJFirYYlnZ71jvWO9y54DsvYRnx+yl0WqGWTJic9D+SEnAkWGPVsPb8Da9Sab3eMEpl1UKA3EUo2eaFCE5SRPR2XrnapyksdxOTMxgCWHjzmbhQ8C1rKaD2yp+aua/jE91uwnWfuIL6jWyEefVZacVNtHrHf5oXcsp/yQE9uH/JDT5NlefPJjM6FXjSw6Ym8nJpzmkcIw1ejRmaIaXarRo6qcpGxKiZMwgCWRmbmYig8C1nKZL3QMYFmrYYlnZ71jvWO9y54DsvYRAyPZyyLVDCwntnfWapi171lV7cNJ99XlLGwwF/ZBNXp0nqlGl2r0qCqn5rDZqZ7ZIgCsDz/8EP/6179w7bXX4oYbbkjKjyVLluDee+/F559/jrVr16Jbt24YPHgwRo4cia5du24XsmMAy1oxyDpYs5xYTmY4wHrHFzoz+iKrL+sd650sXTIzjyy9UxVIUO38oBo9rHdmdrv5vrLsA+uded6bGcFyalnnBzO6kYu+ygNYCxYswDXXXIOFCxfinnvuSQpgzZkzB8OGDcNPP/2ETp06oW3btvjzzz+xfv169OnTBzNmzEDfvn1zIZOUz9geDHKrYhteG14klRfbA11EEBvklmWQWe+kbuPIZLL2EV8UrJGPPqssOam2j1jv8kPvWE75ISe2DywnMxzg9xKfw83oi6y+svRO1feSLD7LmkdZAEvTNLz++usYM2YMVq1aJfiVDMD67bffcNFFF+Hbb7/FjTfeKP54PB5s3boVY8eOxaxZs3DmmWfi8ccfR3l5uSzeZzTPn1tCaF1iE9VlqA7yXxUhzPkhgLcWB1BRm7gUcmmBDSce4MQJ+zmxc2s7bFRTOUULhoA1m0P43+KAqFSjl1g+aDcHjtvXiQO7OFBelGYSk9SpdsBRjR5VDbJqclKNHtY7k4bUZHdZBzbWO5OMN9md5cQXOpMqI6U76x3rnRRFMjkJ6x3rnUmVkdJdlt6pem6VwmSJkygJYK1YsQJ33HGHALCouVwuAUYlA7AefvhhXHfddTjrrLPw1FNPobi4OMLijRs3CnCLPLjot5NPPlki++VMVV2v4clPfXjr28TJF6mU78UDXSj2mAOdNlZpeP4LH8oKbTi8h1NUBrGbm8IwgapdgFSjR1WDrJqcVKOH9c6wCc2oo6wDG+tdRuw3PIjlxBc6w8oisSPrHeudRHUyPBXrHeudYWWR2FGW3ql6bpXIailTKQdgVVZW4uKLL8bs2bPRvXt33HLLLfjss8/w2GOPJQSw6urqMHToULz44ot49tlnceGFFzZh7F133YVx48Zh9OjRIkfW9tZCGvDOkgCe+NiH6oZYLywK97viSDeO6eVM63kVT1coBPiCQIHLeopVuwCpRo+qBlk1OalGD+udtbZX1oGN9Y7lZIYDsvSO7YMZrpvvK0tObB/M897MCJZTYm6x3pnRIvN9We9aFtBoXkOsHaEkgHXzzTfjwAMPFB5V5E111VVXYebMmQkBLMpzReGBGzZswHPPPYdDDjmkCcfJk2vIkCE47bTT8MwzzzRPGGEwCN/Cr1H/+kvw//wjtJpqFJ5xLkquHAFNAz5dHsD0Ob4mYYTty20YMdgDCv+jVvfvJ1H7zGMptap09AQUHJ/A00zTEFizGg3vvwXvJ3NQfNEViftloLOqvWhUo4cvChkotYkhfBBoWQcB1eyDavSwvTNhvDLoKsvesZwyYL6JIbLkxPbBBNMz6MpyYgArA7XJegjrXcs6t2atMJInUA7ASsSfVADWd999h/POO08M+89//oP99tuvyRRfffUVLrjgAuywww547bXXRJL3XLbg+nWomjQWgRXLw4+12WErKUHR6Wej6IKhAsD6ZHkADycAsLruZMf1J3iwd0e7GFoz80HUv/qCcQCrEbQi4Mw371OEKrZGxiYFujJgjmoHHNXo4YtCBkptYggfBFrWQUA1+6AaPWzvTBivDLrKsncspwyYb2KILDmxfTDB9Ay6spwYwMpAbbIewnrXss6tWSuM5AlaPIBlBJwy0keyXCLTBdesRuXN1yO47k/Yd2qL4gsug+eYwbC53Nv6hIA3Fvnx1Kf+SMJ1/cceO9sx6kQPCMiiVjl+JHzzv0TJVSNROOSctMv2L16IyltGQ6uvE8CZs3NXBP/eBK26CgxgJWcfH9jSqlZWHfjFyQe2rBQow8Gsd6x3GapOVsNY71rWRUG184Nq9LRE4JSiOQbu5cSh3Z3o0NqG+9/24uuVwbR2jaI/jtjbKaJAlv0RxMTXvWnH5MLe5SM9RvQuH+lKZR/ykR5V5ZR24+a4AwNYBryrsgWwFi1aZFisrVu3Fh5elHieXKuqptwC70fvw7n7HiibeB8c7Ts0mWtDpYZH5/rw+c9Nk7jTS4NCCMkIIOBHxdhh8C9ZZBh88n+/GLWPT4fn2BNRMOhYUfmw4oarEVj5c2QOqvi4adMmUDhmiBJnZdBufH+vDEbJH3LPcT9JmVQ1enSmqEYX0yNF3ZtMImsfsd5ZIx99VllyUm0fsd7lh96xnPJDTmwf8lNOdG8YtLdTAFBd2tjhDGciEbl273ozOYBF944T9ndi313DFcv12k9f/BzEra81pGWGVe+lfKcnmb3Ld7ri7UO+06OinHr37p123+a6AwNY2xGAZbfb0aFDB7Rr1w42mw3+H39A5bjhQCiE8kn3wXVAn4T68fvfIZHA/csVTb+GHNHDiWuPdaN1sQ1adbUAn4J/rk05H4UkUrMlqDioz8EAVuqtygc2a02ZVQcca1edfHamp2XtJ9Xsg2r0MDBirSWUZe9YTvkhJ7YP+SmniUMKcGj3MGrlDwKbqzW0K7eh1pscwDq4mwNjT/GgtMBG37uxpUaD2wGUFtrQ3ABWvtOTzN7lO13x9iHf6VFRTgxgWWvDk86eKgfWzz//jLPPPluMfemll0Tlwvime2C1bdsWr7zyCjp27JgTSvSE6+4+/VB++1TAmbwc4OpNITwy14dvV8eCWCcd4MRlg9woKbAhtGkjKkZeLsIBy+97BM6u3ZLSEQgi8rUlulMiAEsGM1RzMVeNHl3GqtHF9MjYvU3nkBUCwHpnjXz0WWXJSbV9xHqXH3rHcsoPObF9yE85jT/Vg4472PHxjwHMWRrAkXuH7xPeQHIAi7yvrjnGjeV/hfDe9wF8tyaIRy4pRPcOdsMAllXvpXynJ5m9y3e64u1DvtOjqpystWLmZ2/xHljbbRVCTUPlTSPg++YrlFwxHHA6Uffiswht3SKkTLmoii65Ep4BA4WrFH3p+PqXIGbM8WJdRaMLFYBz+rtwwaFueFxAcP1fqBh2KTSvF66e+yLw0zKEqiojua3i5wsmALEYwDK2yfjAZoxPmfay6oCT6XqyHcf0pOagavuJ6cl2xyQeL2sfMTBijXxkA6csp/yQk2r2rqXq3ekHudICWIk0cnsBsOLXlm/0GNW7fKMrnX3IN3pUlZO1bxvzs7d4AKuurg5Dhw7Fiy++iGeffRYXXnhhEy7eeuutmDRpEkaPHo17773XPJczGBENFNlKS0X4n83thq2kFFpNNTSfTwBPhWecg5LLhwkQq7JOw6yPfOKrB7VCtw0XHOrCkINcwpsqJiF7ojXZ7Cg66zwUD71WzFdVr+GrX4JY+3cIp/VxoU3ptjDE6BDCDMhrMiSdAZPxDCNzyLoAqUaPUYNshMcy+rCcEnOR9U6GdiWfg/WO9c5aDbMWmGP7YK302D6wfbBWw5rXPuQbkJDO3uUbPUbP4flGF8spdU65+F3fXIBwc9i2VM9s8QAWMefhhx/Gddddh7POOgtPPfUUiouLIzzbuHEjLrroIixcuFD8dvLJJ+dEhsEN61AxfChCmzeJ0MGiM85F0UWXhasPBoOomTUd9a+/BFtBQSSfFeWu+uCHAGZ97ENFrSYArH8d7sKpvV1w2IHArytRdcd4aDU1KLlqBDyHHQk4HAht2YzqeycLby+bx4OyW++Gu+8ABEPAW9/6sfSPEK44yo2dGMAyLPt0BtnwRFl2lHWgNvrizHK5hofLoks1OalGD+ud4S2RUUfeR6nZptp+Uo0etg8ZbXvDg9g+sH2I5gADI2FuNDeAkM6Os5xYTtH7VpYdN/ziyFFHBrAA/PbbbwKk+vbbb3HDDTdg1KhRAsTaunUrxo4di1mzZuG0007DM888g/Ly8pyIRg/3C235G4VDzkXJlcNjsqprfh+qbhoJ3+JvUHDCqSi9frxY17I/Qrj/HS/WbA5XA/znwS5ceJgbBcnTZ4l+0R5fnkHHomz87eLfl6wJ4pPlQZx3iIsBLBOST/eCMTFVVl1lGy7V6GJ6slKvpINZ7/jiY41mpZ6V9a5l6R0DWNbuMln7SbX3bEvVOwZGGBixAhhJZx/yTe+M2od8pcvat47x2RnAauTV7NmzRYjgqlWr0KlTJ1DCdsqPtX79evTp0wczZsxA3759jXM2y56RfFX19TEVA8nLSq+B+OPXAAAgAElEQVQOWP/ai6h59AGRz6r87umwFRSCKhLe97YPy/4ICg+scweEQwgpB1Z8Iw8r+uN2hn/R53Pu2QOt7p0BW3EJVm4IYe4PAQzpxwCWGZGmM8hm5sqmr6wDqFGDnM1azYyVRZdqclKNHtY7M7vCfF/eRy0L8GH7YH6PmBnB+ykxt1jvzGiR+b650rt8u3Cn07t8o8foeSjf6GI5cQiheasHMIAVxbUlS5aIHFeff/451q5di27dumHw4MEYOXIkunbtmgl/Mx6jVVehYtSVCKz+FaVjbkXB0YPFXOsrwmVsCcRqeO8tVN83Gc5u3dHq3kdAubJqGjT8siEk+tV5gf57OLBza1vCdWyp1fD75hD229WRdD4CxN7/PiByYHEIoXFxpjPIxmfKrqesg43RF2d2qzU+WhZdqslJNXpY74zviUx68j5iACsTvcl2jCy9Y/uQrSRSj5clJ34vqSEnBkbCcuQQwjAfcmUf8k3vjL6X8pUua62Z8dlbBIBlnB3bUc+AHxVjh8G/ZBGKL74CRedf2mRxiTywojuFNCAQDHtYabU1qJo0DoG1a0S4obtPP9DvDX4NRe4wwMUeWLkzyLnSNFkvGKMGOd/oUu1grRo9rHfW7ihZ9oH1juVkhgOy9I7tgxmum+8rS05sH8zz3syIXMkp3y7c6fQu3+gxau/yjS6WE3tgmbF3el8GsDLhWo7G1M9+GTUzpsLRaVe0uu8R2HdoE3lydA6swpOHoGT4mLSrqrrjZng//gAJ+wf8qLz5evgWzgfnwErLyrQd0hnktBNI6iDrYGP0xSlp2WmnkUWXanJSjR7Wu7RbIasOvI9Ss0+1/aQaPWwfstr+aQezfWD7EM0BBkbC3GAPrDAfcmUf8k3vjL6X8pWutC+OHHVgACtHjM7kMVQdsGL01Qj+/hs8Aw5H6biJsBUWxVYhLClB+Z0PwtWjl3iEr7Iav814HI72HdDlvCFweNyRR/vmfSaqEMLuQMk116PguJPDCbWCQdS98m/UPjMLNpcrknOLPLTeXhzA0rVBDD2SqxCakSFfFMxwy3zfXL04za8ssxFMD18UMtOc7Eax3rHeZadBmY2WpXdGLwqZrdL8KFl0qXZ+UI2elqp3+XbhTqd3+UaPUb3LN7pYTuyBZf5t20JyYGXCmO1ljO/bBaiafBMoJxacLthLS0U4oObzib+XXjsKBSedHlnuyvumo/y95+FzFqJh9L3Y/eioxPOahtonHkbdy/8BtBBsJaWwud3QGuqh1dUBNjuKzjoPxUOvFcBWRZ2Gxz70odar4brjPJwDy4RSpDPIJqbKqqusA7XRF2dWizUxWBZdqslJNXpY70xsigy68j5iACsDtcl6iCy9Y/uQtShSTiBLTvxeUkNODIyE5cgeWGE+5Mo+5JveGX0v5Std1loz47OzB5ZxXjVbz+Afv6P28enwLf5GAE0EOlGlwOIrhkc8r2hxGoBFb3yNNjNvhq+wFEWTHsQuvTqLSoMOe+PyNQ2+RfNR9/wT8P+8HAj4I/NRni13734CvKK55q0I4pE5Xuzezs4Alknp84HNJMNMds/Vi9PksjLuzvQwkJCx8mQxkPWO9S4L9cl4qCy9M3pRyHihJgfKoku184Nq9LRUvcu3C3c6vcs3eozqXb7RxXJiDyyTr1rRnQGsTLi2HY7RtHA0YL1Pw4p1IZQX2dB5JzsoPfuGSg0eF9CqKHE1wkTkrNwQwiNzffhuTRD7d3bg+sFudNxBR8HkMyCdAZP/xMQz8gGUL3S50rXo57Desd6x3mXPAVn7yOhFIfsVG5tBFl2qvWdZTsb0J9NerHf8XormAAMjYW6wB1aYD7myD/mmd0bfS/lKV6bvE9njGMCSzdEcz0eeUqs3hoTH1O5tmwJMdV4NL8/3o8EPnNnPhR1LUoNYBIQtWRPEM5/7Re4rau3LbbhskBsDezhhN46BmeKEagdr1egxapBNCT2Lzrl6cWaxRFNDmR6+KJhSGEmdWe9Y7ySpkqlpZOkdv5dMsd10Z1ly4vOQadabGpArOeXbhTud3uUbPUbtXb7RxXJiDyxTBq+xMwNYmXBtOxlDuak+WhbE/33tg9tpw9n9XTisuwOF7nAI4NrNIbz2jR8fLgsKz6wDuzpw8gFO7LerQ3hoRTevH/hlQ1DM99GyAKobaIZtjbyvzunvwsC9HCj2yEex0hmwXLE8VweBfKPH6Isz3+hivbNGYrL2EeudNfLRZ5UlJ9X2Eetdfugdyyk/5MT2geVkhgP8XkrNLdX2k2r0qPpeMrOHc9GXAaxccFniMx6d64PLAWyp1bDw1yD+rokFmsjDqucuDvG77kEV//jSAhv67OYQnlXeALD27xB++ivUBLRKtWxZLxhVNzobZIlKn2AqWfqnmpxUo4ftA+8jMxyQZRdY78xw3XxflhNfUM1rTfYjWO9Y77LXIvMzsN61LL1T9fxgXvOtHcEAlrX8lT47X1ClszRmQlkvGpYTy8kMB1jvWtYBRzX7oBo9qh5AWU5mrLL5vmzHE/OM9c68LpkZwXrHemdGX2T1Zb1rWedWWXojax4GsGRxMkfz8EHAWkazQW5ZBlm1/aQaPQwksL0zwwFZ9pv1zgzXzfdlOfF71rzWZD+C9Y71LnstMj8D613L0jtVzw/mNd/aEQxgWctf6bPzBVU6S2MmlPWiYTmxnMxwgPWuZR1wVLMPqtGj6gGU5WTGKpvvy3Y8Mc9Y78zrkpkRrHesd2b0RVZf1ruWdW6VpTey5mEASxYnczQPHwSsZTQb5JZlkFXbT6rRw0AC2zszHJBlv1nvzHDdfF+WE79nzWtN9iNY71jvstci8zOw3rUsvVP1/GBe860dwQCWtfyVPjtfUKWzNGZCWS8alhPLyQwHWO9a1gFHNfugGj2qHkBZTmassvm+bMcT84z1zrwumRnBesd6Z0ZfZPVlvWtZ51ZZeiNrHgawZHEyR/PwQcBaRrNBblkGWbX9pBo9DCSwvTPDAVn2m/XODNfN92U58XvWvNZkP4L1jvUuey0yPwPrXcvSO1XPD+Y139oRDGBZy1/ps/MFVTpLYyaU9aJhObGczHCA9a5lHXBUsw+q0aPqAZTlZMYqm+/Ldjwxz1jvzOuSmRGsd6x3ZvRFVl/Wu5Z1bpWlN7LmYQBLFidzNA8fBKxlNBvklmWQVdtPqtHDQALbOzMckGW/We/McN18X5YTv2fNa032I1jvWO+y1yLzM7DetSy9U/X8YF7zrR3BAJa1/JU+O19QpbM0ZkJZLxqWE8vJDAdY71rWAUc1+6AaPaoeQFlOZqyy+b5sxxPzjPXOvC6ZGcF6x3pnRl9k9WW9a1nnVll6I2seBrBkcTJH8/BBwFpGs0FuWQZZtf2kGj0MJLC9M8MBWfab9c4M1833ZTnxe9a81mQ/gvWO9S57LTI/A+tdy9I7Vc8P5jXf2hEMYFnLX+mz8wVVOktjJpT1omE5sZzMcID1rmUdcFSzD6rRo+oBlOVkxiqb78t2PDHPWO/M65KZEax3rHdm9EVWX9a7lnVulaU3suZhAEsWJ3M0Dx8ErGU0G+SWZZAvf6IeqzaGslKqrjvZsWcHOzQN+HldCGs2m5+P9a5l6Z1qdlw1ehjAysokph0sy96xnNKyOqsOsuTE9iErMaQdzHJiACutkljQgfWuZZ1bLVChrKZkACsr9uV+MB8ErOU5G+SWZ5Ab/MDK9UG8+W0AHy4LGFKwg7s5cFofF3p2tKPIY4sZU+vV8MPaEGYv9OObX4Pit16dHDirnwsHdrGj0B3b39ADDXZi+2CQURl2Y/vAF4UMVSerYax3Leu9pJodV40eBk6zMmdpB7O9Y3uXVkks6CBL71S1DxawPKspGcDKin25H8wHAWt5LsuAjX+5Acv+CKG6QbN2wSlm797BjkcuKZT6fFX1j5jkDwJfrgjghS/9Sb2y2pfbcHZ/N47u5UgLRNV5Nbz3fQBfrAjigkNcOKCLQ6osEk2mqnxUo4vpsWYryLLfqh5AVdM7lpM1+0ifVdZ+Yr1jOZnhAOsdA1hm9EVWX1l6p+p7SRafZc3DAJYsTuZoHj4IWMtomQaMQso2V2sCFHljUQC//900tKy0wIbB+znFn112tMNuwjknEIQAWt5Y5Mf734c9h3Yqs+Honk4c3sOJ3duZm88IZ1XVP532kAZ89lMAj3/kw/rKWPCxVbENFx/mFrJyGsSiCBRb+GsQBCbuUGJCuEaEkaCPqvJRjS6mJ0MFTzNMpv2mR7GcWE5mOCBL/1jvzHDdeF9Z8lH1gsp6Z1yXzPRkvWtZgJyq9sGMzueiLwNYueCyxGeo9oJpKRt9XYWGl7/2Y87SAOp924CRo3s5ccVRbuxQnDm4sfbvkPD02a2tHX26OlBelPlc6VQ1n/VPq69D3UvPoeHdNxHaugXQQrCXlcPd7xAUXXQ5HO13FuRTSOF/vvThhXn+GHacdIATlx7hRllhmL9J5xswEMWXDxNzU6vzabDbbChwAaFNG1Ex8nIE1/+VlNXObt3R6t5HYCstTSeOJr/ns3xSEasaXUyPadU2NIAvCnxRMKQoFnWSpX9sH6wRkCz5qHpuZb1jvTPDAVn7STW9U9U+mNGNXPRlACsXXJb4DN7oEpmZYCpZBjnRKv+u0YRnD4FY1CgX0oWHunB6Xxec9szpIq8hglRs1uFWkcXlq/4F/1yLyptHIbj2N8BmD4NLdhtC1dVAwA9baRnKJtwJ94F9Ba0//hnC1He8WL0p7DVHoYPDjveg3+5h16vQpg2onDAagZU/i/lsJSWw2R0IVVWGgbG27dFqykNwdO4KgitDIcBhhwCuKoZditCWvxnAMqHy+ap3yUhkekwI30RX2fab5WSC+Sa6spxaFtCo2j5S9YKqmpxUo4f1zsRLJoOu/F7KgGnNOIQBrGZkfiaPZoOcCdeMj8nUgPmXL0XtYw8hsGI5NJ8PcLrg7NQZhWeeh4KjjgccYeCDgJHp73uxYn0IFD542ZHhkDQKHWx47y1U3zfZ8GJLR09AwfEnN+mvNdTDN+8zMV+orhatpkzLyJsn0ULyUv8CflTefD18C+fDufseKJswBY5ddg0DUVWVqJ5yC3zffAVXr/1RPuVB2AqLsKVWw/T3fSKckNqBXRwYOdiNnVuHkcaah+5G/VuvCaCqfPL9Yl5qwT9+R9XkcQis+gXuPv1QfvtUoQsEYhG+6F+8EJW3jIa9TVu0mjoT9tY7GJa3kY55KR8DhKlGF9NjQOgZdMnUfid7FMspAyEYGMJyYgDLgJpI78J6x3onXakMTMh617L0TqdWtfODAVXPaRcGsHLK7uwfpuqGyFu6NA21z84SoWnCk6eoCLaCQgFiaTXVwjvHc9gglI6bCJvLDa8feP4LH178yt8EwPJ+Ohc1M+5PrSTBkABd6DnlUx6Ca+99RH8Crbwfz0H92/9FYOUKsRZq2YSjJVpIPsop8NMyVIwbBoS0GJ7p9Pl//AGV44bD5nSi/L5H4OzaDZSA/alP/fjvwjAfB+3txLXHuEF5sLTqKlSMuhKB1b+idNRNKDj+lBhW+b76HFWTxgnQsNW0JyOhidRJ/408szINE0ylIPkoHyNWUTW6mB4jUjffhy8KfFEwrzXyRsjSP7YP8mQSPZMs+ah6QWW9Y70zwwFZ+0k1vVPVPpjRjVz0ZQArF1yW+Aze6BKZmWAqswbZt2AeqiaOgRYMofjiy1F05vlhbytNg/fjD1D90N3QvF6Ujb0NniOOEZ44n/4YwPQ5PlTUarjkcDf+ebALLoNJwetnv4yaGVPh7n1QxLuHyKgcPxK++V8KiigcztG2nfACYgAL8H+/GNX3TAyDfrdPFV5T0U0P69Pq61E+6T64DugjgMbnvvDhpa/CABZ5yVGuMvKaC25Yh4rhQ6HV1kb6R88XWLUCFaOvJlhReL859+oZ+Vn3sqO8W+V3PCBdmdk+SGdpzIRm7UOy1agmJ9XoUfUAynJi+2CGA2zvWhYgrJp9UI0efi+ZsV7m+8qyd6rKyTxHrR3BAJa1/JU+Oxtk6SzN6oJadcfNAqgicKps/O2xiag0DeL3T+ag4IRTUXr9ePGsJWuCmPquD39uCWHfXR248ii3qFKXrlHS8Mobr0Xg119QNv4OuAcMjAypmnKLAM2KzjgPzj26o+H9/4lwRAaw0nEV8H7+EarvvAX2Hdug1QOzYN+pLWq9Gp742I83v03ggdVQj8ox18G/7HsUnX8pii++IuYh3o/eR9Xdt8GxU7vIfHqHun8/idpnHovRh/QrNN6D7YNxXmXSU9YBRzU5qUaPqgdQllMmu974GLYPiXnFemdchzLpyXrHepeJ3mQ7hvWuZQHc2eqL7PEMYMnmqMXz8UHAWgabMsgEUE25Bf4lC1F48hAUXTC0yeJqZj6I+ldfEJXudI+b+AThu7e1Y0hfF3rsbIfHZYskY6ek362LbSI/FjUdGHHt2QPl9zwscjUla7qnDwNYyfVFhF1++J4IAQ1VVaH02lEoOOl0MYCqRj74rhcLVwfF33vuEs6B1XWnMNAoQgHvnCD+nzzvCk45QyRxJzCs5pGpTebTV6HrA4V+ksdXYO2acOhpcYkINY2uXpiJprN9yIRrxseYsg8pplVNTqrRo4tONbpUo4flZNx2ZdKT7V3LuqCqZh9Uo4ftXSZWzPgYWfZOVTkZ52RuejKAlRs+S3uKqgb5vBl1WF9JAXaZNQrt6tHRjg6t7MJ75pf1IazZHK4gZ6bJNGCa3xf21Pl+sfDSIW8dat/+FhQV7ggkSdXOHeDC+Ye44XEBNFfVTSPhW7IIJddcj8LTzko5lgGsxOxJVAXQvsOOKLl2NDyHHSk86DQN+HR5AI/M9YEqR1Ij/br8SDeOb0y4T//m/eIT1My4D6FNG2MeZisqRvGlV6PwlDPC8zUmcKdO0aGeiVbo6NBRhDlSjqxMmqr2QTW6mJ5MtDv9GJn2m57GckrP80x6sJxSc431LhOtSj+G9Y71Lr2WyO/Betey9E6nVjU7Ln9nZDcjA1jZ8S/no1XeEFX1mgiv++/CAL7/Pez5kqpRQu3B+zpxxN5OdGljhzMqjxSBBltqNCz+LYjXv/Hj53XJwSzKb3TWwS502sEe8X5K9+yUv2saAmtWo+6ZmfB++ZkI6aPqdvby1giGgHeWBPDkJz5UNyQHsMjTZ/jxbuzTKUyUnmvL3q4DWt33COw7tIEvAGyt1dC23CYq3EU3BrASSyi0cb2oSBiq2ArN74dWUyM6uvfvjdJxk0BgFsnogx8CeOKTcJ4yagRgXXiYC6cc6BJ6RoBi7WPTUP/Gq+J3e1m5+C8l2KfmOeJolA4fA1tJqQDEbI0Cqnn0QTS8Oxvug/qj5JpRQo4IBtHw8QeomX4vtNqamOqFZvVQVfugGl1Mj1nNNtafLwqp+aSa3unUqkYX02Nsv5vtxfahZdkH1fYR2zuzO95cf7YP5vjV3L0ZwGpuCZh8vqoGOZoNBOwQyPPaAn/EAyaeTd3a2UUC9L67OyIhdslYub5CE5X/3vs+0KQLVZejHFRtSuMhIJOCAaCHh0VGUgXCgYNQMnxsBODY8v8Bp0fm+PDxj03XEv3E0w9y4eKBLhR7bCLErGrSTfDO+zQm5xKBck9/6hNhhqWFNvTaxY7DujsFWMIAljH5Bf/4HdX33w7/D0vg6rW/ABopNHNjlYaH3vPi65VhILVPV4cAFHdubRe5xmpmTUP9qy/CudvuKJswBY5ddg0DWFv+FnnP/N8tgufQI1A6/nZRfdJIa3j7v6iedo9INh+f/N3IeOqjqn1QjS6mx6hGm+vHB9CWdUHlC525/WG2t6z9pJq9Y70zq0nm+rPetSw7zvbB3P4w21vWfjL7XKv7M4BlNYclz6/qRo9nE1WBe2WBX1SBq/fFeiqRdxJVhOuzm6OJ51Eydm+upqTcPsxZug042nVHO6491o3eXQ2WAEwjy7rnn0D9W6+JXlpNNTSfDxRORp42BceeKNxwKEzy4Q+8+OqX5B5mHXew47pj3Thot/C6/D/+gMpxw2Fzu1F+7ww4u+wOfxAC4Pv3l2H+kDfaFUe6cUwvBrDMbrnAb6tQecM1whur7JYpcPc/TPCXdO+Zz3xiugsOdeHcAW64nUCkv8+H8ikPgfJZRbfg2jWouPFaaFUVKLv1brj7Dki6pAY/RIgowaehrVtQcf2VIFCtdMytKDh6sFlSGMAyzTFzA2QdBFSz46rRwxdUc/vCbG9Z+4jlZJbz5vrLkhPbB3N8N9ub5ZSYY6x3ZjXJXH/Wu9T8UlX/zGmJdb0ZwLKOt5bMrMKGoDCr2lnT4Jv3WTjkymaHvfUO8Bx1HIrOuTjirbSpShN5iD77aRvoVOi24ez+LpzVzyXABGp04a99fDp8i7+BVlcn5nO074DCM89D4Yn/ABxhIIjCEqe978PqTSHo85zZzwUPzaNpqH7wLpAXDIWRtZr2JBztd85chsEg6t94BbVPzxShamVjbxOVCkMa8P73ATz2YfIQwuP3dYp8S+VFNrEuShRPCdwpUXzJ8DFiTWv/DglaKJ8WNQawMheVVl2NihuuRmDlzyi5aiQKh5wj5LRyQwh/bQkJjzbyvNq9nV14+zXMfRfVd0+Es+tuaHX/TNhKy2IfrmmovGkEfN98haKzL0Tx0GsTLo5CCylktvNOduxQbEP0OkpHT0DB8SebJkoF+5CIaNXoagn0UFGKLjvZEQgCKzLMSRitC1RIoetONlTVA8v/CoLeD/FN1oGagRHTpsfUAJZTy7r4qGbv2D6Y2u6mO8uyD6x3pllvagDLqWXZcVPKkYPODGDlgMkyH5HvBtn//beoun28CLWC0wV7aSkILRBAlhZCdBJruuDPXRbAzA+35SLas70dI0/wgP5LzfftAlRNvgladVVkvnBuo2oBZFFlt9JxE0UYF3kqPfu5H6/M9+Pgbg5cc0xjSBjNM+8zVN0xHprXKwfAahR6zUN3C68s1/690equaWKNBIxQEvdEebl2KrPh6qPdOGwvp/DKSeTtQzma3v0uIDzK9DxaDGAl32XeT+eiZsb9cHbtJjysqOJfdIsBjkaOQwGBnilaovBM8hgkoEsHVfVk7YVnnIuSK0eI2fR1uHruh7Lxk4UukAeWywFQxUn2wErO9Hy3e/GUqUjPjiU2HLevE0f1dIK8SEmvoxsV16AKrLMX+iOhuan2GX1kOKqnAyce4BLVP6Pn03McLlgVxH+/8WPVxnCOQ1kHar6gyjy1NJ2L5dSyLj6q2Tu2D/lhH1jvWE5mOMDvJTPcav6+DGA1vwxMrSCfDXKocisqR12FwG+/iiTWIml2Y/Jr8qKqmjwOgVW/wHPkcSgbN0kgAlRN8L63vQL0oXbi/k5cNsgtcj5p9XWoHDcC/qVLYufTNHg//gDVD90tACnd+4kuPfNXBvHSPB/O6OfGIXs6BOgQ2rIZFaOvRvD338QzpHhgNUpVBzscnbqg1dSZwtOMktXTRa7Bp6FSJK4PRbzMjujhxNXHuEGXQWo6AOYZcDjKbrlTgB7keTD9Ay++XLEtDJEBrOTbyPfV56iaNA62kpJICGZ070QhhKk2pX/xQlTeMhpwOkVCfefue8Z0D25Yh0oKBdy4AaWjbkLB8aeI3wM/LUPFuGGwOV0J16En6ofbzTmw4gSQz3YvkS6pRs/w5xtw8WEu7N85bFNTNfqQMHdpEC995UtaeXbvjnacf6hb5J4jcDdVo3x1ry7wi7yJ/xtdZOp9mq6zanJSjR4GEtJpcHa/y7rQsd5lJ4d0o1lOiTnEepdOc7L7nfUuNf9U1b/stEbeaAaw5PEyJzPl84YgD5SqOyfA0aYtyqfOhKNdhxieUZhc1d23wbFzpwjYQwnY73/Xi29XB0XY378Od+HU3i5xqdGBBFtBQVNAICok0H3woSiffL8AxNZsDmHxmhCO7eVAESVIj+rn3GMvUP4ikUTbQAghVYwjYCSweqXIc+U5/OgmOhDx1tmtWyTcjIC06DtenVfD7EUBEVp43iEuHN3LKULVdCAkVLElkkuJvNI+XR4QoZV/12wLoWEAK/n2i/awcu3XG2XjbxcgJTXy/KuecosI93N23xut7poOG3kFEuDk9WHVrOcBnxe7Db0ArvLwv0cDp84990L57Q8knI+8CVvd/yjsbduHx/l9qLpppAh1jV9HDIAbBVaaNSr5bB9S0aoaXarRQ4A8gU5GW4C8SJcE8Mzn27xr9bHkbUVeqAd0NZ7jsLIu7F077DhjBROMrlM1OalGDwNYRjU5s358QW1ZF1TV7INq9LC9y8yOGR0ly96pKiejfMxVPwawcsVpSc+RYZBP/P1llPkr8eLul2W8qkw2esOH76H2sYeShnJFAKnCwgiAtKlaw/T3w95GFF533bEeDCDPKQB1/34Stc88FhOeF01QBDCLAsSqGjQ0+IC2ZWEISQ8dtLfrgOILhqJ66p2wRT0/JYMCflSMHQb/kkUx+amixyQKIUw0Z02Dhk9/CqJ3FwfatwqvjWgjGl09eqH8nodFdTy6qD32kU+AXdGNAazUqhwTuko518jzz25DqLpaVHkkkKnVlIfg6Nw1MtHKl99G2eOTYdNC2Pqv8djz3FMjvwXXrEbFuOEIbVwfzuEWNx/lxSqbcCfcB/aNWRiNq7z5egTX/Zk2hDaTzSnDPmTy3PgxmdiHVM9VjS7V6CFgXfe8apLjkLxay8rhHjAQxZcPi3jdVtdreOITH/63ODbHIVVfPa23C87GEESjOQ5Xbwyha1vjIJoRPVdNTqrRo+pFQTU5qUYP650R65l5H1nnB9a7zGVgZCTLKTWXVNU/I7qRiz4MYOWCyxKfke2GGLDhIwxbNlmsaE7HU/Bk95EZrU6W4Yp+eN3Lz6N21nS4eu6L8runw1ZQiL+2hvDAu+Fk5ZRX5frBbhGmQq166h1oeOcNFJxwKkqvH00xARkAACAASURBVC/+bWuthtICm7j8+L9fjMqbR4p5dI8qqi7ntIcvW3roYGjDOpSNvyMMEN0y2jiABYik79XT7oHN7UHJNdej4LiTw5PHhTGWjhgTCSWjdW74djkqXn0Zxcccj46D+glAbkuthlaFNtgpH5Ie1vjnWpSNuU2EVVL75tcgpn/gw59bwiGVemMAK70a08W67ulH4f3yM5FvipooHnDIQBRdclXkYq3P9POCVcAdo1Dgr0HdyLvR45jeMQ8R8734DLwfvh+eTwuFL+r9DkHRRZdHigBQQni64OuhUJFxc95BqGJr0iIG6Slq2iNb+5DJMxONkW0fVKNLNXp0HUgIFDd6Oor9EQcUkz176D0v1lWEvUn33dWBkYPdoAqx1LxffILqeyeBvF31nImRHIcAPIcegdLxt4sch5QsXge9ZOmxanJSjR5dzqrRpRo9d73plVLIIdt9ze+l1BxUTe9Uo4ftXbYWIPV4tg/W8lf27AxgyeaoxfNlY5D3qvgeI5ZORCtf+PJObV67IzFrr9FocBSaWrnMjU65sRr+Nxt1Lz0LQm/KJkyBu08/sR6q0vbQez78/ndIJPIdOdiDnruELzeJEmUTsLNjqR0FLiC4/i9UDLsUWn09yifdB9cBfRAJ34sKHaSk3aUjxgpPKrMAFoWF1Uy9Ew1z3xMABoUfEmCm+XyRRPKFZ5yDksuHRVwUGipq8Ns1V2PHDT9hU5s90PaBR9GmQxkorIbANWr1s19GzYypcHbugnIKQytvDQo1fPozP17/xt9EVgxgmVLfpJ0JaCKQk5KxU7J8yr1G/6WiAXQ5NntJJn1btjaIej/Qu6tDhIZa2bKxDzLXJdM+0LpUo0s1ekhG0bkE43McUm7DygmjhMci2fby26cKQGp9pYYH3/UKYJ4ahYdfeoQLxR4bonMmUg5AUYyjsCj240BdnfhwUHjaWTLVNzKXanKa+Lo3aQVHowwkT+ieHR0oKQB+26xh6dptuRiNzsH2ITWnVNM7nVqzhRziuUTA9vmHutC/W2MKCArNB7C5WsMnPwbw2jf+hNVJB+/nxFkHuyLAuFE9TddPNTkxPekkntnvbO9apr1TbT9lpv3WjWIAyzreWjJzNhuibf06jFh6G3arXhGztiU79sOsvUZhi2cnw2vO1iDr4YKUT0hvjo6dUDp2ogiZo+YLAC995cfL8/2iguDube24/gQP9to5OYC19u8Q2pTaRL6sRACW/qzo0EFKxG3foc22nFpGQwj1ycjbat5nqH/pWQRWrRDglc3tFsm9C8++CJ4BA7fF15BXgV/DwonTsPv8l/DHnkeg+90TUVriFl46wnmruhoVN1yNwMqfUXT+pSi++ArxpOV/hcRlT09oHy0sBrAMq27SjqRvlF+MgKqBezmbJI8mIGvh6iDKC23ovrM9Jo9ZoklJnovXBEW1SAK+LjncjX7drAWxsrEP2XNw2wzZ2of4tahGl2r0kLwa3nsT1fffCUfbdilzHNpLSlFOxQ+6dhMh0ZTPb+7ScBgh7ZF/HuwSFQd9i+aj6tYbYSsqRqsHHgO9H6Kb7oFLHo/ldzwgU30jc6koJ7rwk6fyN6uCoiLkivWx3ryJGNljZzv+0ceFA7s6QO+aaByebNsfW0KYszSA974PoKLRC/rEA5w4YT8ndm5tT5vYP1vhqSYn1eiJl6+RQg7xYwg4pQI+g/YO5wiNb1QJ+KWvfXhlfkCcF/VG/a88yi3OhbKbanJiemRrSHg+Pg+l5qtqeqdTqypd1uwS87MygGWeZ806ItsNURSoEV5Y+25ZGEPHivKewhPrj+IuhujL1iD7l36H6nsmQmuoj/FWKjhmMEquu0F8aSePo+e/CANY1GQBWPGhg5SbhVqiHFyGmGGwkzcAuB1hkIrCBX/bGEKnNnbsVGoTXxFDoW1hZvFTErjyf1/7xZ/ow5neLz7BvcElme6Wrf6ZfmCSAdnqnz4t8X1DpYbvfw/i4x8DWLAqKC5olIPnhP2dkWqQJK/3vguICx95Z514QPgr8K5t7E0O0wR0/bY5hHkrgnjvO3+k0hpVljx+P6cAx8ibMF11tUx4pZp8VD0IqCinmpkPov7VF0QIrQ4okd1yOcNFKxJ9UKDcf49/HM6DRTbsosNcOP2gcJGOhrnvovruiXDuvgda3ftIpLiCrhOJQs4z2TOpxqgop2h6qRDIawv8ePPb2Eu/3ke3hScf6ESrotQAAAH2lMz/31/6sMsOdlAuM/Kky0VTTU6q0ZNIB1IVckjUnwDUiwa6RIqIRI3e5fTOpQrNVKmZGnlsXXusW3g/W9FUkxPTY4WWMICVjquq6Z2q59Z0csz17wxg5ZrjWT5P1kYfvnQS+m/8OGY1BF6RJ9aK8rAHVKomC0DQn+FfvhTVd92K4J9rRb6nsnGTBNJD4QlT3/WJ6oFSAKwEoYP652ErASxa/7xfgjiihxMdGpO0R/OXABL6gpjoN+r3y/oQpr3vFReEZO2oXk5ccaQ7Arqkk2Emv582tQ7VDdu+bmYyB42hfGb77GIHgXrkpURf7ZM1OrD26GhHu3KbOJgu+yOE2dcXZfromHGXP1GPVRsT85Qu1Pt0CgNU3/0eSggcUuW1Hh0d8DjD0zb4IcCwRF5y0Q+mkMR9dnUIT5MtNRrGnOyRQo8s+5DtYmTbh7MfrksYGmJ2nXQh339XBwrdEHpEocmpWs9dHOi6kw01XuCnP4P4zzVy9G7Miw34eV2oWfbSHh3s6Njahso64NbT5egd8ZA8R0O11SKE2t6qdRO2Bn5ahopxw2BzeSIeVeQJ9PAcnwj/oXbxQDfO7h/2wNL7I6ShfMpDcO29z7Y5NQ1Vd9wM7ydz4Bl0rKgsakVTdT9F84rs+b+/8OPVBbGh6WT/yBvuzH4uEZJvtJHtI5t20G4Oyz2v9DWpJqd8pyebQg6J9Izes8OO82CP9mHvexGSfOO1Isy48IxzUXLlCPHvi38L4oH3wjlCSX/JlpD+ivdz1NmPqhAbqTSdTufzXU7x9DE96SSe2e+yz0Msp8zkkG4Uyykdh7av3xnA2r7kkXY1Mg3XpT8/gGP+fDPmmVs9bYQn1uIdwzmokjXZG52e41swD1UTx4gLkB5iQhecGXN8wjumcxsKIXSj1y7hr2mJcmCtr9DQutgGT5IcWIlCB3UaZQNYBEj9sj6Ir1YGxQWN8r0c2MWBcwa4RLJiyndF3joE0r34lV/kXjrvEBf26RQGNvRGF4LnPveJSozp2jG9wrkeyMNHrwqWboyZ32m96ytD+OTHIN5anDjfRLL5CIiiCpJH93SCgAGSETUCEZ7+1I/PftpWjax9uQ2n9HYJbyUCrqJDBqIrnplZe6K+MvdTNmuRtZ9Uo0fnaSZhT9HyoMv0cfs6xf4rb/QkofC1V+b7MXvRNu8T0tGjezmFpxzZm+h9mI18E43N1V4iW3BKbycO7uYUYTRW52FLxie9qmp0DiyybVPf8Qowj9qx+4TDfYSMNA010+5B/f/+C8fOHVF6wwS4eu4nErrXPv8k6t94BeIi2lg9NJLfUKKg8n0/0YchqvwbWLFceDpTxVRH+w4oPPM8FJ74D8ARftGQDaZck5RzUm8UenXV0VEfRBpD5eueeQyBtWtE9VYRKr9nDxHq7u7dT3x0oqIV9N4mj1NqerXgVGIpHT0BBcefnLHk8l1O8YTnMz3ZFnKI5wV9dLhkoBuUx4o8MynvaNVNI+Fb/I3omgzAOribA9cc4xYhrNT0s5/m9YbtxrQnI4VWMlW8fJYTn4cylbr5cbLOd/qTWe/My8DICJaTES5tP30YwNp+ZGFoJbIN1z9/fRL/+O3fMc/2OgoEiPVlu6OSrkn2RqcHRUJMqqtRdssUuPsfBm9Aw/I/w190HXYbura1RRJx6jlQor/AU5LQApdNHHTiqxDaS8tQccM14jBvtEUfjoyOoX7jX24QHh7JvJXockwl36n0O3lnWdWskBOtlS6Lv24M4YUv/fhk+TbgKREd3drZxcV0wJ5OtG8Vmz9F70+eZdPfD1cqOn5fJ/7ZX37CVT6wWaVlTee1Su/oSenCnvTVUM6Uo3o6cXgPJ0gHEwE3m6o1PDLHJ8BTArcIQCZwOZcgj5V7iei/4FAXOjVW9bNKAyiJcqocMwSkVN40AggEIgU1KITojYV+UZhCD4smuzjieLeQgbAzfh/qnp4piloIACaqOXbtgrKxk+Dccy/xr2Rrk4UXZUq37PdtpuswvZ80DbXPzkLdS89FgCZbSem2cP34Co4h4M1Ffjz1aVgWBD5R6NVhezlF+GeTYiUlpQK8EikA6uoEMFZ01nkoHnqtALGii13ooaWpaGcAK5Y7+ap3Mgo5xOsJnR0uP9ItPkxSq3/tBdTMnCaK5lBLBGAFgxquOtqDQ/YMewFGr4vGMICVeDfmq94lsy2q0aPTqRpdqtGjqpwyPb9YNY4BLKs4a9G8Vmz0k35/GeevfLTJip/sPgJzOp6akBLTB2r6Evv8E6h/6zW4D+wrkrXHtwiAVVeHson3iC+68V/VyfuGTtR0lNG/7Lr2741Wd00TVa2im/fTuai6cwIcO3dCq6kzxYG7atI4BFavTEhTuDx7jfjNXlYuElIVnjwERRcMNS1NK+RkehEWJI+MXwO56lMS5q9XNvUOI0CA8tnQf3Vvq2Q0kDfMo3N9oCPp5YOsSbia6NmqySkZPRRO0bOjHR1a27BqQyhlKGoqPaNQDsorQnmN1v6tCc+ZRDnZMrEPZvQ7WdgTzUEgCOndod0dafP20EX7lQV+fLs6iEuPcEcKRJhZi6y+svcSAUR08WtbZn0eIl3vSM/OHRDOY6WHnYlqguNGIPDLz4iuyEpeP9Pf9+Hb37bZDgotvu5YN/pQ+Jn4qLEOVZPGio8OZL+jQRhK7l586dUoPOUMAZpQGPYOjZdcWTLJV/sQ8TYJhlB88eUoOvP8sLeVpqH+zVdR8+iDQDAYU8HxuzVBPNhY8bdXJwdGDXaLHH/U9Kq4VGW3dPgYEbYpkIFgEHWv/Bu1z8yCrbAQ5Xc+KIqwRHvJ6p7SJVeNROGQc2SJJmaefJWTahdvGYUconlCaSMISNUBbT10kPrYSksR/OP3hADWIXs4BHBfRDnYokIHnXvsheDaNaJatAwPrAff82b1PqV3FX1cKSmwYXN1CD/9FRIfaNI1q0LbeR+l43xmv8s+D7GcMpNDulEsp3Qc2r5+ZwBr+5JH2tVYZbiOWPcurlx+T5Pnv7j7ZXij87lN/j2TjV7/2ouoefQBOLvshvL7H4W9PDZPSqIQwlQMiYT8uT0ov+dhkew30ujQcv/taHjvLXiOOCacIyVNTJ3MEEKr5JRWQeI6ZCInMUWCcBECCJ2dOqPo4isilRXpqEXVrCiPDV3A9UZfTYcOapqPi77k+5csQsM7byDw6y8ov3u6cOMnzzlKJExgV/cO4UsTtSYhMI1roBCYgqOOj4TAmOWL3j/v5RRHeDw9dDim0LkBe4S93wRPg8CcHwJ47gufobxS/fdwYPB+5Jlkb+LhQjm/fv4riLeXBPDhsm2eeBnrXSKZmwh7oov31Ue7Y3RI1+fAmtVoeP8tkTep+KIrRMgShfF98EMAJR6bALx0E9Ekh4vNDnvrHeA56jgUnXNxGOA22pphL72xyI8DujhB1eOS7qUkfDVKVnQ/Xe/O6OfC+QNcKC0M61oEvFqxHJ5Dj0Dp+Nthc7mFDlL45gvzYotSUKLmSw4PJ/+OAb5OOg3Flw8TxT2oUYXC6rtvQ6iqCqXXjkLBSac3+diRCR3xY/LSPmgaKieMgu/rLxK/+6Lyh0V//Fm9KYT73/aKareHdXfiuuPC9pu8rCrHXAf/su9jquLqvKJKwpSPiGx1E5Aq4EfF2GHC5mfrZZVKnnkppxQE5Ss9iQo5iONE+Ltj2kIO0SwhMJxAKALDKZQ7Ejq4ZBFKrhwG37ffwDf/yyYA1jvfBQSITqHTwlbM+wxVd4yHvV0HFF8wFNVT7xRgqwwAK5P3KZ1vTtjfhb67O5p8XKCPDr9tCuGjZQG8syQQ8eDPVWh7vupdsq2kGj0t5dwq492dyRzZnFsTPU9V/cuEt1aMYQDLCq5aOKeVG6LPpi8wculEOLTYkLA3O5+DF3a/PIaqTDY6ffmqoMSbmzeh4KjjUDJ8TORCQl/SqiaPE8k5PQOPQtlNkyIeVbVbqrD20Sfg6tABXc4fAofbHb6T0sF53Aj4ly6Ba7/eAqQi13ABvnz8AaofuluET5SNvwN6pcFUomEAK8ydJuEiRUUiL1l0uEi0JwV5wzzRWEmMxlPOiquPcuPInk4BCAjQatEC1P/3/+D/YXEkFCjajZ8ArB/WhkS1IJF3KD4ERl+DzwetplqErHgOG4TScRPFhTjTZuV+MrOmTPZTshcmHXYJdKJcTpQvLpH3GwFPL8zz4T9fxiZujr9AnHxAOJwzXQUy8sJ697sAXvrKL74gZ0RPlmFPtHa6uJx/iDtMs6aBQKv611+Cb96nCFVsjZCnX6YJwFq0Oog9O9gjNMbkcHG6YC8tBSX2IVCLwlYcHTqi/PapcHTumlbEzbWXqJDAgV2dkeTFZsLJ0hKVoAPto3jQmmivpkTrX3wi8iSVT3kw8tHiu9+DInQzutgB2Y1rj3GLQhdkN3SvH9dee4sPFDp4pT++4e3/onraPQJUT/RBJBM64sfko32gZPoVN1yNwMqfk4JG9GGn+r7JcHbrHqnwSB8g7n/XB/LEotDTq49xiz1B81VOGoPgmtUouWYUPIcf3YS1ifJRindJ41qoOEv5pPvgOqCPDLE0mSMf5ZSKEflKj4xCDjpfCEQlHdQ9SPXQQff+vVF25wOoum1MEwCL8olurYMIHaQw8PiK02RDKm8ZLRXAovUaeZ9SP6KJAHryvErVKI/c/JVBPPOZD2WFtpyFtuer3iXjpWr06HSqRpdq9KgqJ0te3llMygBWFsxrjqFWb/QeFd9jxNLbUO7bdtkjOud2PBlPdL8+QnJGF1R60X/wNmqm3yvAJ/Loib8cxl906EX+/R3T0PGTf8PnLERgzL3oPKhvZB2BFT+Jr82hvzdF5guHAoZBjsKTTkPJsDFpva9oQgawwmzVD4qJwkVqZk0XgIDN7ULZrXfD3XeASNpLXwsJxCIwi77aX3+CB5RElVp0DhQCwhydOgvvK3t5q8hX0Dqfhg2V2ravpo0J/bUEITA6OEnJWMvG3ia8DDJtVu8no+vKdD/Fz//0pz4cu69TJK5NFTiWqOR49Fz09fsffZyiihN5wxhpFI5HINbzX/jw8jDz1fqyDXuiNVLI3JC+LlEgQd/PwtbY7HB27org35ugVVdFLvYEYFEuN/pa73Q0egyNugqB336F+6D+KB03KeJtFQOyR1VKTcWb5tpLGys1dInzQEi0l5KFkxmRd3Sfm19pEMnXd9khfDGLBa/2QvntD4Q/LgAgT5+Zc31YuDqI/Ts7hCfCTqU2uJw2UWl259Zhfau65QZ4532KwtPPRsnV2949+nMJFKkYcRk0b4OY37XvAWaXnbZ/XtoHTRMXd3oPUjVIsrnxTQ+/dx98KMon3y/ejwQmkgcW5SEkT1jKRUYhnekavXsrRl2F4Lo/UXbT5BiAK7RpIypGXi7e93phlnTzZfJ7XsopBaH3/s9rqEJvJrwyM0bWe0l/ppFCDtSX9I48aft1C4cSR4cO6t72iUDTtX+HxAc0kQsvQcVp8gS0AsBK9z4lmqggDVWJ1j2h08mB5lyxLiQ+Qui2PN2YbH9XbR+pRo8uX9XoUo0eVeWUrX2RPZ4BLNkctXi+XGz0TjWrMWLZRHSsXRNDzbx2R4rk7g2Owsw8LBpno4tg7dMz4V/8TdiroTGUxXPMCSg687yYL+2US2Peq1+h41MT4CssRdGkB7FLr84x4SJivseni6o0ekLZRJWW6Ks/5VyhC5TeKOTl4sNcouQyA1jbvpjT13uqLFV88RUxOhAdLlJwwqkovX68kMW8FUE89J5XeN9Q8uwRx28DsEjWgVUrUHjaWXAfcFA4uX7cV1Dy4Kmqh6g4KC6v5Lnx8QdpQ2D0NWS67XKxn4ysTdZFgcDE+ATkwQ3rBC8b3n0TnkMOF6FY1AhAePBdL9ZVNM250eQCmyAMjsLoyLOR5tND6qrrNTzxiQ8jB3uMkL2tj4SwJz3kJAJgfb9Y2AXPsSeigHL2aGjimUIA1l9bQwJ4Ia+fSN68Nm1RPnUmHO06xNDh/eh9VN19WySvHoUVJmvRnjC53EsNfg31PoSTHmfIV3PCg8iFFgn9DQahA91kh+O91SjfHa2PtI7WqOfKomdG5zxMdEElT02SM+l4JGdifb1l3j2q2QfBYz3k76cfIzmwiO+f/xQQ+Qw3VYV5fMqBYQCbPEAStmAwHOL9+HQRXhgdIqr3j8jI64Wr574I/LQs8s4nQLnokisj4ehmdS66v4pyIvoSVeg1wicCcQ7d04H+ezgFKFxWZBNACH1k+G1zCH9sCWG3nezYZcfExS2MPMNsH6OFHEj3Tj/IiXMHuIVtiA8dLBwSTmmRzD7oH1wSVZyWccbL5H1KgNzw49zCw1xv8ekR6IMhnY+KL7sOjl12Fd2ic77S36WGticQoGr7SDV6dJGpRtfVT9cLL3j6iE2RGInyqpq1N0b6E9BN5xbKDUu2cfSJJs+taR6impyM8DSXfRjAyiW3JTwrVxtiR+8mDFs6Cd0rl8asesmOfQWI9crELhKoST4FGRO6UFI1QTJm9CWKSqt33insWRJ9kTGyEKr0N+ujpsnGqTTzFUe5uXpVIxONXAoT5bn45tcwgEVgCHlgDT/egwFUASiBcBIdIknGtV6EK5lRjpYpt8C/ZGHSJPrJcm0Y0YWWcPGhQ3bDm6+i4eM5IC+IRBWbkgFYESDoIJfwSiJ51MyahvpXXxTz0EHb5vIkDamjEKT9Om87qBuRiYywJ3oOJWI/q1/juuMenOgZBGBtqAyhQ6PHWsOH76H2sYfg7NpNVEK1FZfEzGLmAtRce4kALMoxRYezZHz1BhAOLySv2AThZEZkFt0nAjxF6Yp9p7ZoNeUhQ6GWiZ6n73HyrKJcefGhwjqYSLkUWz3wGBwdO5lddtr+uXrfpluILICbnkPFVGqfe0LkjGx17yMiGbYOPP9vcWz6APKipUqE9F89jFgHDiJrdrpQeOqZIlm8HuapJ3GP8YJMRGRc9cJ0fEj2u4py0mmNrtCbjj8EXA3e14kT9g974SZrZPfobJWrZqaQA308GXacO1I5NT50ULcDiQAs3Q7Fhw7qKSTM2O9o3mTzPqV5KA8leV/RGVbY3P+9juqH799WIbS4BKHq6vDfS8tQNuFOUewouskMbW8p+0hVu6AaXfqHV3pvLF4TFNEc9FEsVSNQeMhBTvF+MlK8hc48P/4RxJvf+sVHGQqT32tnB9yN5yArbKFqcrKCR9nMyQBWNtxrhrG53BAFwXoMWzYZB27+KobSX8p7ou/9E0QyditaRZ2GD5cGBCK/T6emF+E6rwZK1Nm+3C5y/aQ6iJFBXPZnEM9/7hceJ/GNkhxffYwHVF1NZsulnFKt2/TFJxgU4ZiapomQn0T5pXTvKL18NR0aP1sewIw5PuGBRQDIGX2dOKd/Yy6iuAUmA7A2Vmlpc0PQVPRFViQV/n6x8BAj75ZMW97KKQXBOnAS2vJ32Ltx547QGhqEXKNLjicDsCg/x6gTPOi5S3hPUNLzqrtuE/9fctWISNU3USHu1tEivIO+HFNeEtIXugzrSbwNy0VC2BM9i/InUd4UAlHjWzIAizwSurSxG7rQ1b38PGpnTRfeJAJUSRCeFXluM+0lArC8foQvSxny1bDcojtGVbgj20GhaTGFNZJMGqiqxu+PPi6SLO967hDYG3Mc6h4bVBlWhBFefl2kaAPlPay6fbzIp+gxGM6ZCU2q2Qffwvki1yS1sglT4O4TrvS78Ncgpn8QW4hD5xcVgqAv03u0D9uD6rtuhe/bBWHdarx0E1hJeeWocrCw0Y1JuwO/rhQJtEmGZDs8hx0pZEgAQ/W9k+H75ivYPJ5IOHomMqIx973txbI/QsJjKZdNrwZH3sPL/wripWvNh06nW69eoXfO0lhwMX4cVYf91xEuHLKns4kXbrpnWPm7mUIO5L195ZFuHN6YBy9R6KC+1mR51xKFDurVOTIBsLJ9n9KHhKuOduOYfcJySWbXKO0FVc2mYkaOXbug1X2PwL5DG0Gu4KHE0PZk8lbN3qlGjy43VekSuq5BFDEgh4NkFTlpT9HHSgLqzQLxVK2YxotcuxY3leVkMesMTc8AliE2bT+dmmNDXP3jFAxc/0EMExy7dkXpqJvg6rmfFObQF8HfN4cEyETGi/Jw0EWaQhgO6+4QoAgditduDuG1b/z4cFlQ5LmhfD+UrJpy2EQbJL3vRz+Gq7mkKk1MlcvOP8SF/XaVh8Y3h5wSCcI0gJVGmvQlsvL6KxGq2BK5dPgCwP997Rd/dNffDq1suGSgG4fv7RRyim6JDpHkUffxjwEhg047JgETG5Ny1z0zE94vP4Nzj+4xiaEzUUQV5UQyqr59PNz9DgGFWNIhONFhPxmARaDw8OM8IhQ0OgSt4MR/oHTE2Jh8cvoFQ2uoi+iDFV/3jYQ9kfzpYEJVq4b0dTbJ3ZUMwPr0p4AAvPbttK0KYbwu0QWi4X+zUffSs4DdHrn8Z6Jz+hir9hLlk/trqyZCh9IUXk0YTpYpTSI0+OaRIoxbeOmlAPcoNxOFFtrbtkfFzIfhf/U5kePQNeE+tD3koMgSmngqlJSK3E4EiJA3oKtHL5Tdfn+TiraZ0hA/TiX7oINXlDtQr9xI9FbUapj5oQ/xAAm9cykH0YBuDvTebZsHVjSPaF/WPjML9W+8IhJjl9/5oJCJkRa9Hz2Djg1XCs6iEdBDlS1nLwpkFIJC3thnHexCp8ZwUVXSDgAAIABJREFUYloKvdt++iuIVxf48eWKoDiHHNXTgRMPCFe5iz9zGMsWmJjIVBV66TIX7x0XPQt5I1AOuv6UM6pxETSf98P3QcUOAmt+FfsyvhKk7n1plO1mK0maLeRw0gFODD3CLT6AJAsd1NeaDMBKFDqoj8kIwMryfUp6QiH1+gehiPd41EcffX2651hw7e+R8F76TWZoeypZq2TviE7V6NFlpypdOn2U5mXqO16Q92miRnuK8uzKdjwwageN9lNdTkb5YFU/BrCs4qxF8zbXhrjwlxk4Ye2rMVTZd2wjciDRRTnbdt6MOqyvbJqLh+alyyV96STknKrMJGp0cd1rZ0oAbAd5aFFC2uhcV0bXJwvwaS45xdMpix4xb2NoH4XueAYcjrJb7hSJ8+mr90Pv+bBkTaxs6LB/YBeKL7ejTQnlVHGJ6nDJACw6pFOo6KC9ncKzTgeyopPAi3VQBcKBg1AyfGwk95JR+cb3U1JOCZhhBsCKDqsNbd2CCgIs1/8lQurc/Q+LnT0qx1LR2ReieOi1MXmMMpVL/DgzYU80dt9dHdizffiCeVoflwhNTQZgvbHIj7eXBESY1IA9nOjRMZwXJlH4E4WplY6daPiSnpR+i/fSq/P9Yt9RHpyiFEn4E/E1U5mlDReLmji6AmnN/AWomHwT6tylKLvzQbTfq3PMEgIrlqP2ucdBITQxOQ5POQMFJ/0jErZGBSRE8maJTRX7QBUEK8YNF+HE0RVkCWz+4IcAqPhD9Ecest1U0ZPA4OgcZQlZG/Cj8ubrQQBZupyE9Dz6o4dt1L/2ImoefUBUqWx174wmIbtmRbmpWhPVLT/7KbW3Uvy89M4hAEiEsCdoFM7y5iI/BvZwok/X1F7fZtZstEJvKgBLl9UZfV0RvlKusarJN4FAcv2dSXkKS4bdEJNkn4CRmhn3p15yMCTCxQmULp/yEFx772OIRLOFHOijF11M9XyEDXPfRfXdEyPh7+keKrw+75ouqmuSzTDaor2SjY4x8z6lD6SjT2gMiQz4UTF2GCiZfMlVI1E45Jwmj9TPO+KMNele8bvM0PZUNKpi73QaVaMnFV1kB3p2DOdzWrUhlBT8Safj9A6lMxDlo6V8iOTZSu/WRC3b+wVVNifAmYD0UF0tWk2ZJkLaoyviJnoune9GnRAuGkNziIiMZd8nJS36vKF3oo8vdS89J3LD0jmXWqLcyen41ZL2Uza8sGIsA1hWcNXCOZvTIA9Z/RzOXP10DHW2ggKUjhwPz1HHZUV1c9IVvfBsDbLKL07dG0K8DBpz21CuMoopf+rTbd5XiRSBPOkuPDQcUpgKwKKvzJTH47pjwt5bdJ2gS3b9W6+JacnNXvP5YCsqFiXdC4490VCFyWTKqZreJaPTzIGbgMahg8LVBxPlcSKvBL3aJD1PVj6yZGvPJOxJn4vKqV9H3mRpACxdfy841CWSB9MF27/0O1TfM1EckEjn9MqmBccMRsl1N8QUmzBr/HK1l/R10eXwskFukS9CT/KfiK9m6ZDRn8K8V20MCU9NPcch5fAy4+KvV8A8+UC5CS1UsA8x4FVUKCbxff6qoAjVoPBt8rbat5Md5YU24WlEl5ikCdzjBB/JV7Z/b7S6a5r4sJGo0Uco8rSm6pPUZORfi34O6cErC/z4z5ep30fRYyj07tpjYxNsx6+9pkHD5motop8y9D7adtL/J6vQS97JqQCs+JxRFN5J4BVVW6VQtJIrhsPd5+BI+K3ZtdfPfhk1M6bC3fsg4TWZTLYx82ZRyEGfJx24tu0sEPb2JK/OsptuF4BoYPXKhGRGvDeB8Mcvhz1pns1UfDLzPiX5jBzsFh9XE31EoX1IwCu9o8h7LpM9YSq0PQVhk//rRaEbWYXjkuc2fTzascQuCqQQ+JsMAEm2FD6Hp96l0e8lCvGmHGv08U2vcEnvzzk/BPDcF+GiHOla+3IbTuntEpUyCbiKLgRE+km278sVAbyxKBATpp2JnOg85f14DurJM3TlCpH3jZqzW/dITsZ0AJaIEji+6bkuGZ3xAFZ0WDN9ELeVlIgP9PoZz3PYIJSOm5gwhUo6Xkb/rsL5wQy9ue7LAFauOZ7l85p7Qxz3x39xyYppTagoGXZjODdOhq256dKXnYlBTkSyavToF26Rr6QxdwrRTRdP8r5a9kdizzidN0YBrLVbNBy+l0NU66GvK01aMCjCVaiyIR1Gy8beJioVZtpUk9P6Ci1hmW4zB+6jejlxzdHhhLPksVEx8nKE/t4c8cCiA40vuC0JuJUAltmwp3g9MApgzV0aFEUH6LJBnpzxlRxpXspdQvl/gn+uzSrvUq72kh5yRIDwxYe5QZ51Iik/hUY15kKKDyfLdB/JHEcetAt+DaJ7BwcIeEvX6LA+d2kAz37uk56DKN/tA+XBo7DOwC8rEH8op31MgJIvoMFus2HHUluTcG/ifWjjeuFhRXn0Sm+8Fa5e+wkvy1BUIvCIDTiovwgjpJu4VluDqknjEFi7Juyp3aefyG9COdqK3GG5ZuyB1RhO3vD+WyJHX/FFV6Dg+JOFdxd5VKb7oKLrFAF19G46s58rXNRA01D94F0i7C760hNdVIbGGq18nE53jVToTQdgRYPuItR63AhQjjh33wEou2kybCWlTZZBof5Ee7qmh24Hfv0FZePvEFVn0zaJhRxSPStpDqwUgzIJIUw0nZn3KeVZHXWiR3iXRXuLRHtgUc5C+rhHzQyAZUVoO63BbDjugV0dOPVAF/bpFK54Ga1ZtCfXV4bwyY9BvLXYnxRQISD5/ENdIgw2lddwWv2L6pDv9jsZradNrRNRCpQ+pdcujojuRPdv8AMvzPMJMD9VO35fJ/7Z3wXif7pGRZpe/tovws3JhmRyX4ouAkIFCxxt24k8qmYALKL76sYzqv6RFcEgyu97RBTgSdmivN8phUF0rk4Czaun3ik8vUuuHAa94mk6viT7XVX9y5QfsscxgCWboxbPtz1siEM2zMV1y+5oQmnxpVej6JyLM+LA9kAXLTwTg5yIYJXoSXbZpYM1vRwp91W6ZgTA+vLnoMi1kigBd/z8NQ/dLbyyXGm++Kdbl0pyIlr/NateeDcQUEFVVqhEsDiQjh8J3/wvDSVxj8mBFRXykCgHlshTMnEsfF9/IUKJy+94IB3LDf9uNuwp0cRGACz6stihlT2SpDrVAinBbtXEMeKLv6HDUtxkudpLusdGolCwZHw1LJgEHSlnIX0JTgT8JZuX7MfW2nDlUQpTi89xuFtbu0jS2ruLI5yPLa7Rpe+ndUGRO48uR/SVX5b91h+Vz/YhWfJss3LWw4gJtCm55noUnnZW7BQpQggjBT9OHoKS4WOSjjOUA6sRtKp//SX45n2KUMXW/8fedYBHVaztb2t6obeE3gUbxQ5KR0XxqlhQsV272HvHa69YsVzbFfWiWFEpdhAugghIr4FA6JBetv7/Oydnc3Zzdk/dZPdk5nnybJKdmTNfmTkz73wl1J8Ym0krgAW34etHCtYxKGL8JAC7UgBLzJKFOjULfqGyZ6YwgA7WSPYsMS5bGesj5cSTKeu+f+m6vVeyTo6UHebF5NEp7DCLGRLKzNm8JeU+/Qo58sPdcdEewOW6ogAhWU6HZjZKcQmWPygIiNwso84CQ+zP1bMP5Tz9irLVqcFEDml57anthH+o4l2yAFiRMbDKnn+Mqr/7KizxSUiuAP+mTSVkXpQe6AHSQzZxd22XKJgad1y4m50xwElnD3KFMixGW1+wvm/ZG6CPfvfSL2vDXXyhx7AQhiuvlneI0loWa/3G3giJovaUBOnvwoCuuHnS58fqz+z30s5DAbZmxYKgwe+FG5CcoyYqaIjLyqtOie46LcdfuJq/9ZMQM1EPXcgwjkUo/ZyJLI5t9ZxZzO1XC4AF1/bLhrrYRQisLUtuv45ZmOa+9G9ytG0fUy1wAVl8y9UUrCiTBeXFrKfOTp0p57nXDcXXTOb9g9LcSoTvOYCVCFLQMIZEmRDfj1hOpY/ex4IAS0v6eZdQxj9v0ECRUDVR6NKzIMsRaxV6pAduaQY6uJF9s8xLHy3yksNGdGIvJwMAcBCFO8r/Nvlp5fY6qywlAAu3OYcqgjFTf0v5LN5SOvI7U+7z08jerLlmnbOy3kUGudQCYCH49y2nphBujlFgjVD20tMs9phUBxAXpXzqk1Tz288sTomZAJYet6eSqiAt3xYIi3+jBsDacTDA4q2p2TiHXCrLyuRjgsXQwoaaS1KLjXOOcdFFx7tCWSGj8VXX5JE0MrLeKcU4BAh3REc7S+ohZhyChcCfW/314iaatX6LpBmhyyhPpe210oX3ctkTD1HNwl9ZvELmDpGmnCGvYs1a2vXRDMoZM4ZanShkFEQRLawA6mTd9XAo2yBuvSs//ZAFcod1bs6UZ8h1xIBQOxEQIruDgV+po8cJLt/Sdi4X5Ux5llxHDYzJsrAYazY7OTt1IT8y5paVhoKTawGw4DZz7YgUwhqBIYUCaG8vYOOQAlhiVkVpNrgwvgaDVPPzXCqb+pRwey8H9KlQCK0AFoIYI0A4wF6UmICh5Pmi++gbP3rCXIIQ9+yiEwRX/7Ag6irpMSORQ8qDz1LL4+sSOURjW7IAWLCAvW64m4Yd5mR6FtLj6uqw7KrShAhwq5Ie6OHCmuqysYupeLq2S3mt5I4rZps+71iXKms+sW+4h732g4ftEcVy1kAXTRriinsMQwBlIw5zsiyX3WovXDAX/trmp7d/9jB3Ry1FbX9a128tY0BdxLrD+oN4TiknDKWMqyazLqIl6sF32N8hvIJ4yYn/wcq84o2pLIYcwiYAoHfmd6K0cydS6vAxITdkBFd/eU4NvX55mtah1qsvZ3Go5EJ4yUlCqAeEGRDnE+KT5j7zGouhFat4Fs1nlsH2tu1lzw4hgKu6knL+9QK5Dj9KN40vzq4xFI8M76ie7RzsUuFgeZBd2KlxCRWz45bXEK3b6afp1yu/+3UT2YgNOYDViMzX8+hE2lAjaB42THAxkBYE1s26WUjVrbYkEl1qxxyrnhXoYRnmHriNuZGlT5jIAnSH0lH7hexVPn+Q3C4bNc+ou8UFXwBifTDfQ9+vEG7alAAsuJV4fSRkHxJdT7ZuYnGuUoaOYH1gQyW6QIVeel27U+5z0wimyHqKFeQkpVukxwiAhY3pFSe7WNB9AAbSYLx4FlxSbC4XBcoEiwOYgPuLdpgGYBlxe4L7GbKQwcwdFjlKABbcoA5VBkNWf2K8NffRg1mwdhQciu12YredIQCrspKyH3m67iCvoHwNOZdEAAsg85WnuEO0xeKrnrkjp3dG+zHa3uyDwo3vV+kOhgtaALrBMi0z1Ub7ywLM8iVWRtxo9Gulq+LtV1iAWjG+B+ZrtCLqOtbdvbdcT/Yta+lQmx7U+bVp5M4RDgMAbkr/dR87LITWALdbiA9XWckOOtLMhqFnBYPExjJjOgO52dohbWez13u3RBsnwJGKt16mlFGnUeopo5jJXvEd15Fv03pdANaEY1wE9zvmriRxHXT26E3+wm0saHnkjb7nz8VU+tCdLAZj7gtvEA5N0hKyrtFpjaoVwIKVLVxpAJIAyCu+7RpCBrusOx8k38Z1QnDk0hImH1evPpRxzc2hBBSw6vliiZc+WCDEC8M746YxbuqfL/gZi9am9jbtKPfZ11g2W6ViRiKH9CkvUl6/Tmz9BqggukJjLt061k0Iio4iB2D9VeCnF2Z7WBBosQDEv/QkAWRpDBdCjAPvUrxTsQ5A18rffImqPvtYmBO1GVtZTC+vjxx5+Uz/pAAW1nLsfeLi2q7THRfxkmC9GEp8ABB34W9U+d4bzG2YxTaqBUDSL72aUuB+CtdiIlqy2U+vzBPkBBAWVoS4AEURMxtjzdETYF/uvYTEC8hYjk+ERogssLBE9nNYLqtZn7X2p3X9Vppn+B6gVfXXn1H1z/PYHh26hCLlWSwA69IhbrYvZ7EmsU6//6bwzvB563RSEvtT6oIO6+f/LPCw/YXRohXAwjy+fKiLzhwg7E/FDJ2u/kfGjL8ojlPueWKMNlgUysWpM0Kj1nhkcOU8c4CTju0uxCOTZpKGniKuHDLiIqmImPgM44Zb5ZgjnGzPoSV+qBHaGrstB7AaWwIan59oB27c6Jc+/gD5Nm8IowRxibJuu5+l1lZTEo0uNWOOVSfZ6THDzQhmzsgIhZs2NQAWfPZzsbmQuK2lybmewCKAuxDKqp8ZABY6xgZt8hg3dah1rYHFBIJuYoPDNksOR+hAhJs/uPWIGyfcaEpfulrmkhluT7itxqFs5h9eRQAL4BQ2rK1rXdRCMXk6d5U1H9fjQtjQcwkA1pyVPhrY1RGKa2EGX6283sWiDfzEjTMsTrFxVCq40T71SBcN7uYI6ZXYxhcgKtgXYIclWJAh+C4Ogog/pRyRSOnJdd/Xy9wao2nIcjIYpD2vvkL01UdU2PNk6vfsI5SKiM5i8fup+vuvqPKL/5J/547QQcfVpz/hgOrq04/VxAEVQDKSQAj/CBKAH4DD3vVrhXZuN8s8mH7RFQIIrGPBiJVVVCkGFrJYTR7tZqANimgpBrAm4+IrWRwU7F0iASwxM56zWw/Z236jwbS1AljIPHjpEAGcEcH1QEkxs4YDsMjAkZRU4bKhFlCQAo3QRQA+yO4Mtxz0xeTm81LplHuZBR9klHHp1eqVT0dNuUQOyCQ9dXZNCECGNcLNY1NoUNfaQH4Rz4nmMiXNqqtjaLJNtFg0o4MOze108xg3i7EozgkG9rw7jXzbtrJ/waIw/bJrKHjoAIvDpsWiWfN7yaA7Lqxmrx3hppP7CFZluOQqf/5xqv5hdjgoJwLcNntY9lMRnFywwU+XDRHiM4qXZaX33kKev5YwnhgFsJ76poYFJ8earGRhjazlz39Xp29ygh/V36mrP7MBrNBcP3iAXVI42ndgMQoDB/apArAwl2B9BRdqtv7VhkYI+gOUcelVlH7uRYK1ldSytKYmFHMWc+3X/3fdP7mv8aQpWgEsgPXIGAtLOmnSA3hj2HNyQtZjeMe4Bx1HGf+8kRx5HUPiFAEvR/v8kAUW9oFYgwASmw1g4cFq45HBFfzyoe6QRW209Qr8X7MjQO/86mF6PfEEF8u8raTjZq1/idIPB7ASRRIqx5GIwAgCPMOv2btcuJ0VCxaPrNvuI3vL1orUJSJdioOOUSGZ6ZFaaqRJslYp8WP/z/PpwE+/UsvzzqMW/XqwFwL85N/4yUMIFBkrCyFugEuqiPBiZQt+rduazZ0S7noS8ULNuvkuSh1zhtLQon6fzHKSI0oPgFVcSWEZyOCKhwM7boJwe82CG0cpoaC0a1ZR1l0PUeqIsWGWcloEY9TtCSbuHU45hgEBGD82o+2bCRu1WFkIcaMlpm7HzXfxnTdQYP8+Sh0+msXtEV2vEAOo9NF72A1xypDhlH3vFMWMXI0xlwAeILkCzMixodHLVy2ys9o8kqMdQBayMInWfXJ1TurlZLE5cAsaq+AmddehILXOsSXUbSlui9cX+alNrp3NGRRp/Cc1OrFxd4CBc7gRDllnqGmosY5eAAuH7ytOdtPI/kK8HdF1MLBnF4uJgvle8uDtsgCWb91qKr5nMmNKzhNTydW3f92oERz4sftZUHlVMb1k6NUKYF1wHKzIarP7rvyLBexnwFVaOnP3Zi6bDkfYGmBv1SYUHwsHK1hKA0i4cZQ7BA551/xNJffcxIDGnGdeJWfnbhqlY6w61rDpC71svmFvgKLksibXBu3gKnXdyBRm6WNWiQVgyb1P4dqO9+hVw93MWj1WEd1A08+/RLB6V1G0urYbdcc9opODbhnjZq73KGLcIACmWTfdxfRfdBUuf/NldsFlc7so+6GnWHIBrCnfLffRlj0BuvgkF3ORkvYjZ02kgg31qkC/EdZCWrBnAWDNrBMrKyj3iZeY21kstzW5WJJin2r6Mx3A2rOLyv51HwM5U089k1lHagFVESYCiQVE90FR52B4kH3fv8IvFCTrGp6FhBwoy7f5Q9lk9chGbKMVwILb5k21cf/Qh9JlDbwzsh94nGBpjCLGzILc5BJT+Aq2UMndN7I9oBhb0Qh9aKsmHhnAxKuHu1UF0xfHs/1AgJ2zlPYbRsefqO05gJWokokyrkQ9KCDoKTJ01cz/KWzkuJXNvO1+cnbuGpPTiUqXXvVIZnpKH7yD3bziZkdMNR2ND7CQSr/4SmbOvPf6K8lZvI/2dD+Oerw8lcXRWLHNTy/O9rAMb7EArHqH7mg3ehKT5rRzLqBM+PrruL0X6UlmOcnJRCuA9c4vHnbQPP0oF7klQBXkMedvHzntNhp+WPSsQHIHHRz0Q9YXGiaQUbenfS17UOsXXqeW7bKZafUL39UwHVQCsJBBE+4LYlau6rnfUvnLzwjx/WqDNGPHzVxxggFmOZLzxIuqgns2ylzyBFnaazGrkB6+ahAbq2q1eRSNfhyIYNn38SLB7UpaYEl19TC3bBZQrfxMlPpwBd++P8Bud6Xrg9z4sJH+s8BP7/3qoYL9QYK1Am6G1STl0EOvXgDr9KOc7JabuRJJXAfFJBXe5X/WA7BCVqVw/3rpaaqa9QWzesi64wFyHXYEc3uv+M+/WYZcFjvriank6NRFM1laAaxJJ7npguMFN6AQKOGpoczrbqW0M88Ne740xpeYAQ90zf3bR7B2uuiE2kDckixd0SygNRMWpYFSIofIOQZXmXFHO2nc0S6W2AGwB2YhAnHDpebrZXWAl/SRcDsEfdGst7TSEw0siPU+nbXcR6WVQeb6JJeUAmPAPqrk1msoUHwwBPbg/2a7tht1xz3tSCf9c5ibxaySzkM5az0xkyXiK4kACGS2ohbU61MLLIqug6AXgBIujIxaYIlyBVhR8/M8ZkXu27RBsEaE1Vv3XiFLylgAFgCfW09NYRmKUbT2ZzaAJaevWgAsAFe3n1YbO692vsMAQdzPR/Yvl2kal4RmgMJaASxkJkbcP2QqR8GaW/n+m2y9xYUjA9uDQfL+/RfzDgIQhfNnKCC7xLo0MguhNNM0+tYDYOmJR4b1AK7guAATjzPR4pFFuuOy+VIrMOxRK958iQG0bL+KM1yz5pQyfDRLsMbOcxYqHMBKMmEm+kEBpvfV330ZxlVHx87MEgsbvWgl0enSqibJTI80za0S3SG3Ma+Htt3/IKUt+5V2Dr2QDr/3RpaSfckWP3MDQNDMWAAWNrKzV/hoULc6tydmvrzwN6r65H3mooqgksz1pFtPSjt/UiimgtIYY32fzHKSo0srgAXXEWQQQuyxepuW6iCt2hFgAbTlUq5L3dKkGQrhltK51jVHi2yUbtKkfUVze+r11COUlekmBGZ//nsPZaYoA1g/rvaxQzZSgYtcwOYZKe69fy0JbQQcbdtRyshTKf3ciaoCYmO8jTGXcOiDWySsylB08VWL4CwCYOGgBRdZBMJF5j2AldjwuY8fwoLiips/gKOvzK2hRRvr3AnhInTTaHdoUw32RW5AYZ3gPmpQPZcGrXoiDS6uUUyy1XGYRDxD6E2bHCFQPlwqsDYAqMMacHIfIWV77/aOehYNCKi/tkhInoCsV2I8ETwMc2rcUU46oqN87Bkj49cDYPVsKwQuFg9eUtdBMc6THIiEWHmIg4cCdym4flV9OUMIdCwp2Otk3z2FnD176yJNK4AljWMj15ZBrBKXbjFGl9RCbFmBn8WfHNxdWP98BZup5I7rGW31rMx0UaUMcCslctD52HrNzAISooEFSu9TWLrBjVB0WZcOUBprEutE9uMvhLIxxsO1PezZZWWa4skhftykIW62FoSsv6qqQskYAIzCXVqMxSMHgOwuDjLXadQJSxhwzWTyLFtSL2uyER2QvodhkYO4nQDM1AJYsOK78/QU6lhrWau1P7P0LhYPtABYcu+raH1DNiV33UgAPeFKDJASBetGyCXWgHC0AlhwIcRF0ch+dWBPtMdLQf3sex8NxdMNhXVA/Obai/pgwE/B8nKWVRb/w/5WLYBlNB4ZXDERT060zoQHSvmrz4XOPIgdGYo3GSVupHflMhanElb/chevjnYdKOdfz+u6WDEg3rg25QBWXNlrfufJcOCueOsVqvzvB2HEw8QVIBYOnnIlGejSIk2r0aOG9rKqICGOALK7wAIH7ij//Z+XPlnkpRH9HCxNcjTLHBygENQTMbAQWFcu0KaaMWitYzU5aQGwVu8IsMOqeKtYtHQNlX3+KWWMrHPFk7OmwobGs3A+C87s37WTxRdAynbcZuHgC9cA3JI3VIl0e8Khbf46H8t0hBheCPyLDZtcEXUUVliIq5AopthG5hJu+feUBql729hpts2UT7LPIxak/P7bGOgUCnxud4Ss7qSbP7i/IMYYMriJYA1iWWFTLa5b1bM+p7JXngvFe7JlZIbiEEW6NEAOsF72LPsjpkgAKCDQM6yac55+RTWIKu1USU7Q/y6t7bR1b4C27a+fkQsu3kd1drB1utJDbL2XZpuNRgAsNRCTDe1rfMQ260aLVgALY0D2KgTURqyTSNdBAJUoskCQBATy795FpVPuZrFWcKHCDhe1skFw94wrrqO0M87RZRmsBGAhZhcSU+S1EOY29A3WcXBPY9mzbv4nBWuqQ9mzEGy5tCoYsviRAxIgaxwKRTcuMb4ksixmP/i4opu0Gjkq6Z2aPsyoYxaQIAcWqHmfIpMY5o4IhjKa/H7yrl7BLhp8G9aRPSeXch57gZy9DwuRbLZreyQvtc4lWJFdeXJtAgS/n8VeCgaDzPrQ5qo/t0PZMc+5kDKvuZlZzXm8xCykUUQXRPeRAxhwV/rwXaYCWAhxggvR9HMmkrNHL6qeM4vKnn1UNYAFd/zbT6tz79Lan1l6F2sOaAGw0A8shhEMXXQDrdd3bZy0yvemUc3vvzG+iZbnZu7ztAJYeIfA1Q6Zz+ViPiHhAfa1LGPWS01QAAAgAElEQVSxJJ5upEuuaK1UM/9nZkGLdzQC1aefP4mt7/5dRaqy4xqNR4bLYcQeHD/QxS79kRSt+LZrCe+ZtNPHs8szFsZCmrk3LY1yHn8xFHdSmh2Xhe65Z0rowi0s9MWw0ZR9zxRd7yYz1l+z++AAltkcjXN/ybIRqPzkfap4+9UwbiCwaNat9zNzxsiSLHSpFa/V6FFLt7Te34V+emWuh7kn4Mb7hlHhKXuldeFq+Oo8DxUVBwkuHgj6zgK6x7lYTU5aACykjMYBCBuC4v1ltGvy9dRy7zqSuuIB4BFvUZmL8OLf2S2VGKMC7nTZDz5JsE5C2bI3wOT43MTUOEsuevewkJn2g4fmr/cx2gCcDukjv9lB/CsAXbCmwcEQrkV6rMfiTayWufT3dj+bcwBVWIa1BijJPo/golPxwdtkb9GCsu9/jFz9jhTOltK4Z5LNH8AdWPjB4gLACAIaizGVAIKV3HszmyfSGIIAn+DSgIC5sNRRm9mNDcTnpZL7byXPn0tYTMC08RN0STXZ5SQlWuuh+5S+TiYn5tIo4zoYyrD719KoMbBCVqcb14cfLnAg/3MxlT31MAVKS+UzMqqQWCwAC+6cVw2rCzwvdidah8FqsPjWa8hfVEhSawPpY+UssJCWHZYwOAxGc2FTMfSYVaykdyBUDixQ8z6FCzLARrgJMbfALz8NgeTo19GmHYvXI4JX0oQoZrq2RwpL61wCaAoQGhlWlYqcTknj6kldBwHMI0GCHH+VnqPle62gCSywEDNKTPoQ+Syl/swGsF6a42EgPLKQinGstAJYoAEWqVgXETxcBLLqWWzb7JQy5BTKvOnuEChysCLIEjTdPz5FC9tl68bi3YZdgXrxWRHWYkgfB3vvyhXsQfENLmKizdVYgxbjHCL5Re7Ut9mcjFWg30bikcElEskpkDgJpXr211T23OPk7NS5XiKhkKXiX0vC3GtDgelbtqac56fVG3PNT3Oo9KmHSRq43rDgEqADDmAlgBC0DCGZNgLsFvrFJ+uRlzn5TuGGUlKSiS418rIaPdFoxkYEG2DcKCJgL14ccEWBKwncT3BDLxYE/px4vJAtQwRFcEOMVL/Tf/cQNoBiQQYvZKZB3UggC23Emzs1sohVx2py0gJgwe0HLnbYuFTVBGjZoy9Tt8Wf0I6eJ5PoiofbLDH2Ddsg/bGIbJmZ5OrZhx3O3QOPFbLVELG4S2/97KEfVvnI7A1bpAyV3J7guioWWF8h2PGQ3o6QBSD0FpsjWAcC6BILNuSnHeWkQV2dLJaRdIuEW0d2qxenYuZc2n4gSGccLWRMYqmY4zRmsdtknkehw9vmjbLgkOhmZsvIotwX3iBHh3xm1TLtRw+zxMKhBjE5DssLd9mMdAMCr0JxiAq3awKixFhz9hYttQFfEXJPZjnVWwM0uD3hkADXQbxXMBfkXAfF/uVAJPE7uA2Wv/o8uXr3lbWCE5OPOPM7yWYxVZqG0QCszxZ7qW+eg1mxxZrLovWUWt0DQFLtDYZcxCvee4MqP/y3ISs/ORqtpHegTw4sUPM+rfQEKc1lYwCWCBTAgg/6Ajd8XO6KFkywVDxQFqR2zerWb7Nc243MJbEt3McQf61/ft1+rp7sJfHUpBZ9IjAX6TqYdvaFrAuzAKxoGZGVAKdIOgB6w0IbYI9cyFWl/szeD2E+4b2DuFyiO7QeAAt0wvryxpFuGgraJPHW8B0uXVjojvQMyrz+NkoddRpDX0U3+n+da/yiMhrv3vjZS0d2tNeLz+r14bxhY3sx76oVVPb0IyyIffYjT7G4pLh0hdzZvjWKBVasTNniGugeeAxzuYM7ntaiRRaQH+QogqOitaI0YL70+VifMUbXkQMo98mX2Piqf5xNFW9MJWeX7pT94BPMmkxaYr3TtNKWSPU5gJVI0lAxlmTbCCAjDyYkW1EkJePy6yj9wktD/0k2upREZTV61BxUYWaNFz3csRCDx4yCWxa4rCCbHGIq7DgQIJjqf3lruhndWy74tKh3kYEu621YiWjxJh/5AzY6voeDbcpwq1awN0D5LYUMZJAg4tuosYSDdcC7v3pYQGCUeGzYoglcye1Jr6Jggw5AC7yBS966nX6afn3D6F085pIcH8ySUzKvd6EbV7uDcp59jW0CpSWwby8V33IVIdsuNofu404iALsfLfTQfxZ4CQGibz+1NiOXZMMsBsqO5Lt4cGUHuinPsK+x6S6vDrJPFGy+YR3JwApJFii5IMla9DuZ5VRvDVMAsNLdxNxMkKAB7w/MZbiww12k+I7rmQug2iLGehSTMjDLuuturddczo1P7TOYHshYf8GNe+kWP4sPme62UU2Vhwre/g+Rp4Y6XnERpeVmhx4hWrPAPSbM+q+qksqeeIglZ4E7bO5zr4dcvrG+SbMxgobsux6mlGH1LeW10CKtayW9k+MB3pVq3qe7iwMszpxSunsAXTP/8LELwEknKWc11SsXsZ1WCyy55+GyESCPaBGEOqIrtTSxAXglgrCRroMieGcWgLVqh59l440EfZUAp2j0XXGyS1d/Zr1nxXGZBWDhUnlobweL3SjGzAyj3e9nQdIRDzTo9VL23Q8TMhWKbvS4ZDZaosnif5v9NKqfUzY+q6hDoXfzoQNhSQ/EMYnx/LAeilapkXEBpeP3LF3MMk0D+JLLUKiWVi0AFiyvcAGGC1Mp4CZNtIHzFKxkocfVP3xPZU89wiwVc595jSU8UCqVM/5DFW++TK7DDqecp14mW2qaUpOk+J4DWEkhprpBJuNGwLP0f1SGbBDIiiAp6eddzALaoiQjXbFUx2r0SF+ciTBlzNoQWE1OIj3wqz/vWBede4yrXtBlyA+HIhy+Eez8+pEpBMArsgCUQnwUbG5gri5XcEuMjfvMJT7mTiUWs+TD9S6+s80sOSXzPPIsmk+lU+4he9v2lPv8NJa1R1qkgIcY1BXWeJ8v8dL7870E95JbxrqpfTN7WEYusS7ubvaVBRkoDLBAbsO+qzhIz39fQ8u2+tmN+LXD3cw9BPVDLjZ2G+U886qQZUlnSWY5RZIc69D9wyo/i3d1DCyuIpY2yBPyRjp1uYKDGnOTJgpl4RWzc8kdTLCWYr1lLni7i6h48hUUlAS01iIqOQALGWFhnQyAAJbOqz78ltq8/yjZggHafsF9dPTlZ4bRWC8AsDT+WkYmZT/wBMG6AEXqIi5al8m5rmihQa6ulfROjj4171NYrQCIBGAglzQF/QIYWLszQF8s9dLPa4TLoIZwbTcKYCFLH8CroySJUETwCqFDpDon8k/OdVD8ziwAa8JLlWz/An73y7OHsrzpAbAwNlzQ6unPrPesdD9k1AILIQauOLnWpVphgouWnVKrH4QpUONCqrR2yMliT0mAymuIoFcocvFZ2RcSV3BHfmfKfujJUMZ7nDfLnniQPEsWhcU6k7O+gmt41acfMbAuWF1NqSPGUNadD+mOFaUFwIL75k2jU1icQrl5iDUBF/eIe4h3jBZrKtBVPetLQkgfvDzk5qGSfBL5ew5gJbJ0ZMaWrBsB3HIj8CFu96SFZS+75R4OYMVJD+Px4ozTUDV1axZdyTqfojFLSg+s18YPdNJpR7nY4Zm974kI2X++XOqlb5cLKcdFVwAckBBEUpqBDG6ByHSFlyxMtvHyL68JEsAtxC37abWPZSCLLGbJR7ph06QgcapsFl1W1rs4sV5Vt3rkI7eBjnxY5IYUm8pv//LRv3/xUF5zWyg+CjIFsYxNq1eS1AJL6vYs9zwAXC/PqaHfN/jp2O4Omjw6hbl+ooiHB2mmT1XMsND+QY7eaIfu71Z4iYI25oIeDXiPxb9YBwTRes51+FHCTXZEwGox1ghcWUR3Uy2yimaBBatjrNOgZ+3iTWR//HZK9ZZT6U1PUf/RA9i6LAXq1GTAhA7jB2u+lJdGrfzk6LXaeifSqPV9unFPgM4/1sXifAL0RHu8gw+VC5k8AVr9b1PdRZD4nHi7thsBsHD5hTiTJ/WuizMpWrIEa2rC4sGJljPRXAdFes0CsES9i8xcpxfAEsentT8976VY64ZWC6ziSgqLJQU5QKeiBnCPeLjIL4BE4iUP9oBy2TS1rHeoKyeL/aUBCtpsbN8aGZ+17YuvU/O2dVankQlYWLZguy1q0hQxFASCpSOuJC4dgpWVwrBtdko78xzKuHqybDICtbRpAbBO6uWkG0cLQGK0ebj9QIAlGIoGYOEiAvtz6ffIqiwWhD3IuvuRUNB3tXQkej0OYCW6hCLGl8wbAfjvIxC0d93qMKpSTh5BFwRvpWpH45s1mvWiSWY5Kb04E2HKcDnJS8GI3pnpimeWfEQqjdBlpr6aRRenx0yp1PWlRz56ASwxEyFi/0ljYImBsuXiEAFpKJ82lWXdkqZwB1D80pwaWrk9wG7FTz3SyTakYvaxYGUF5TwxlVx9+xtinJX0Ltpmf/FmH3Vr7WAAIACard//RsHFv1GHi86ntB7h7qFyzIwFYEUL0I9+vKuWC2nM9+9j7ndmZXtCht4fV/sIqdZxyMEBDNYP+EQQZoBacD9FVki1B0ocYAsPBKhVlp3SoiSElMY/NKR0FrSwV/NeMvN9KuV/PFzblQAsqTtuqovYBRaANhysLz3JHQYWS8GrzGtvDmXkRLIBgKzMCrXWDUpMBqOkX8wF8aV/k6Nte6WqYd9zAMtP7/zioRH9nPViSYXikEksUhHnKmXoCMZDn59CFwChd2TX7pT73DRCJl28s/DuM1pkL3RKA+QL2JhnQLT4rNKYpABrqmd9QZVf/JfgVgi9ApCFrPfpk64K6Q3aAOyBDoeyB5aWMqtrZO9LP3ciOfI7GSVJNoYbYv2++H0NwdpaWswAsGABmuK0MXmJccFwmSZmxwUwlzpyLGXeeIeu7MWGGRKnDjiAFSfGxqvbZN+ABooPsaB7yMQkLSuaD6I3+txBB1NaxYt1qvrVcwCS6zjZ5RSNWVaji9OjalpormTWPFJzUNA8OAMNzKKL650BIcRoqkc+RgEs5DC4bribhtW6/IkACFwRIuMQVbz3JnNTQKwLKYAF96Kps2vYoWHy6Np4WnD1rQ2qbSSgrJRdVtK7aIfuFdv9LA4P4l0VrCmiwN1XUlblfirpcxx1fWmqYvwhJRcN0TUKMrS53YQg3CG3w2CA3XJn/+s5FlDYjAJL1w8WeJlLKdx+IhNJ4FA2b5WPFm/y0zmDXdQ3zx4z0DtiSS5Y72OZV1EfMcLkysbdgajfaaXLSnpnxfmkxx0XVqOb9wToyE6OUJgC5hb4wG0MREifMJEyrrwhZBoozTyIrGnlrz4XVY3qgoens3g99txmLKC2vXVbTarHASw/C+1w9iBXVLdVadwluEpn3nRXPR7LuRAigzPc5uNRCvYHaH9pkLlrRovPun1/gNrm2FUndAJgBytHuOqJHgnxGDv6bEwLrEiacOkCwxF4P5l5sRIv3mnplwNYWriVAHUtsRHwean06SkEc3tp2ZTdh6b1uZN2ZHRuNE7rOQBxAKvhxcXlJM9zS6wPMqRZjS5OT3zWDD3rglEAq6waGR9dhAC/mUjtDSurN1+iqs8+ZjfBtnThEMYOZV4fOfLymWWVFMDaeTBAL8/1sIQVOGzgJhUuDsW3XcsyF2Y/9BS5Bx9vmGlW0rtoh+5lBX5mmYQg+HsP1NCmex6grlvnU9HQC+nwe29kLnPIUgrAULwNP+cYF116kou5dckBWLAeQfwpsSAAfMUHb5F35TLB/cRmJ0fbdszaJPX0s0y55Y7M0Au3pfEDXMw6D5ZYKEi8MXuFj7mEI9Bv2xwbyzx6Yk8kPhESUEgLLGe++tPL3F+htwAfJp5QP5McLLw+mO+hKecYzzKG51tJ75oSgKXkjisFpfzbtlLxPTcx8CrtnAso86rJpsYQ0rP46QWwMC+QsRRAB+J8ImPxb+t9BGtIlGRxIYTrMQDv3u3DY0nljBlDbYcIcfBQxOypNncKy46bOnqcILtgkGp+nktlU58i5g56812UOuYM1gbAGBKYmF0AyM9e6aOVhX5m3ScXnxUXPtMXeKlLaxudeqR8nFfpuGBN+tMaH/3wt5fOO86tmM3VKE1aACyEDLh5TOwYWCJYqDUGlkgHDEZKH7mL7UPkEtUYpbex2nMAq7E4r/O5VtoIlL/0NFV9/VkYJ4rSOzJLrPU5/XRyyFgzPQcguSdaSU5W3LCJNFlNTlajh8vJ2Hqm1Jqvd/IxOCL5FisGFoCADs3tdPMYN4tTxAo2/gt/o8p3p5Fv21b2L2enLpR+2TUUPHSAyl58krk35Dz2AvsOQbq/WOIlACliYFwxqLard1/KefoVU0ARq64PorzgHgJrJAT/FbOhwVUO4A4sjWCVhTr//Z+XPlnkZfGHUBAv6+rhbkLcQLmCQOoeP6nKyKo059R8H0tOANn65wvxUFZsD4RoiOwXYFafDg7mVoizKPiwrCB6fblx8fUhtrSsMp+0uOP6Fv1GrS84j5r17RFiTuDgASq5/xbybdwQZnWqRtfl6jRmDKzOLe0sAYQ0+zJAlfnrfCxpB9wmkwXAwnsFQD7WAmksqQOtelCn16ZRWjMhgx1ikpU//zhV/zA7/NLF42EXLyw2lASUhKUwEg0gSZCZBVmv4S49Y7GX9pXGjs+KSwishUN6O2hUfyf1ae+oZ41VVhWkVTsC9P0KL4sviTKoq4MuG1qXLRMWqaiHSySzALlYAFZkPDKXk9jYm+NSQpLFOOPSqwnxCPGGKq8KUmaa/iyEoeQiZWWhTMpmyq2x+uIAVmNxXudzrfLCFMmveOd1qvzo3TBuFLubMxDrrxbH6uSS/mZ8w9Y0NmwilXrn09jCmXT69hn0d/MBNKPrZYZdX7necb3Tv2rpb8n1jiiUhbBFS8p94U2yt2odxlC5LISwPICLFW6CAW7ghh4gwUUnuqh5Ruy4IKWP3c9utdPPv4S52GCDunCDn3YeCtCZR7vYJhyBaUtuu5Z8hdsoa/KdhADuZhS9650Zz5b2YZbeRY4LN9Wv/YDA+na6+EQXA6wiy9+FfnplrofFkRILMkleNzKF+naQd4lBG2SQgwtfvNxmpOO0mpysRo/R/UOizSc97rjdXpoasvArffAOqln4KwM6WBDtSD9XCcFiRs9YPGgsAGvWch+deoRTNrg5QKzvlvvovfkeNvSrh7lpZD8hU6xSUHiz1zvMJzVZCOEyl5lCjJ7IWFJ9n3mE0hHcTCy1ly5Vn7xPvs0bWPwkuEg7u/WktPMnUcrxQ0IWdQDxps720HMTG8ZCU008OYB0A7s62CUEEg1t2Ruk1TvqJ0SIpXdmySkagBUtHpnUklHcH6SeeiZl3XpfveFWfvhvFlpAmhGy8j9vU9U3M8l99GAWrB0F+gqrYbwBQwBWZSVlP/I0uQfUWd+ZvRY1ZH8cwGpIbpvwLCtuBCpnfEgVb74Uxh2P3c1ArN/bCAEFG6qYtYBZUU6QgdXo0kJPjucQnVY4gwFX9mB45r0f249jQFaJW1/cE653sWe4FjnFc63gcpLnbjLLBxlyi++ZTDa7Q9a8Hi4xxbdcRYED+0O3l2I2LZEb2Cwu3OCjwgNBGtnfyeJsyBX/nl1Ucus1FCg+GHILRNtf1voYMAIgBUXMZufM70Q5z71uWjylZJZTrHmNAwBARFhVzV/vY1XHHO5kFgKdWgkxoWBtBaDw40Ve2rqvfuZU3L5fdIKLjujoILdTeBpcT/7c6qePFnpozc4AHZbnYC58Azo7osrYjPXHanKyGj2ijK1Cl1Z33JJRE6nnHTeEYq2JB3Y1up92zoWUec3NLMHC9yt89NZPHmZ9cutYd8gCpjEArF2HArTtQJC5DsK6sWRfKe16821ytWtHnSeeTY4UN4nZYlfvDDQ6gAXXOiQPQZwouYJ31OJNPvIHbHR8j+ixpGBN5dLgCQhr1v8s8NA3y3zE90PyGh8NwFKMR8ayMn5NZc89To78jpT77Gtkb94y9BBYyrEsxyv/YtZZsNJCqZr5MZW//gI5O3eV3S9wF0I1KxOvE3cOWOWFGcmox26YQVete7Ye/97pdTPN7XBm3PkqPqAxFuQW1XupY8UW6liOn62UX/s76J6XdyYVZnTRTb9Z9Fhtw6aFnk7lmxhoddLueYpymJM3nj7rchmVuerS/Co2IuIbAQUmWW3d4/SomRXa6+hZ70KHt80bKfOayZR29oVhD66Z/xOVPf4gIRNWzvPTyNGmnezAAET9VeCnzq3sstmZsPksg/XVgl9ImqEQbhOI23RMNwelp9gIGZVK7ryBEHxVuknVzo36Laymd2rWcYBOiBmF23gcvswocF05oqOdpTYXjU0gx1tPTTGj+yZ9UWQKA6N0omd9iDUeq84n0BzLHbdXezuluYxloIPr1ud/eFmCgpw0opvHpjD3LjOLlhhYu4sDVFxF1LudndG+/F8vUef5H5LHmUaVtz1DPUYOpkpPkN791cviKTW2BRbWoPOOdTGQHln1Igsy0/1ngZd2HAzQ9SNTZGNJ7SkN0ooCPw3u7lDlHr1tf4De+81Lv60TLgnMmk9Wm0dyAFa0eGQZo8ZQ3sl1FlFi7Ev/7l2UOnw0C6pvS0sn8vup8tMPCYlg7BmZLKyAs5vgxitmK0YG3LA2+G7Hdip99B5CgoWUIcMp+94pRE5zXT/NnLNa+uIWWFq4lQB1rTbRpRvQY/b+SteveYLcgZowTn/S7Ur6stPEBuF+PBfkNH8lA6nya4EqgFZ5FQWU6S2NSdva3MNpXofxtLDNKZp5YBY9ag4KmgdnoIFZdMWaT0ceWMyAq36Hlmke6Xf559BnXSZRpTNTVduGoEfVQEyqZBY9TVHvTBKBqm7MklOyv5dggl/xwdtkb9aMsu56OGRiL938wY0v6+a7Q24U5QdLacfr4Tf0VR5iLoC4wQ8Vv5+8q1dQ+bQXybdhHdlzclnsK2fvw1iVdUV+dkt+WJ5gfeVZ+BuVPnYf2XObxwTMVAk4olKyyykazVaji9OjR7uV25i13ln1vSTloBp33EhLVGUJ1NVAQoHXf/AwMARgzDmDnQyQwe9mFa0AFiysYImJjHWLPltEHd55gDxpWZQ+5UXK69eJJT54+2cPLdjgb3QACzyCu9z4gU467ShXKLMeZLK7OMgSO3y73McsTxGb8YLjXXR4RwdLYoHLFlgDwRoVsaRgdYY4gPheGvsLz0AyiY27/bRok59+WeNjbvNiMWs+WW29kwOwosUj29eyB+W9/Dplt6q79GZhDR5/gF1mhTLdVlcJCUOcLsq84jpKOzf8TFw991sqf/kZ1gZ17FlZBDPHQGkJi2vm7NmHcp540TRrbrPmqJF+OIBlhHuN0NZqEz1yIwCwACBWs5r9Ydz9uuP59FF3wVwynsWsBXnSfasFi6oKAFZbqUPFNmpbtdPQ0Mtd2cwabV6HM+lQSgtVfZlFj1U3bHLz6ZRd39Fp22dQXsW2qDxGsoEFbUdQj5I1dNSB/0Wt903H82hml0uo2pEeU15mycnq64MqpY9jJS4neeYmu95h01f66L0EU3vEcbFlZjKXwtDmr3M3ynn65ZA5P9xfVvzrJcr7NfyGnsWdsAkYF4tL8eWnoT7AOVhvZT/weAi8QlYrHCCQiSgrTQjiWnL/reRZupiipTQ3ot7JLqdotFuNLk6PES2P3tas9duq+yHQpdYdFwkBvP4gc6dla5fKgv437wmwRAo/rxEseVAAxow72knjjnaxxANmFHEeARS7fKiLzhzgihqea/PeAK3d6aeR/V2U4hRcjuGWjCDoohsy4uYhe+nWfUFV/T33bQ1L0JEoeqcUSwoyQCbc9s1sBAu5HQcCBMshAHdyxSy6rLbeyQFYseKR9X76EcrMkMQjgwXk2lVU8cZUQsZbxCMDKIWQAumXXh2KRwagVZppFhduFe9OI+9fS4R9R2123JSRp1L6uRNNSQRjxrw0qw8OYJnFyQbqx2oTXW4j0LVsA1275knKrxCyN4nlx/an01u9b4srp7UuyDDZ9G3dxH78WzaRb8d2ZrLJMnfEsSxpdSIDslY2HxjzKVrpURqy1fRPpAdWfwCtYHGV4SuPygZYwyEuG8Crakcaqzdo3wIasfNrOuLgkqjtYEH4eZeLyWOXdzExS05Wk4/c+qCko/H8nstJnrtW0DuAWJWffEDV339NgUMH2a0lAhK7jx9CGVdNFoIT1xYcwuRu6BFPBC5l2FTC4qrqs4/IlpnFNp6w4EoZPppsLmGjWu0l+upPL8tohWDA0hTZiL6a88RUcvXtz6wBpJtUI/ptBTnJ0W81ujg9RrQ8eluz1u+m+l6KhzuunLTMkpN0Hg3v52RWU3Anjiy4eJi90kc/rfbRJSe66IhO9V0Zkaxj+kIvffWnYNWkpr93fvUQLinMoqep6l18VoP6vZotJ/EJauORVVQHKTNKJtzI0WJfsHFPgAG/iIfWFAsHsJJM6lbb2ERbkNtUFdG1a5+i3sUrwyS0qPUpLLi7CB6YLb5oC1iwuop8WzcLINW2LeTfsY38hdvJv8uYVZU4/t3pebQtsxv72Z7ZlbqUbaChu+ZQy+o9MUncndaB5ubBKms8ee31/ZrNXpCtpn8XPLCRgVajdn4Vk8+LWw+lBW1GEIDDaAUusCN3fh3T5XBml0n0RaeJ5IuQlVlyspp8+IbN7BUuvD+ud9r4W+0NktNhY24Ycjf0JVVBtqEMcyGUeQRiqcz8w0dzVvpowrFOOu3I6JYBByuCipkN1VLB1we1nNJXj88neb5xvdOnT2pbcb1Tp3e4KJhwrItl8BMvBRC77sfVPpqx2Ev7SoMsrt35x7nopF4O5s4I8KFwf4BmLvHSj6v9bN0Xi5r+UNcs+fD9kNoZoa+e2XISR6EmHhlcM+eu9NGgbg7q3V5IPBKt4KJswXofffi7l1nLXT7UzWJvNrXCAawkk3hT2gggNhRArLe8Mz4AACAASURBVAH7F4ZJaUXzQQzEOpjSynTpYQHzby8QLKrwWWtRhSB5wcoKw88rcTenAgZSCWDVtqxuMYO0H7/nJxqyew4deeAPxWf/3O5UFvR9S1bPUF2zF2Sr6J931Qqq+nQ61fz+S1S+wlrql3ZjaEHbkbQhR4hXo6ZAZrDI6lu8QrZ6kGz0adfLWFy3gE146ZglJ6vIJ5JxVqOL06NmJmmvY9Y8knsyYsLghr5/viPqDf2ybX6WxQ4gllyB5dbanQH6Ymmd+8yo/k765zC3LEiFW1bEiBnapzYtnnaWhLWwmt6JxFmNLk6PQUWP0tzs9YHLKbHlZEQ+sNSCxRkuEBAvykjhehebe0bkZEQukW3NlpOeeGRtcxDXzMUyRyIzsdT6Gm6d63b6WfbOX9fVgand29jptKOcNKirk9rm2sLAL1gXiolGzORVIvTFAaxEkIKGMVh1okejyx4M0DVrn6Ihu+eGcWlTdh+a1udO2pHRWQP3wqvmeg6yOFXtKgupXeUOal9ZSEe5d5J/d5HuPsWGAD8KsrrTtkz8AKzqykCrGkeqrr47lm+mobvn0JBdcyhLIeg7eINYWb+1G20aMGKVg0LNrz9S1WfTmX95tLInrT391nYU/d52BMHCTW85cfc8GrnzG+pV8rdsF7DCmtHlMvq60wWmyamprQ96ZaO3nVkbHKvJyWr0SPUDmesWbvDTN8u8hDgpsW7o/9waoDMHOOn0o5yh23vc2B8qDxJiYCDmy/821T8MjT7cybJJdW5Zt2HFxvOPzX567zcPvXGF4K5stFhVTlaji9NjVNPl25u1fltlPxTJJa53XO+0cMCs+WQ1vVOzPijFI0MfALN6thOy6GIfsmGXPyyIvpysELAfgBaAL2SZBOA1/frYMXi1yDyR6nIAK5GkoWIsTXGigy2XbniZxuz4PIxDRen59EafO2l9Tr+YnHMHPCzbnwBUFTKgCoAVfk/1V6ngeuwqzs5dydm9Fzm69mBpTZ1de9DI181Jpx35ZBg0n1L0HbPK6l0sD4yIbQCWNTv7HEo94xxytG1vmE50kKz6V/XFf6ny0+mEFLXRyvqc/iy2FVwFq5zmLfhwBYVFVo/SNbKPhpxa/PNqSjvHeKbNZJWPknJajS5Oj5LE9X1v1oZafPrkD6pp9Q7523czb+iVqDWLLqvpnZqDghJvzfyey0mem1zvzNSy+n1xveN6F18Nk++d611srlt13WsMXZN7JgewEkUSKsdh1Qmhhq5zt75LZ2/9IIxTxe7mzJ3wrxbHsv+3rtolAFVVgkWVaF2lFEtKDfvtrdowoMrZvScDqQBWOdrnyTZVQ4+aZ8aq07NkFYuTBTDLFfDG7M49+HhKO+Nsch97kqHHNgRdagao5sUZKDlEVZ9+xIAr8tdlu4ns/49WJzHg6o9WQ9Q8WncdAI+IkdW1bL1sH8h8ljHpako76zzdz0gm+Wgh0mp0cXq0SF99XTXrgvrekhewj0aj1fROpNNqdHF6tMxS9XX5+tC0DtxWm0d8vVM/1/XU5OuDHq41XhsOYDUe73U9uakvyKcWfkqXbHwtjHdeu5uWtjyB2lUJllUp/mpdvBUb2TIyaoGqXuTs1jNkVaUlFVRDyglWZKcUfctcDDuXbYpJO0C4tDPOYWCWLSNTM58akq5Yg4v1ovFt2cjiW1XP+y4mfUhTf+fOobQ+t79mPhhpMGLnN8wiq3O5vKzsObmUDiDrjLM1PyYZ5KOZqCS2/GsqQALXOz1arb6NWRtrLif1PNdTk8tJnmtc7/Rok/o2XO+43qnXFvNqcr1rWoCweZpjTk8cwDKHjw3WC98IEJ28azaLi2VGQZyqgswetDWrB4tX9crD/cmWnmG468aS0+EHl9LQXbPphD0/KtKQMnwMA7Nchx2uWFes0Fh0RQ5Q7sXpWbKIxbfy/Bk94L09txmljjubUoePIUdex0Z1iRy940sGZOVXbJXlv71FS8q45J+UetpZlpCPaiJkKiay3umhi9Ojh2vKbczaUCfDeqfMjfo1rKZ3XE56tEB9G7PmE9c79TzXU5PLiQNYevTGaBuudxzAMqpDRtpzAMsI9xqhLd8ICEwftG8By1CY7itXJYW9ae1pay1YVcDAqm50MKVlvbZWWZBzPIdoWNEsurBmHvl3FsbkEazMYO2jBihJRP2rnv0NA658BVui0gmXz9TTz2LAldTyLBHoGVs4ky6vmcWyXsoVe+u2lHHxlZQ69gxFXU8EejBIs+YRP6AqitxQBbPkxPXOkBgUG3M5Na2DgtXmk9Xo4e8lxSXLUAW+3vH1zpAC6Wxslt5ZdX3Qyda4NeMAVtxYG5+O+Uagjq99Dy1nIFar6rrA3GWuHJb9T7Sqwu9F6R1VC8OsBSyR5FSz4BeqnjuLPAt/i80Hh0NwLxx3Njk6ymd3TBS6frjdxUArxLcKlpVGpcs96DgG/KQMGS5bJ1Hogd7B7bFq1udRAUfEW0ufeDmljj49Kr2JRI/qSaeiotXo4vQIQkeW2Y4VW1g2WHvQT7+0G6tCG6JXMWv9tuoG1Gp6x+VkaLooNjZrPnG9U2S1oQpcTvLs43pnSK0UG3O9a1pAo6JCNHAFDmA1MMONPo4vyOEcRByh7iVrCVZVAKt8NqchFlt5Qfbv2knV337JwKzAwQMx+eQ6ciADs1KGDAur19j6hyD9pxXOILjfxSqpY8ZR6qjTyXX4UTHrNTY94uCkelf5yQdUDSBrd5Hs2B35nQQga0T9w34i0mNoQtY2thpdTZEeXDQAqMov3xoCrZAdVloOpbSgLzpdRHPzxutSG7PWbw6M6GK/6kZcTk3r4GO19Y6vD6qnuq6KZq0PXO90sV91Iy6nprWOq1aMBqrIAawGYrRZj+ELslmclO+nqSzI1T98T9VzviHvX0tjMpTFjGJB388h/N5Y+oeMi6dvn0GD982POl6b201p50yk1JGnEkAeNaWx6Ikcm5zeVX70LlV98zkF9u2RJcXZpRulX3AppQwbHfo+kelRI49odaxGl5XpSfdVCEBVrWUVfoeVVZqvUrUKVDgz6cvOF9E3HbVl5DRr/eYHVNWi0lWRy6lpHXystt7x9UHXtFfdyKz1geudapbrqsjl1LTWcV1KEsdGHMCKI3Pj0TVfkOPB1bo+m9qC7Nu6iapnfUHVc7+lYFXsAyasse4vO51WN4tt1WSmhI7Z+yudXjiDepSsidqto117Sjv7QiG+VVa2pscnw3yq/M/bVPXNzKhWc87uvSj9gkmUMnREowGMagA5TYKJqJwMctJCn1XoQdw5/9ZN9MGHa0NWVS2r5QFXLfwR6/rsLmaR9VWnCwi/KxWz1m9+QFXitLHvuZya1sHHKutdpNSsRhenx9i6Fq01X++a1npn1f1DfGaH/l45gKWfd43S0movGKtO9GSUU/W3X1DV91+Tb93qmLqNmGJz886kuR3OpIDNEZd5MGbH53Ta9hnUKsZhGNkT0/5xPgNu9JZkklPF+29S9defUaCkWJZcZ+/D6BnXBFrcaohedpjWjm/YrLVhC+zfRwC7fVs2McBK/J2CQcM647W7aXtmF+pWuj5mXwCxvu50IcE6ix8U9LE9mdY7LRRajS5Ojxbpq6/L30vWei8pSd5q84ifl5Qkbux7vj4Y419Dt+YAVkNz3ODz+IJskIEKzc1awJJZTt61q6j6m89ZrCyl8mP701m8GmR1NFqyvCXMTRDAlTPoi9rd4tZDafRd55PriAFGH5l8FkuBAAHIqvrqUwqWl8nSvz6nH3O9WtrqRMP80duBWfOIb9j0SkBdu0g5BWuq60CqLQCqNjPAKlBaoq5DhVq70vNoe0ZXKszsykCrwoyuhP+hNK/ZR2cVTKeRO7+K2cvsvH8wi6xDccwiy/XOFHFH7YSvDxxIUKNhqf4q6lq2gbqWrqcqZzrtSWvPfvaltlXTvF4drndc73QpjsFGXO+alt5Zdf9gcBqY3pwDWKazNL4dJjMwEoszVqPLCvQEa2qoetZMqvruK/Jv2xpTsTfk9GMWWQvaareGQowcBGYfumuO4sF1XoczaGdGJzJrQ5C0cvL5BCDryxlRXT/XNDuSZuVPoGUtj4vvoiTTu1nysepGIBH0rn1lIb09aqcAUjGwahP5i3aYoisl7uYMoBLAqi60PbMrA6u8KtwAM3xlDMg6fft/Y47lp/an0dedLqDdaR1C9bjexfeg0LlsI0uYYrRwOcVXTkblI7Y3S05q1jt3oIYBVQywKltPXUs3UPvK7bKkBGx22pPWIQRoicCW+AmrTrliFj38vWSWhsn3Y5ac1OhdfCkRejeLHq538ZUWl1N8+Wt27xzAMpujce6PL8jxZbBZC5jV5OT9awkLKF7z248xBVDpzKB5HQT3wgOprWPWPfzgEmZxdfjB6IHky1w5NKvjBPqp/elU5qqLb8XlJLA26PFQJQOy/ksAHOXKqmZHMx4ub3FMfCePpHez5MM3bMZFluM5RPkVW1lg9dBPxRZyBryGO7e5U8jRtTvNK+1UB1ZldKVSd67hvjG+8dumMzDLEcMi8/c2I5hFFkAyrnex2a7nvdS3eDmdtHsenbRrLrOMrXGk0Iac/gRLT/xsyDmMahypmuTN5WS+nDQJQGVls+QUqXeugJe6AKSqta7CZ2RGUpVDlK12MKWVLLg17d7uZM/OMdJ1WFs988m0h8fhfcvpiYd0OIClxFWr6Z1V961Kcmzo7zmA1dAcN/g8PtENMlChebw2bPEddfTezaJHfML4R4po5M6vaVjRLGpZvTcmWbD8AZAVCZwM3TWbAVc4VEcrOIzCeui3dnUZ9qR1zaLLKvMpWF3NgKyyzz6Jethf2XwQzep4LuEz3sUs+Vh1IxAPvQO4kB8BUgGwAoBlRkFmT2eX7oTslw7xs0M+6zoe9EjHPG77JwzISveVRyVlSasTaeSDl5OrTz8zyG0QutQO1Kz5pFZOHSq300m75zLgqoXCOg8atmb1qAWzBFBL6fLCLHr4+qBWg/TVM0VOfh9dc99fzKKKWVaVraf88tgW3fpGq66VLTOLHO3zyNG+Azna4bPud3vrNuo6qa2ldj5p6lRHZVPk1ADruFrSOD2xOcX1Tq0maatnlt5Z9b2kjZvxr80BrPjz2NQnWG3hsupEbwpyGrB/IY3Y+TUddWBxTB3fm9qO5uWdyYAVxLfK8pZGrb+i+SD6tuMEWtl8YMw+zXrRWE1Opz26j87d8h6dWvgZ2Ug+wDYARVhkwTIrXsUs+fD1QV5Crat2CdZUFXVWVdHcbbTK2N68BQOqRJDK2VUArcgZPQtgQ82jUTu+ZFZZzWv2RyXLPfBYSj//EnIdGXsNUcOXhqJLaSxmzadY9GR4y2jInnkMuIIrl5GyP7WNxEKrHxVkdQ/rzix6+PpgRErKbTXLKRAg34Z15N24lnwban82b1R+UIwa1Y402pLdi1pXFSlemhl6EBo7XQKwBVCrXe2nBOAipzPsEU1pfTDMWw0daNa7KH1bTT58vdOgRDqqmqV3VpWTDpbGtQkHsOLKXvM75wuy+TyV9mjWAtaU5NSyeg+zyhpe9A1leuUDiytJ7dd2YxioUpjRRakq+57LSZ5Not6l+yro3K3v0tjCmVH5CQs58HxN7pGqeK6lklnyQVDxYEUFTXp+H6X5Kgh0pfsr6n731f7uF74T67DP2v+l+Ku1DL3J1IXbV2ZPAFXdwiyr7Dna3f8aer2DFSeArHaV0WN2ufofSennTyL3MSfolmlD0xVtoGbNJzl6jtv7MwOtjt7/P0U+bcvszixn7UG/Yl1pBeia4HLYn7kcvvDoQLKlpWvqI1blpiAn05iloSMlvRNAqnXkFcGqTcaAT+jJlqxetCWrJwOttmb1pKJ0wcoTxRH0MyCrTdUual1dRADy21SJn7so1V+pgTrtVe2t20ostzrQY4vrXBUrY2RH1f4kbS2U5KS2Nz6P1HJKWz2z5CM+lctJG//V1uZyUsupxKjHAazEkIPqUVht4eILsmrR66rY0Avy8Xt+YmBWn+IViuP12V3MTfC7/HM0x8wxiy6rzadIegAonrP1XRqz44uo8oDr1bf5E2hdbn9Fmamt8OM96RSsKKdAZQX7BAglfEb5n7ROpVA/UFFO5Nd2UFY7vqZWb2d6x9rMfwimLgRVR8DjZJ9Hx+79lcZv+5A6l22KKlJnzz7MIitlyHDNYrfq+iDGtTql6HtE0ovJF+jJqmYD6O/mR9PfzQdQtqeEupRtpM5lG6hL+UbqUrZB18WFs0dvcvU7glyHHU7OPv3I0aadZvnw/YNulqlqKF0ffJvWM7AKoJUIWKnqJEolgFUAqBhYBdAqG2BVRyNdUra3OALUKqLW1bsaxHqr3JUtibsVHmD+oEzGVEOERjRO9nU8khecntjaYdX3kplzQk9fZumdVd9LengazzYcwIond+PQt9UWLqtO9KYupw4V2xiQNaLom3rBopECG5Y/c/LO0j1DzHrRWE1O0ejJ8pbQuVvfI7hgRSuLWw1h7puIZxOyZqq1YpJaN0W3gioXLKR8FcStnnSrtqGGh1Ja1AZT78qyACLzH8Aqv80h269V5hHcmMcXfEi9SlZF5Z+jUxcGZKWOPE01j620Pvi3F9A7U76ik4tmU67nQEwe4DAON24AVn83G0BwCYxWEGMNIBZALfGzVfVu1TwWKwLActYCWq7e/cjZs7fqPqwkJxDd2PR0Kt/MZHlLjy11YFUgoFoekRU99hQGUAmAlWBhhWzCDVlgvfX9pGLy79oZ+gng9yLh72BV/Ky3kBUxPFOiAHAVZnRWjBenhkdWWcdFWjk9HMBSo/dm1zFL76x6rjWb30b74wCWUQ42cPvG3tiY/YKx6kTncqqbGKcUfcfALJ/dyQASACVGi1kvGqvJSYkeHDYBZCF2GS/JywFYLwCY2p7RlQozu4RAK2mmTjXUWW0ezT59PVV+9B55lkZ3hwNQknb+JEob9w9FFinNJ8UOTKqgV07BslKq/uF7qp4zi2BBo1SWtTiWVgG0aj5AtTt3ZJ/2YIB6lK4JAVqdyzYSABGtBS6Grn6Hk6uvYKGF4Py2jEzZbpJdTpFENSQ9cAlFzDOWERBB1ks3xMz6qSRHm9tNzh59GAAJ60d8jp6uLTi60jP0fh9rHgWKDzEgi4FaoZ8i4X97tQOyasdY4cyk7Znd2Hq+rfYTvwP0U1v0rg+NqXexaOP0xJZ8Q64PXE5qZ2H9elaTk35OxKclB7Diw9e49WrVCWE1uqxGj6jQVqOrqdIDCwwEex9eNCtua5UZHdtS08iWkUE7qtKpyplOlc4MqnJkCJ9yfzvwf8n3tX+bMRb0wTfW8pxMtHkEN6fKj96lmgW/RBW9Pbc5s8hKO2sCkSM8OHOyr3c1v8yj6rnfkuePhYqqvzb3cAZYwU0Q8aniUZDVsFvp2hCo1ad6IyFzqtYCQAQuhwCzmNthuw6si0TTP610NRSQAMtoIRPghhBo5Qp4dA/X5nIJIFWPOrDK2blbvf6SXj5+f5jllgh0bVheyOJxxSP21u70PNrGLilEcKsr7U1rLysr/l5KjveS7okW0TDp55PF6Un2/YNZehrvfjiAFW8Om9y/1RYuq050LieTFT+iO75hM2fDhmxuCPYOKzkzi83lZsCTLT2DWU3gd3u68Cn9H36343tJPen/yCG4vlltPnF6zNS2ur4i1wX/9q3MIgtWSNEKLH0YkDX+PKaf0pJMcvKuWMZAq+o53ygyd0dGZ/qrxTGCtVWzARSw2RXbmFlh3g0+8q1aIbinbVxHvo3rKXAwembJaM92tG1PzsMOpzcKe9LG7D60OVu926GZ9Ih9JdJ7qX1lYciiCqBVl7L1lOKv0U+200muSLCqS3h2yWidJ9M80sIgka6Gir2FjIzM8jazmwBu1QJcsx5spWXYUetaTU5Wo4efl0xR86idmLV+W1VO8eW+9t45gKWdZ43agi/I8WW/WQsYlxOXkxYONLbetazey4K9D9k9jyqd6RIrJ1gzRfzNrJpgEVVr6cQsomr/rrV4mn2/9kx2sfhltfnE6dEyO9TXjTaP4AJU8dG7VD0rejIDsttZ1sK08RPI3rwFe2iiywlxrarnfUfV335BgdKSmIyyZ+fQ3KwhDLACcAXXpcYqcnLyrvmbvKtXMDALoJa/cJvm4WFd2pDTj4FZm7L70sacPlThzNLcj94GZq7jcMWEZU+ar5LS6n0i46rw/9TI7/2VzLoq1V+llwwWMw/xqvqffFitG2AfcnZVB1bJPTTR55FeRqmhK1rmRACMsIgzowDIdXTtzmTk7NKDfTrytccYU0OPGeNV6sPMeaT0rIb43ix6rAqMWE3vrCqnhpgrWp7BASwt3EqAunyix1cIZr1ouJy4nLRwgOtdbG5ZbT5xerTMDvV1leYRQB64FlZ99lHMTtPOvoABWaPeNReIVU9JeE0pXaG4Vt9+Qb6CLYpdpgwbTe6jB7OfkW83HmglHaiSnFDXv7OQvKtXkg/AFqy0EMNLR1bSzdm9BDALoFZOX9qdJrgdxqOw7KvIvFpZyT5ZFtba39n/q4T/1/1U1tYR/yd8X1XScIkwYH2HoOpbazMBIsg6YjGhqJGTGj5abb0z64DqCPqoY/mW0A9ixXWs2ELZnmI1bI1ZB1bQIVCray2o1aU7AciOVqwmJ6vRY5beGVau2g4aYn3I9JZSlreUhM+S2t+FT+H/JZTlK6VdaXm0Kz2P4Hq7Ky2f9qS3J59NPjRANPrNoseqcjJLb8zqhwNYZnGygfrhC3J8GW3WAsblxOWkhQNc72Jzy2rzidOjZXaor6t2HgU9Ncy1EGAWxciu9kOHcSxbamFGF/WDiENN0MXiWn33JXmWLVF8guuogZRy3BByHT2YnJ27huons94Fy8sYoMVArXWrGagFME9r2ZvWjjZl96GN2X1pU47wWWflVCFj7QQrqPD/C1ZPdVZQYvtEz74aJBttyRayAIoZAQuyoltWqZ1PSjJIZr2LRVu86Mr1HJQAW5uF3yu2EKzyjBZ7y9aCpZYIauH32rhl8aJH65i53llwP+T3MyvhYGkJBUqLhd9L8HsJfTJ3Xz2QCmAVQCsbBbWqT6g+Mn0yUIuBW/nsd/wPmdDl3ObN0jsOYOkWmaaGHMDSxK7Gr2y1F4xVJzqXU3znilkvGqvJyWr08PWBzyMtHNCzLlR+8j4Ds2D5Eq3MbzuKZued1eAxlvoWL6dhRd/RibvnKbIBQFXKyaPIdfQgcvXtL1vfausDA7JWr6QfZy5jbnOtquOXLU5RAAlYAdZUW7LrwKqtWT00jVLPfJJ7gNX0rrHeS/kVBdQRVloSq60WNXs1yVS2st1Ozi7d6aeKzmEZEUvczYz3raMHrneJDWC5Ax5m+fTxJd5wQArgVAlAKgGgkgJWwfJyHZoQnyawzGKWWuwnn1lvAdh68fauhCzFZhWrrntm8cdoPxzAMsrBBm5v1QlhNbqsRk9jbdiiTS++wZHnDNe7+C7IXO+sq3dVX85gFlmBgweiKtHi1kNodt4/aG3uEXFTNGTsQ1IFZAiF5U+sYs/JpZQRp5J78HHMRZBstpj1rb4+tK7aRT1LVlGvktXsEy5ZyVxqHKmEwN1VDiELa3XtJ/6u+z2Nqlmcwro6AB5gZWW08PUusYEEjC7DV0YzxxeRb8sm9uPfKnwGa7Rn+YykFnoUFjS+NiNivJM+cL1rOL1DHL2Y7nlhrnuCG1+iW5oaWfeQRMiR17Hup10HYjHm2rYje6s2mrq26vtWExPiWJkDWHFkbjy6tuqEsBpdVqOHA1jxmM11ffINW8Nt2IxIksvJugCWSFn17K+ZRZa/aEdUVVne4hgGZC1vMdiIOoXaZnjL6JRd3zPQql1loWKfKcNHU8qJpzDQClk+1Zam9l5CIPNeJasEUKt4FfUoXRPfw5fNJmRUTU8nW5rwaQ/9nV7vu7q6dd/Z0zJo/DRigFS8gQIlveHrXfK+lxBDzlcLZvkBbm3dxOLKmVGQxRRx0kRwC58HUszJhIjxcb1T1jskB4DrMkv0EJHkQS75QyjZg7+SgVBibClnwGuGSsStDyQbKXPlULkrm32WhT4l/3NnU7vKHezdKf004n4oR5C9WXNydAC4lU+O9nkM2LK3aSd8tmhZr4lV37dxE7bGjjmApZFhjV3dqhPCanRZjR4OYMV35vMNm/KGLb4SUNc7l5P1ASyRQsScWvXiv5m7TrSyJvdImp1/Fv3Raog6BYqodeLuHxho1ad4hWJ799GDKGX4WMKn1ptgq67feujqUraxDtQqWUU5nkPhFk6weFJj7QQrKInlU5Ujjb57oP4hRlGwMhWstn+wGj169E6PHqhto/a9BKssqZWWYLW1kRBfzmgpd2Ux90OP3U1eu5s89hTh05Ei8z/J96F6df9767pcsrndRO4UsqWkkM2dQuRwaB5iwumdzxee2KFKmuRBmuChkgLRvquqpOqSCnIHajTzo7EbIIGALTuHYDnMPtlPLv17WVotOCUAVOUSoMoIiN8WoFYVgK1wcKtFzT7TWQHXQwZstcsje63F1uTZzVi8rcZyxRWJVLs+mM6UOHfIAaw4M9js7hNuQTaJQKvRZTV6knXDpqSeVpOT1ejheqekwca+N2tjY2W9O3r/Ijpr23TqUbI6KrM3ZfemOXn/oPltRyoKpN+hZTR85yw6bu/PinULM7vQ/Daj6IZ7h5Gjk/FA8laWkyIzG6ACn0/yTOZ6F1/lM6p3gX17GLA17Z01tfG1NhPibSVUcTgYkAVAiwFbbnf9vyO++3S5PQJMiw2cCeBbCnkcqCf8bgsG5C2cNFg9tUupEjKPejwJxVK9g0EyiDJ3DjVrm8sAKHtOLTCVnUu2HAGUYmBV7e8iaBXteQ29PsAyK798K8FdX2q11SO4U1dikFh8BK8QZ4sFj09rS3tT2zJQC7/v8ONv/QAAIABJREFUS23HALt4F6PrQ7zHp7d/DmDp5VwjtWvoiR6NTLMnhNXosho9HEiI74Q3az5xveNy0sIBrnexuSWdT4cd+ovGb5tO/Q/+GbURshXOzv8H/dj+9LA6OAwOK5rFgCulm/NSdy4haPz/Wg9lGfJQuJzUy0mL/ptdl8uJA1hm65Sa/uKhd8h4iMyHQsD4usDxyJDIi3U44Lc5lF30JO57sI6CtZ1V30vIUOwv2EK+rZvJv2Mb+XdsD/0Evea6WyLGoZgVEaDW3lpQSwS44D5pRjFrfTBjLGb2wQEsM7nZAH3xA2p8mWzWROdy4nLSwgGud/yAqkVfzKrL9U673nUvXUvjC6bTwP2/R22MTSliZKUEamjYzlnUunqXosgWtB3BgKuVzQcSbm2lhctJu5wUGR6HClxOHMCKg1opdtmQepftKa4FtjZTJ0k2REfQpzhOXsFcDrAED7VuzCF3ZrmED6xOXTKISmdWKJZUpTND96AaUu90D1JDQyV6ghXlArAFgKsAAFctuLW7SMNT1FX9T4/r6Nv8c9VVVqilRJcpD2mETjiA1QhMN/JIDowY4Z5yW7MmOpeTMq+N1OBy4gcFI/qjty3XO653IgfyK7YyIOuEPT/qVSf6u/kABlotaXkCVcU4SHC94wCWbiUz0JDrHdc7terToWIbNa/ZT66Ah1mZCp/Cj8tfI3xKv/Pjb+n/a9v5PdQ5x0uwhCGPh30Ga2qIgkG1Q0ncenZ7KJEDkjWwZA8RSR9Cf+P/acL3drFe7d9nvEYMuGrswteHOgkEDh0MAVsM3NpWQPs3bGMxFvWUF/s9RP9rfbKepvXamCUnUwZjYiccwDKRmQ3RFQdG4stlsyY6lxOXkxYOcL3jBwUt+mJWXa53xvWuVfVuOqvgQxpW9K0qsSBjF0Cr39sMo4MqM3dxORmXkyrhGKzE5cQBboMqpKt5U9A75r4FMIsBWp663xFXqhbkYjGmxDoeD037vqwWRKshl78WTIsA2CLBNQFwqwPhgjZ7KMkDMoNW11o4waIpPImD9LvwBA//ubWFkJU0NVWXfCMbWe18YTV6RHmJdLWo3ku48GI/5QXss33l9pgZcR8Y8CptzBFCCBgtZq0PRsdhdnsOYJnN0Tj3Z/WJHmf2KXZv1kTnclJktaEKXE78oGBIgXQ25nrH9S6a6sC15qxtH9LYwpn1qiALEQK8A7hC+nmthesdB7C06owZ9bnecb0zQ4+09sH1juudVp0xo75ZehcJYMUaW9uqnSygPECtPAnAdf0JM+iAygsuJdrNpkvpeQ31PQewGorTJj2HAyMmMTJKN2ZNdC4nLictHOB6xzdsWvTFrLpc78zXuxR/NQOy4F4oglaIa2WkcDmZLycj8ojWlstJnjN8PxQPbavrk+sd17v4aph871zvmtZ7qTF0LNYzOYCVaBJRGA/fCMRXYHxBbloLstXmk9XoEbXRanRxeuKzjpu1fnO9i498xF65nPh7Nr4aFt8DN18f4is9s9YHq71nud4lh95ZVU7x5b723jmAJeHZ8uXL6ZlnnqH58+dTYWEhde/encaOHUu33HILdenSRTt349CCL8hxYKqkS/7i5Bvr+GpYfDfWfH2Ir/T4+iDPX653XO+0cMCseWTVg4LV5pPV6OF6p2W2a69r1vrA9U4777W04HJqWuclLbrREHU5gFXL5Xnz5tHkyZNp3bp1lJ+fT61bt6adO3fS7t27aeDAgfTqq6/S4MGDG0ImMZ/BF+T4ioAvyE1rQbbafLIaPfygwNc7LRwwa/3meqeF69rrcjnx96x2rTHegusd1zvjWqS9B653TUvvrLp/0K758W3BASwiKigooEmTJtGyZcvozjvvZD8pKSl06NAhuvvuu+nNN9+kc889l9566y3KycmJr0QUeucH1Piy36wXDZcTl5MWDnC9a1obHKutD1ajx6obUC4nLauy9rp8HZfnGdc77bqkpQXXO653WvTFrLpc75rWvtUsvTGrHw5gEdErr7xCN954I02YMIHeeecdysjICPF37969DNxaunQp+27cuHFm8V5XP3wjoIttqhvxBblpLchWm09Wo4cDCaqXLl0V+XrH1ztdimOwkVl6x9cHg4JQaG6WnPh7ictJCwe43vH3khZ9MauuWXpn1feSWXw2q58mD2BVVlbSlVdeSR9//DG9//77dMkll9Tj7ZNPPkn33HMP3X777SxGVmMWvhGIL/fNWsC4nLictHCA6x3fsGnRF7Pqcr3jemeWLmnpxyy9s+pBwWr7B6vRw/VOy2zXXtes9YHrnXbea2nB5dS09g9adKMh6jZ5AAtxruAeuGfPHvrggw/ohBNOqMf3zz//nM4++2waP348vffee43qRsgX5PhOC74gN60F2WrzyWr08IMCX++0cMCs9ZvrnRaua6/L5cTfs9q1xngLrndc74xrkfYeuN41Lb2z6v5Bu+bHt0WTB7BWrFhBEydOZFyePn06HXHEEfU4vmjRIrr44oupefPmNHPmTBbkvbEKP6DGl/NmvWi4nLictHCA613T2uBYbX2wGj1W3YByOWlZlbXX5eu4PM+43mnXJS0tuN5xvdOiL2bV5XrXtPatZumNWf00eQBLDTilpo5ZAlHqh28ElDhk7Hu+IDetBdlq88lq9HAgwdh6ptSar3d8vVPSkXh8b5be8fUhHtKp69MsOfH3EpeTFg5wvePvJS36YlZds/TOqu8ls/hsVj8cwFJhXcUBrPrqxid603rBWHVBttrG2mr0cL0z61Uv349Z6zjXOy4nLRwwS+/4+qCF69rrmiUnvj5o572WFlxO8tzieqdFi7TX5XrXNM+B2jUlPi04gNUAANbAgQNNk17OP341rS8jHZV8PtRI83ptrUaX1egRBWY1ujg9pk7jUGd8fYjNV653XO+0cMCs+WQ1vePvJS1apL0u1zu+jmvXGuMtuN5xvTOuRdp7MEvvrPheWrp0qXaGxrlFkwew1q9fT+effz5j8yeffEK9evWqx3LRAqt169b06aefUocOHTSJxUwAy9l6kKZnx6uyb+8SU7u2Gl1Wo0cUttXo4vSYOo1DnfH1ITZfud5xvdPCAbPmk9X0jr+XtGiR9rpc7/g6rl1rjLfgesf1zrgWae/BLL2z4nuJA1ja9SnuLZItC2HcGcIfwDnAOcA5wDnAOcA5wDnAOcA5wDnAOcA5wDnAOcA5kGAcaPIWWJWVlXTllVfSxx9/TO+//z5dcskl9UT00EMP0ZQpU+j222+nZ555JsFEyIfDOcA5wDnAOcA5wDnAOcA5wDnAOcA5wDnAOcA5wDlgbQ40eQAL4n3llVfoxhtvpAkTJtA777xDGRkZIanv3buXJk2aRDCfw3fjxo2ztkZw6jgHOAc4BzgHOAc4BzgHOAc4BzgHOAc4BzgHOAc4BxKMAxzAIqKCggIGUi1btozuuOMOuu222xiIdejQIbr77rvpzTffpPHjx9N7771HOTk5CSZCPhzOAc4BzgHOAc4BzgHOAc4BzgHOAc4BzgHOAc4BzgFrc4ADWLXy/fLLL5mL4ObNmyk/P58QsB3xsXbv3k0Iwv7qq6/S4MGDra0NnDrOAc4BzgHOAc4BzgHOAc4BzgHOAc4BzgHOAc4BzoEE5AAHsCRCWb58OYtxNX/+fCosLKTu3bvT2LFj6ZZbbqEuXbokoPj4kDgHOAc4BzgHOAc4BzgHOAc4BzgHOAc4BzgHOAc4B6zPAQ5gWV/GnELOAc4BzgHOAc4BzgHOAc4BzgHOAc4BzgHOAc4BzoGk5gAHsJJafHzwnAOcA5wDnAOcA5wDnAOcA5wDnAOcA5wDnAOcA5wD1ucAB7CsL2NOIecA5wDnAOcA5wDnAOcA5wDnAOcA5wDnAOcA5wDnQFJzgANYSS0+PnjOAc4BzgHOAc4BzgHOAc4BzgHOAc4BzgHOAc4BzgHrc4ADWNaXMaeQc4BzgHOAc4BzgHOAc4BzgHOAc4BzgHOAc4BzgHMgqTnAAaykFh8fPOcA5wDnAOcA5wDnAOcA5wDnAOcA5wDnAOcA5wDngPU5wAEs68uYU8g5wDnAOcA5wDnAOcA5wDnAOcA5wDnAOcA5wDnAOZDUHOAAVlKLT/vga2pq6IUXXqB+/frR6aefrr0D3oJzgHOAc4BzoFE5sHr1asrPz6fs7OxGHQd/OOcA5wDnAOeAdg5s2rSJ7r//fnrooYeoT58+2jvgLTgHOAc4B5owBziA1cSE/84779BNN91Ep556KuH3jIyMJsYBTi7ngHEOAAh+5pln6NChQ/T4449TSkqK8U4buYeDBw/SlClT6KyzzqKhQ4c28mjMefyKFSvYIeGee+6h448/3pxOG7mX77//nm699VY67LDD6M0336TmzZs38oj44yM5gLl033330SmnnEITJkywBIOsOJcsIRiLEyG+l0aPHk1jx461BLXl5eV09dVX00cffUQ333wzPfXUU+R2uy1Bm1WIsOIezyqykdLB30tWlKo6mjiApY5Plqm1bNkymjhxIlVWVtIHH3yQ9AfVkpIS+vPPP6l9+/bUo0cPcjgclpEVJyRxOTBjxgy66qqryO/305VXXklPPvlkUoNYOCTcfvvt9O6771Lv3r1p2rRpSb82FBcX06WXXkpfffUVszh94403kh7EEsGrHTt20I033shu760AnibuTNc+Mp/Px8Crp59+mlnJPfvss0kPYllxLmmXbOK3wPvoxx9/pN9++41yc3PptNNOS2rrHulcwnvp+eeftwyINXPmTLrhhhsYcIXL5OHDhye+gkUZYTAYpKVLlxLeTygAGgcOHEg2my1pabLaHi9pBRFj4Py9ZEWpqqeJA1jqeWWJmh6Ph66//np6++236bbbbmNWJMn4kiktLaVHH32U3nrrLQKIhdKrVy964oknaPz48UlJ09atW5l755dffkmFhYUMSLjiiivo2muvTVpLOVgoPffcczR37lyqrq6mwYMHs03bkUcemdTzCbdzOKDiByXZQSxsPC+55BLav38/o8cqIBZu5zB/Fi1alPQgFgevkmfJKCgooGuuuYbmzJljGRDLSnNp79699OGHH7IDNw5BRxxxBF100UV00kknJe0lGOQzefJkBl6JJTMzk63r2Bclq7sxLldwWQTAx0ogFvYQsKR97bXX2KUyLliS0SMClymwIoN8pOXss8+mF198kfLy8pJn4ZaM1Gp7PMyjX375he2FcOmFvfjJJ5+ctOuCKCorvZeScqI04qA5gNWIzG+sR//6669sU9OqVStmwtyzZ8/GGoqu5+KFCRAElhWRpW3btuyled555+nquzEa4fbqvffeY9YUAK4iy3XXXUdTp04lp9PZGMPT/UzoGeS0atWqsD6sYpVgpQ1ORUUFXX755TRv3jzKyckhHMA5iKVb9U1vyMEr01ka9w45iBV3Fmt+ANbsl19+mV566SXZd+3DDz/M3sPJVsT1Yd26dQwwbdOmDQPmEGcJBcAWLluS1VrTqiDWX3/9xfbiu3fvpldffTXpLDWl4AH23h06dKCqqipas2YN0zuAWMns5m6FPV6sNQ8yA3B/7733UrNmzZJt2QuN1wogFi5VUlNTkx5QbEgl4gBWQ3I7QZ4lHlZhIouYNw888ECCjEx5GNJDwZgxY5gV1oABA2jt2rXsNgs33vg7WYA5gFewUHrkkUfYze9ll13GrHlwEwdLLLh84nuAjclUpBtqyAnuaQcOHGBA3MKFC5m5PGTUunXrZCKr3litsMERifrmm28YiIXkDpAV/uYgVuOrJwevGl8GekfAQSy9nDO/Hay277jjDnagBkiP9xJigeK9u2DBAlq/fj2zTO/atav5D49jj9L1ARbbjz32GNs/YJ+HvQOs7FFef/11dlhN1mJVEAtukQBNBw0axKwCEQ4jGYoUNECcv1deeYXtU+HGCpfIBx98kAFzyXbGiOR9Mu/xpGse6IKlaf/+/QneHps3b2byQRkyZAgD9fF9spZkBrHEse/Zs4eB2P/85z+T7j3UGHrDAazG4HoCPFM8rPbt25cBCbg5SfQiPQzApBwbM6lZvBjfCxZa06dPpzPOOCPRSaL//ve/zPwaBZvNCy64ICndH6WMlm6o4a4KgFQ0jYdsLr74Ytq+fTuLwXbCCSckvIyUBpjMGxwpbXDFRcyobdu2sbg92NDAypGDWEoaEL/v1YJX2KjCRTfRAWHMFRzSkCSge/fu8WNcAvXMQazGFwb07s4772RrGmLzwEo78t2D8ApiIG1cLOEwAQuFRC5K6wPohgs1YhtibwGALj09PZFJijm2ZASxEEYBIGk0F05YXkyaNIlmz57NrOQAsiZ6kYIFuHTFfkGaTATzB5ey+IGb2scff5zwcykWz5NxjyeNa4oYoEgUgNhkYsgY7BkQ6xTAoxiyBCFZTjzxxERXv6jjS0YQC+sDrDBnzZoVoguu39gj4eI/md3a461IHMCKN4cTtH8sbgASEC8hGW7mlMArsFk8gMNyCf74//jHPxKU+8KwioqK2I3okiVL2EsEm5hkL0obatCHgOegFwDWsGHDkp1kNv5k3ODIMR5WmQAd8QNrLLiecBCrcVRUzVzCyPbt28fiLeEgBOuSRE3JDoAABx3E40EMPByqmwqItXLlSrrwwgtp9erVPCZWI0wnXNIh+zLAeKU5gsM3dBNgAqxHEjWLpNr1AWs6QipYAUiA6iQTiAUXTly2Yq+HwyhARLk4V9999x2Ld9quXTt2+Zqoazj4rwReidP7999/ZwfztLQ0RlMyW/ck2x5PCl4dd9xx7IwXjf/SUB9YHzmI1fAvKHgSwWLxrrvuIiSuwHwRreNgMYd5hPUhmd0848FVDmDFg6tJ0iduwnE7BzN6mPwmagBJNeAVWI4A1ACE4E6YDBkWAbLB4kWJ/7gdQaBPBEKH6S+yLSK2FA5EiZR1Uc2GGocD3DB+8skndMwxxzDwDvQdf/zxbPEeN25cwligAZTCxhIgG1xOlIoVQCwR2Ib1AQ59uK0X481xSywlDTDve8wLrA2IJQIgHgdquRt8Ebz6/PPP2c1pooNC2CwDbEOsnmQYrxkSxZxCHENY24rFKnEAk+HGW1zT/vjjD+bCjvdmtCKCV8giiQNEospJzbtWpBGXRchYinhEWB+ysrLMUOtG7SMZQCyszVjDsYcQC/Y5OKiOGjUqbJ8DcB/7H1gGwlIQl3yJmFxJLXgFekUvD+xXP/3006Tw8lBS6mTY42kBr0R64UINtzW8l5M9blkkyJoMGahxZkUiB6/Xy86u8IiCtey///3v/2PvXoDvq6r7gN9hwCIdZkiAOBCrEh+MwUB8AY4lkaflIcRUIhKxGotGO61I0xCIWjKxqJMMI3baMQlmdGytVuoDRQ2CWBmMiDRWBR8MWGiVoDIypYNOoUznc+z6d//3/5x7Hvfe87i/s2f+g/7/956799r77L32d33Xdy3uuuuuYpqwgRUoe+1rX1uAkWPcH+ren3X/+wxgrduiAz7P5gqIkkZiodeBG9/73vcKZw5ANNYyvk3BK2YXZXD4n3XWWZOo6CIFUn+raOOopZdddlmRchNofLq8xiTMSvxbfxyAIo5SNcoEY9ODMn9VgEScuze+8Y2Db87BFsEYURmyKTtuCg5O3RYVwLa1Kf0zLZowg1h11lvPvzdZR1MDr8Iy2wBiuSRcfPHFhZ4ItmKVM5mCVyLhxHIBCnN1wvW8J02eEhVWVd16//vfv1uqU/r9FLwiRO08kuo+NhBLJTGBR2etSw/GBJZLWQuW9w033FCI1wtGjK3Fhfu6664r3ieBrWOPPba4pPFll71bY65OmKbRnXPOOQv+nPdeo78WTNSYj7jE0p8coz9uvWGBhIapdwljrKzRX3PRxiSZcrXzsrE1OZuHese6gFfR15Az+V//638VdxJ7zJTbFIIrYd8I7JORSQFs7xEGrbutoGa0k08+uQgEnn766ZMtzLGOtTUDWOuw4giekW6qNiCCkCjzL3nJS5Yu8IjOEQ5XBSU0IEYwpIVxcFDkzxNWVWb4pJNOKu1aRCQfeuih4kJBD0aj8QWBFwWqA/T6HnMAWKLz5iEcNZsZttWb3vSmxVe+8pWiW4cffnhBI2UHDgSUnljmWNI/08t0VSXI9EARiXQBxG5SpdBYgWBPfvKTi0uGy96QLXU+aaWwd1Nx39zBIdDKiRsyYsKx4ZQQ63zhC1+49F3IWViqlG47iDVGNtAyR3mq4FW801MGsVD8XT6B7fY6bJ0yECsHryKNY9s1scb2LsU5a75o8pQ1+z0/wz4NvPJZ4JCzGbtxTCBWLkZfFfRx+fmDP/iDwrcAmLzvfe8bnUaed8n742wqa94vPhx/ls9AvwxoEmfp2JlY2BNRZVClaWxzATGXUQCpNSa18LDDDiuGP+YgbFPghl8q8PfWt7618LvHnhLZxc8co4+Xv0v0rYCITZs90H7hXZQVsgzsb/rMoT+X3jnGdi7ltuET2SsOPPDAPd4Z75SsFXt9MLJ8351Eirtzyhm109oMYG3JjNt8vKwOR5o19KAC+ICkE1osS0H5zne+U7CwODsOmmc961mjsggNAX3H3Klif6QV76o6z1kwNlFY4nicoSZpYZs0BpAqmD1ADlE6ZZWh8DYzAJ5NCbPJHEaKZwquoKgD9sYAPC4DsdKDREqUwzWtrHjHHXcUtvjrv/7r0VStSaPX5sefpiBUKhoMQAWAPfOZz9zkcqp8dhqV8yEglnSFZUCWy45ovQMzRGW3EcRKGYFjTN0ouzS4ZAtOTCVtsGphdgWxzJnKXRztoTS00neqDMSqAq/CFtsIYo31XXJ2Om+WCWQH+yDAq2ABp2famC51dSBWCl6NXdcmPVe8H0SLsZCkTzcBtQS9nFP2Q2O1NxCrHksLUOrss88uACpAg/9iqQO0Uh/Pv/HpvEsCymPTX6sDsVLwihC1lEj6a9vYxuTjhX2bBJKXzUUUwpKBsC1FlsZ6LuXzkBbcyCt3pv4G9pW7q4B/3POjqq5AGqCu6T1l6u/lDGBNfAbLqjoR83U4iigGWgupRf/lzOVCcCEgN9Zyt8tArBS8Ov7444vIARaWSmpf//rXFwC6eMljqqsYQn0vhfQAzH/b4Q/oufTSS3dF59LPhEDmkUceuRDZGxqMW3aAciqtO+DUsvx6QInIHWosB28MLUTNrZm2IFRaXYhT7VLUd8NExHTjSGoHHXRQoRVXB2RF3x988MHd2GfbCGIFWCd9ZYxaHfmlgYbNvffeuxUaUm1BrNQZBcL+q3/1rwZj1laBWFKFQvNqmYDuNoJYY3yX6AnZA7G5AVllzj0fAwtd5eI8hT2+P6Zgkf27CsTi/wTzauzgVZyH+bkiLVLAUdoav+FLX/rSwuW6CtRKz9WxgVhxln71q18tNG34qBrwil9Al4yPGvpYe+21V7EWMc/GyJqrArH23nvvXcyrbQevYr2NwcfLfcpVQKwHHnigCCRfffXVkyiE1dSfHuO5VNb30I3z7tOgpYWV+hlp8N/+AeT2uagi6XxD0NgpbQawJjzT6UFSVtWJg3PVVVcVTlvkz7qIY1xdcMEFuyiHgbrTG4iXZmxmKQOxOGoXXnhhkd6EPeFPrrvERnfeeWdRbZHGwre//e0iXW0sUSFz5BIGHKFzBYhSLQjLYhmSHroeNquxCbOmB6jxmBMHfZ04ZABYmD/0OsbQ0qiISymHs0zbq6qvTaL/mx5nVEKigyIVVSTY++DPMiArDn3pUql2Slw2rr/++oKVNnR65Kr2c0FSkVUZcIUVxkjFLksRR/E3n1NvTUGsFLyyHgELQxceyUEsYtnYpoDvuupP5i1ALAGJ+V3azEqOYineFf6NlOiyhj0CPEgBLkwm1VjN5zIG12Z6Xv/UHMTiA2EOu9hMBbxaBmLxgdLG5wNq3XrrrYW8gj+ClNjq0YAnfb9LZWsn7XdUGaTvRd/KWRMNsAVg/cxnPrPQd/65IAVmvZRXPu7YWg5ieUcw6t/xjncUY9hm5lU+F2Pw8fI+dQWxplbJvel7MQUfz1hCvsN+4Q5kL5Bi7I5XlrniO84AgKN0XfvLTmozgDXh2YbWungFw6gqx9fhCrxxqLgEOOwj/14qioUPPJC6NlahT9OUgliYJBqGSRV4NaWp5RCgzct/rgNI0HuBBrQtxsqaSw9Q80BYP3fc0vmJFEL/9TnVCMfSpHXKTcdcSiOoaf/MiYMk1qV/iyIJAGIsOQDeUC0FsaQ0qmqJXcXhTIEs6apRACJSKO0fObANxGKXM844oze6MmDAb9rzuurZiTDus88+uwEfoQNo3GNiM+ZrpS59Y6i1tY7frQOxxghexbjzFF1/3wS8iu8DsVzE7Q9Tov5P5V2Kfdg+B/TkLzS1c+iSqMY6RomFuMDw3/78z/9816s4NfAqOl7GxMpBrLJ9UZASS+vmm2+uLaywjv0qfYazFWscW6KKMR+BMAzfMoFsZyyBd8FMGqeCKNJZ/XesGlJ5UIVNxpLdsO459ryx+3j5mLuAWAL8pEz4hmPQou0yj1M5l6rGFoFjkiNAYanRVeBVF/ts03dmAGvCsxn0Vc69S5nUhTqhOml1onME4QBfgCzgAs0Ah+cTnvCEUYv3pSCWqUOV5zTUgT4TnuY9uh56HcCStmltfdqh6QGaCrESNRV57ItZwQkD3Hp3VAjL02vZi+YYp9NaqwI5zImoLwaGVBPvluc5jOrAu77mJAex2FnEBrjNBnLqNRpZAWS5FBHZtTcMWZUmKiB97WtfKxiUolJtQaxYZ3RGpE2jaXMORL/N1xVXXFFEvMbcxgxieU8effTR1vMS9q4CscYMXlWBWASMvf9NgZIxr7myvk3tXQoh9zbATsq+HWORm3ReUiaWvx/r+gPUCFIp3EKT9dnPfnYRtEtbFxBrqPdHANV55Cyt0iyNvgULJOQIyorCYPzl+lh1u4xhAAAgAElEQVQCLFJbx9hyEGtZBeox9r9Nn6bg460CYqUi7n374W3mYdlnp3YulY0lDbj49xm8qp7xGcBa15sz0HMCrbXI6QOI5NaBWLoK/LryyisLRgmdLLRfIJhLIVBkTCKYuWmbCLsPNB1r+9kySroDxoWb9st9993XO02+y+DqQKwUvGqybrv0oeo7ufNVJpgf303BYg5liO/7d5FSgApWU95UTQIYKx4whlYGYtHeCJZmDmQBdLCv7Av/7t/9u8Whhx46yDBScVgd6AJipeXn00HY+wCPAMgpAOFjBLHsTQqIAJvoLz7+8Y/vtE5yEAtoCmwEYI4lbbBqYHXC7p0MsuYveY8wPLA9RNmxMQHs5APatKm9S2lBDmMGONj3qpr1bC+UwvWkJz1p1IGiGEOdsHub+V33Z4PFKxCC5RHN3uvcxyg/8cQTdwG+UwKxomo0Nrx3S1P1Ueo9aY9oKUBQVxRGQE3QDMCnkviY2xjPo9Re7E4jyN3I+Y7ZklaybGLbKfl4+XjqfHCfT6uwCh5LWVNMoe8mC0WasAbYxnxt06Z2LlWNLXSpnVH87yc+8YltzLBjPjsDWBOf6jTNhxNg4TcFsQzd4UMny+Xb4Tv2S0JM1zaDWC5CLm7AArpLLoMili6GH/vYxwoTTOnCXXWA5uAVts/Tn/703t5I0U5lhlH0CXjfc889BRNHyW5CvioApSyf0LGgoQI4drGJ5j0CVPkTgDCHXORfiu6YWhWIFY4MEOKyyy4rNDnSi0YO3PU9pnWAWN4jTLqo8ikKbq69b20ZXauM33qx/lItlDbPG9ulgT3poFj7ABFrZR0gVthkKufSWEGsskt22BYLG8syqo02XYdjeZea9jdl8qlcB0QA0OfvPSAIcOU8mpqezxhBLPuc9SVYGvIV0u2ct6Fdxc4qaL35zW/exb6eEohlDRqnwkkK0QDpvFeYe8YezO5vfvObC+yWhx9+eBKgaNN3a2znUfgyKn2nwGKMBzDgTMl9vGXjnZKPl49jGYiVglfex77147w3ZEMUbpAhlJ5LwG16zSm4Xbcmx3AurSp3EfsE4HVskip19u/z32cAq09rb+i3okyviA+mB0egDYilWy6HDl1Ib1/pW6uaY1tBLA4QBzoVJg1boZ+7gDt8+7xwrzpX+QFqfJwLArsOqb7BqxgPIXIXbxcadsUiCeBGFBUgLAoqFYgDQ1AV2FsVQfUeYcd5h8ZSGbJs7paBWCmQRSMLOKGNQVB2HSCWsQAqOU6Pe9zjen2Pvvvd7xZrCpNSH6Q0nX/++cWe3Zb9NbZLA6FrTERO1zpBrKmAV/GejQ3E8s7Y16SVWXPA+uc///nFuqcpB/RYJRV9qHepy5lkL7OeXHI0lYtdYrENvE/2frbgCzlrMYZe9apXTSoVdEwgVtoXZyyAisaOvc66vPHGGwsdxjhzFddxvgawPzUQy5rCnrJuZDh4NxQP4JuTH+BHRDprl6IwXdZ80++YD33HfOmS+jym8yjf8wCk5FGkZ6VVyTHpzQetoaZtSB+PzAMwFLO/bSsDsex9QFfkhyHAqy9/+ctFADGYi3xm8xTBZGM0dwoP2SfazNNQ59I65C6AiqFLbY6AWFO5l7ddl6t8fgawVrHeSL4bObO6g27o/3cBsfoejg1GNRlMIyyVLoDMmEAsl1MXBSypKGv66le/umB3tNl8HJAug1gM6cYOUAGypLT0vudsld/Lhd09a0jwyu+ngvgo+y7gadTO4Sk9N8RZxxhBpemkKWPdptWBWCmQZU9xueji2LbpU5PPrgvEavJb6/xMfnlOn01zzPpbBcRSdj5nBq6z/02etW4Qi8NOo6zN/tmkn8s+I4VB4QW/SSet7Zx49lhArDQVzsXnLW95SwHIxFnr37G4ncHxbtsTH/OYx6xqxtF+3zltPwcilwWJdBxDw/sI6JtiGwOIlfZhWSp9nsq/DSCWNZNXFww/wn7y8pe/fMGXqCoK0+eaA1phXJMIUAmblAJmIg0/OmVt2hhArLQP/DcMHj64sdjvsGOkB/PTvf9AbAHUpzzlKW2G2vtnQ/sWs7mrLEUOYimWpBjYEOBVyoh1txEgFSx2NpWB21OZp3X5p1FAxEIDYGGhzW13C8wA1pasCGAHRz8qnEC2xwpicWywEFBGIxqSR6naTMvQIJZDUfUyrBzAVd5E2ghEtwUYPId9HC4E27tcpNrYsY/Ppgfo0OBVjDeqDNKAi4o/IaaK3SgtKtXHop9irom1c4SGvOzFRdlYMPfapqQ1AbH6WBdtf2NdTkLb3+36+U9/+tMFew+jQCQeYEXfwb4gAqqVVadq8nscdpcPl+4+U3Cr+rYKiGX/dOkoK6bQxBarfIYdVeGVqh37uPceqO0sbRtgGQOIFQxTa+3yyy+v1bbkNGOPYGuNRbcvn9PQtMGSOvLIIwsWZdsWF1nntiARUIsujjGrBnnKKae0nu+2fUg/b73RIVvnGZ8CSL/+679eMMuwG/poTcGr6EsKtPJ38mqRU2RiGVtZdUF7PxAC8+TYY48dtPItEM3edsMNN+yxLLwHgJ22PkUKIFlv3jGyDH209LftC3wi523ZHkLnSXon0G4K4Eh6p1tFWzUPJDtv+04bVHkX+02gaFkVee8P8EbgxTz1rZPbdc2uwz+dUhGRrnZa9XszgLWqBTf4fQtYlIBTddhhhy39pWBhpWLLYwSxUkckH9AqJXgDxPLfd77znQVbpI+WOl5sL7pN90D03tzZoIEcbaivffR7yN9wgLok0Z8aw4U7rTLoMOU8BxshTwcAEgAigA633HLLoJGR9IL8vOc9rwCEjzjiiNZTO4NYrU3W6gsBXinvzGF2YYj1lTopL3vZy4q0k7bCpa0609OHu4BYIuMi5YCEd7/73b3umXkVt9RMqzj48Y5++MMf7v2SAISXHk27r0n6byqgv8oFaZNLTOqf1IpUn++MM84owLmxaQ02tUPsDwIor3jFK4o/bUX1q37LugbIAiP6OmvbglfRd3uh81d/pRu+//3vXzjXooXvCJTt+8JdVlSn6fz6XF5d8IQTTlioYKiq7lDakrHfqo6IAQOoJyGCxQvIFzzN/aGmYzaX9nDZAsDTPlpT8CrtS7CagCNjS+kss9m6QSzZBn2/S/xt55E/7kuCxHXAfTpPXdnqfazB9DfWAWJhxznDAd6C6xjhc/v/FpgBrJGuhnQzBowQfnTALAOy5HITLEwPxDGBWFD33/3d3y0qIKX6QqJAQAF/j0IqDZJQdtvm+XKnf+3Xfq3tVzt/PjZWDwBUuYSOIc2q84AWi4W0HWkkp59++iqPGc13vUuiOAS7RdbL5ieKIdx5552loJR0ADR7lw3vo8gp5/OYY44ZJIKag1ecgKOOOqqzzccAYnGoRdoA2ezKxi4yy5ybdTgJnY3W4IvLwKv4OrAH4C5SLFo9Zu20BkPe9ZE2IFZ6mcpTiNr8ZpfPpu8SgBrI+MIXvrDQspNG40KHSYDB0uUy5vk333xzceb1eTZECoJiE85UwtlVLQWv4jNjA7HiXaIxkrepRObzfjtvaELRLI3m/achh6FjT+9zzXR5f9LvpNXaANHOXeu+aYtqvwBKujx82nT8QCyMaaBlX3ZxNtJN85tp8KHpmNLPlaWvnnzyycXltM8gZ+y3RLPzgkApwPCCF7ygCNY5k8fcuoBXxpMGoPfdd98iNY/m0JjbOkEszzrttNN6e5fY9e677y5sDDRseqam8ySgNIbU2yZrZFX/lO9g7xHs7+J7NOnjlD8zA1gjnD3gAeor4cdUo4FjswzIkuokerf//vsXTndE8cYAYqXg1Wte85rCMUnz6zGVjI2D4jA/88wzRzgzu3cpQA9MnKGiaOs2EvBKhANbpE8m27rHEc9L3yV/l+pZ5b/pnXFYuDxIE8x1d8oqeTlMMZ9cQvpq6wavot8BYlnPTRgb6xxvCF+G5lv6bFEn+k4ALRF5wucpS2lVJ2Gd40if1QS88vkAsLaJgRV2aAJijQW8KhOeD2bzF77whYLlA1SYSqPHKDAk8OW8rWqpFom9nz7PG97whgVmxlhALGxm4/jRj35UMJwxQ4hN07EinQAI8vcuoEOmdLddG84noIjxAWy+853v7Crw4FkAVeNy4etTB67tOMr2PXt6l9Qs6dCYmIoNYC4uA15X6WeT7zpbCM9jJDnrcwZtk2eUfSb0sW677bbC1+8TNFkGXkVfb7rppuIu4R1TaEcq9VibObK/YfW7L2F+ufA3bSkLeiqC2esCsZraaJ2f4xdZW8gK3nXyKE1aWjV8Snv9qv4pTc5tYOU3meO2n5kBrLYW6+nzqVPp4ob+fd111xXaHMuArGBhYWRwRKOlGx5HSUWHtpoeXYdeB155LroyTSGOnAMT0DD2pp/6LIKxrEqEOVNZB11XBE6qA6CkrIT30GNeVm536L51/f086skZy8WM0zXo3VsWiUvLZYueSjns63KxKfAqbAvEslf0zSTkRALNXBRC802fXFjLWg5qeae8Y7R7tDe96U3FhbevPS7vY1Pwyr6nCqHP53t21/W+ie8Bbx999NFO9lwGYo0ZvAo7uky7FNEok742lYZZIbCyrN85eBWFBNJ5wTwRKR9Cl4ytA7yy75ZVBTRGYwVuDw14dFkbaSVcFzqpZc4frDksBQ172OXaXuF/j72lbLm2IBZtMwGhBx98cI80wiHG7WxSPEd69zpBLBdb89snQNcEvGLjALAwT6fAwEr3q2c84xlFABL427QFWxULyzvYl2ZX0/6VfW6qIJagg5Rmdyfz1CbgEHeuMYDbbeZuVRCrzW/tpM/OANaIZzt1LqU0YGRdc801hbBiCmSJlkbKnQgeYISAIQ2BVIDRhgdEEUXu68LdBLyKi2pUZmlKKx166qIcctUFIa/ukvd3rLnc2whiBXtKGiA2hSa1wTuVVnWkF6NypL9LWYxla81FQxpDXf7+utZpU/DKWKVgSMNrK8C6rr52eU4KYgGegFAuMtiZmFmYYbfffvuuS13+G/ZAaV9AIReNoUCsz3/+8wWDAAPBxRoTpgxIS50aFWYwSbA6jUPKhuj3GJr1ZAwu2i7WUtLatjIQ6/777y/shOkzZNpgGfMqxochI5p/1VVXjRpgLJsP2iYkBQRLAMNlLVIHpVbnVTDjfBuSGVgHXhmT9XPeeecVe93Y2SJlc5BqlaWFHPgPUmUAJ0Adzb526qmnFno9xx13XCdAue272/XzXUEsvq0LrvMu18Hq2pdVv7cpEGvVfrX5flPwyp530UUXFQx8+wcG2hTaKiCWQJn7BxmTqQTQzckUQawAsLzjhPRlDDVtAW5jJQ0JNG6j3EXTORjT52YAa0yzUdKXHMQSCcbAEq3n3EgbDEZWAFkq/BHCHDqfuyl4ZdjGIy2gKn1rjNMUDj5nUhQ4NBkCLHGBDm0LVRbRZkVPXcaBdC6wY2BdSJNxiKQpndsIYllDbC6yLZLvMPTuoCNLDcAwCDq5SH7XqnCbWKttwCtabNhMLjrSG6ekqZSDWJhyAPf03br33nuL94rzRg+FjkdZ9U8srT4rIMW8u5CK2NsTqgTAU/AqTRNP146y3jRwMBhEk42nL7A07Yd0F2Kr/iuQ4gxaFcQyJgwL8zhW8IoNAtDGgOYwH3rooZt4vTfyTGeMSk80IZdpYGGB2PvStRXAnffHO2g/6bs1Aa/06XOf+1xxtnpX8qBd333u+nuRNkfLKw+c2E8ELfl1QK1oWAjGLeAyFDuubrxdQKwAJPkkH/zgBxd8pzG0KYNYaYq+7AbAQervhX35rhhXsjToT/KTBBrs95hiZEn60h7rMuddQawpZoCEfaYGYsV+LeDg/W4jTD4GcHsb5S66vGtj+M4MYI1hFmr6UAZiOVA4M2VA1ote9KKCfSBVaihRYJcyWlcOQ6ANquhJJ51UOtJwcqDq9CAwWzQbGzqw9KChUoGWTQ02mwuCJtqNLeJCDUAQ2WYDc4BphWkQrLdUJLMLjXadSxaYhmGgep0UrJSx0xXEArYAU63DPrUd2tilrLqgixomwpe+9KUios/Bo8fWV/Wmqv53Aa8AJ1MtKlAHYpXZiZN96623FnNHMBsTy/iHEr5cBmLldHL7HNYVHR8agGVgnDEbC1BCWkffLfYJVeDWBWIZQ9/g1SOPPFKA1cBpl37MMiBA2aUsLkMcVsVH7I20Ae0H5mwoQDGfe2vt4YcfXhxwwAG7/VOwsQH1bTUaQ5PSmTwEI7opeBW6KB//+MdHFXAoez+lZ6smJU0pbyFeztfLg1ppIBD4YE58LoBvbE0FIATSgFpja21ArJT9M0adm6mCWHnApIz9n4JXkbqaryX+rDUmAEHahDbl2PR5uoBYISwumGu/UyVySm2MIJZ3hZ+dFwCwtrB6MdXdm/xpCoqaW1rJfPOh0sW3Te5iSus87+sMYE1k9qpALN1XtlhEheMTrBLRVJoltJkACUM0DpvIvb4TXha5zy+UyyoLRZ8xSByURx99dPF9bIS+WSVl6WJp2efcvgCEZYLhoTFw5JFHDgYyppdSaSZlWk5tQSxgC+ASDVtaFACV0z7WllYX1Edz5kDlxGAddC0jva7xunDrj9RHjZD0BRdcsMeBn1dpmSp4FXbrAmKty+ZdnmMdaWk6ahmIZe7MDa0uad60CK251IETDQbC2SNuvPHGIoXSpQELY0gwdd0gln08B8272L7td9I9inNd9q6kl6Cq59vjgVi0l7Ccnv/85xdz2meLsfiv9YG1F82egAkIrNNHzB7BoLqWfm8IUWPrHahI4FolXEzzMrumlceIzQsg8TkE9/zxd33PR5VtVSv2/lxxxRWV5g8tr9TmKXiVntFYpxj2GAz2C8ytofeHZeuqKYgVVZ2BsXwHafBja9sIYuXgFTajMwewg/HsvSprQ7Gc69ZEWxCLX8XPso/3zeJke+egdSXw2zVYPyYQK+5Ggvxl977IXnH+tqko6D6LcTp04H9b5C7q3qOx//sMYI19hpL+LQOxfCwHsvwdB5bOz1BtGYiVOzXE0EUXHZocNBFkzlnabHh9V8cLJ5Lzn4M8bI5mDfAQWQCsKT2Mgs2prIosRCUOgFzbPPB1zGUT8Cp+pymIlV4Mx+5QpzbMqwuizotmi+qLyA2tw8Gu+sO5t/5zIeNtA69ibqYCYsW+rN/5pSsHsQDxLugu1qpPYU7UNdFz5ekBJkO3dYFY2HKHHXbYYBpty0Cs9PJDzFcqrnQmDDnnkv/mDIWqVNFNz1d6aSkTy/7mN79ZRKwxg5sy5wJEIK7rwiAQ0XeLPrAzgNcl6OCDD97VjRS8qkrB9WGMEYEvbBHjGII1J5gDfPKuCzJWtWDM8X/YHYCA+UeXpyrAhLmFrWbum4CTfc9j+nt1IFbMufkEJvChmjIzVh0Xv9Me21R3cJtALD7tRz/60cLecWew3lIghX2cWxjOUsDsJ0DGMnBi1blY1/ebglhxfmPXApFpM/XZgNBkEqz7VXU7xwJi1ZEXgnFKq7Wp6H48EyO6b2IGP847kJ9BUXjIuzJFuYs+1/kmfmsGsDZh1Q0+sw7E8tNeNi845++SSy7pTbDdoQ5xl4aV6mmUbWY2AyW+pcxgufiT67t4nssC0W0VGLHLbPDSTvps9MSknThgqhxJfZXGxAGq06lBk+csOCyHEMlsA141BbGmCl6l68h744JhvtM0LixCf183r5tck1Uglt8Mzau6tEFAl8vUXnvtNUiVT2PgqNE0kR5CT6OujR3Eqqrilq+r0MTy9wDSpuBVnX2G+Pd1gVh99t0ZIvUy1e4qA7Ew3KSx0+HBJBUpzrViAIr33HNPcS5Jg6DjJZW8zwt3ars6ECsFgzAM7BfYSXkzLsEUZ5LUj75BhLw/VSBWCl65OJx55pkFU0egScVZoJ1iD3kTVDG+lKXWxxoMtgEwahmAlUoLqPxonJ/97GcrfY4++r7u36gCsVLwatVLfNs+80+96zfccEMBeAIOradnP/vZi2c+85mLQw45pBRI2xYQC3OUn63xc+1/dcChtcofbiPA3XZe1vH5OhCryfm9jn4se0aaybGO4jPpeSBVDzNziOCXfdh7VZWBk9oeiMUnEmQpa2kQvW9/PPwEshQ5y7WLfzo2uYtNr+9NPn8GsDZp3YpnW/REO7FvujhTTUCsvoeVbsLSZKTGpOVRUxDroIMOKronLa8KvOq7/8t+L2W4LAOxmvY5nDV2wNziJPXVuoBX0bcqJtY2gFep/YFXKOUuOxiAY6kWmYNYRH39nf82Aa9CnJUGC4Bb1L6vlq4Rv4mpqAokZ3kZU9FnuzgJfYyrjfPbRNi9jz6v6zemBGLFfktnTBpdFYhlTQKpRYerwKt12W/dz1kGYjm/7GUup8ESlqLnIoCRBLgC2NEDo92oqZ4JwOoLtAds2J+kSqcp5zmIJQXPWKRF+px9GkMub/ZtbDkAkPfUhRxbpIu/tepcNQWw/E5oj2EZaFUBs1X7NOT3y5j3QNV1MFDajsva917wV6sa1rP3BBtT2jPwN0CtsYJY+qWyHhkRfnguvp5rYhljU/CqrY3X8XlB3/Q+0eaZVSBWen4P/Z5tAsSSlnjppZd2KrjSxr7LPlsHYqV7gfPXmSTbwD5tz2aXT3ziE8XZxOdoyiJeV/89J10nZZklY/VP12mDsT5rBrB6npk0ekgvpWtEcEwgVrr50rpS+cyLnrcUxPJvWAk22L6c5DZT7dCTDkSrhvh6WxCLg4DpkkayPEMJWSWKofl9R7ibgleAKpFiwvMpZZb9chALhRbrDrNnSmmDTdYCXSPMv1SAv8n3NvmZFMSK36nS8Yl/T/UthkjP0A/9Jowv9UDEl8ZTsNxcCugavOQlLymtjOT7Y3MS2oBXMQ9jBrGsERcebKOm+/EUQKwmaUk5uKqc+r/+1/96D1H0Tb7X63h2HRMLmOO8NW9VDQNFKoSLRFctlrZjiUsMNrZLNL8gbSmIBThQvXIZeNX29zf9+TYAlos6UP/KK68sUpn8Nxfn33R/lz0fewB7XsM27yrgnWufroN50tUu6b7sGWeffXaxBwITy5h8PpOCWgAtcgOC0kMDQXwWKYFSs1L5DX659YQlGhUrmwi7d7XpOr9nv5JJwm8uA6ub/FYOYglQAHgAxUODV9H/VUEshADrto4918Re6/xMHYhlbgSJMZqXNeuXfMwQmroCOxi01ssMYq1zdaz2rBnAWs1+rb8NTXaRi8NlFVr7GECspuBVGKouN7q1QTfwBSBN6IakudZNQSwXIqCHkuuiCTZc1bukptGr0PqOcLcBr2zUgDZCiYCsvGpSCmKF+bcNvNrAsqp9ZKT+Ak45z5xhunBSKugFRctBLEDom9/85tIL5xjAq+i3tYRx6YIA+FSZFOvirrvuKj7i8nzuuecW7BeVS/M2FhCrC3gVYxkjiGWNiHBKHXOpwVRyKfNHGo3LT9VFdcwgVhPwKn2novhEHSBc+yIP+IE6EMv6+4//8T8WgTNgcuhH0WY766yzCie9SWrvuoaYglfLzsQUxJIKionVRD9uXf1c5TltACy/c/311y9+53d+p3jnVME1N0O2OJcEJrHaomFMOPcx7umLtb04p3Pfd9pgbs90X07ff7pYLq0YivSfloFa8cwhQCxnIyY2WYq4WwTbMBVgl75PE9e7Y77GDmIBTIHp7k3OoSrGZZP3o6wwx1jAq+h/VxALSGTvVrBrqFT2ZXNQB2IZ91VXXVX4hOm5BNjGfATqW7N9BVXKxjKDWE3esn4/MwNY/dq7SE+gl+EStM8++xRaE+sCsTgBDrG+WlvwKvo1dhDLhe5f/It/UWiF5KWcm4BYcrld0MvEZTk3Isy5SOYm56wLeFW3JlMQawavVp+9ZVEoAsQuMimoUyfsrkdjAq/0hyA+gIpWTYhDK4LgcorxEpcjTktcjE466aTdnJYUxJIK1ncKblPwCptE1JgGRR41HhuIxWGUUgZkr2pSaFykrUUV7VJQa4wgVhvwaqeBWDFel1f7OEZGU9bd6jvd/39CU/AqvlEn7L7Ovq3zWW0BLPsDAAvQ6DLq+23BoXX1HyBKtzBYe0ArACINuABK7NeCEtLwcsZ2XT8I1AtgAI+HvJzqZxWIldseA43WGhaxPzTwCPCHvycQwwdUTbKPlvrhfptvyW/9+Z//+eLn3Tlo9/iD9WwOU8HpsYNYqUbZOkGssYFXXUGsFBzCUjLPMfd9rL+mv5GDWFWZOt4vwKW2Csuzab/afG4GsdpYa/OfnQGszdt4j1+gw2HzVF0HRdkBWAcYLOumSxXK8MUXX9yrYDs2BVbRsrTBqn6PHcSyUbnUlUVB60AsDgHnUzQsdfxo/gCvpI721ThVnGCHGs0tICe6bu6U5YBUk9RW31ER77Wvfe2C+HFfjY6LKm5DOfXrHmcKilgjv/d7v1ewYAA6DnkRbnp5eVsGYo0NvIq+A9g5zzkw7J3BTrSfpFRygrreQ3+CGcJhxxgCpJTZZd3zE89rA17Z36WVYNBh1OUXu7GBWKljBqw67rjjFnfccUdxPuUV98IeKahFn0S6tYvtEDoV6Zx3Aa/i+8uqE25qXdU9F8hr7dljgQdNLvp1TKy639z0v7cFr6I/Ywaxqs6ltgCWsUpHw+JWWVDwos/ztWy/cy4JymFkWn/26xtvvLEArfieWlkVzE2vo3U/vymIlf9uFBzC0gIinXzyyevuWuXzsJKwsJ2VWM5HHXVU6WeBbsBI51JeNXVMIBbfhT1T5v+6QaxPfepThR9MHmSMrSkTa0jwSh8FJcvY8lU2bQpijXFOok8ziDWe2ZkBrAHm4vvf//6CzoZDA7jgUrcqiNXnMJoyr0I8VoQf0JFXcxoziJVqUZRVCqwDsWI+RCmBSMCjIaLc+uFSBhQBSpXR27uAV32ut/xySicFqNOkWs5Q/Wz6u+k70CUiWAZiYXi66IwZZNMAACAASURBVNlbhtK8qhp/sH1cyrGnUgAqdaKxUx9++OFdUW1R43POOaegyXPQ+wYvu4BXdRe69LKkOlwuMN50Da3rc6ljJrhC9Nq+de+99xbnEzD+lltuWQpqRV+GArGaglcYjwTDseTyC9+YQKyy4gdHHHFEUfgjGHGqWpadLWMFsZqCV84lLQd/xwhi6VPVudQFwErLzA9RqRhL1jkiZW5ZoR17NjatoAQAb5VA7Lr2sVWf0xXEWvV3u3wfIEDuAmMlWM3LnpPuJ3ngeQwgFr/63/ybf1P4LzIgjj766F3DWQXE4m8Ye1rAo4u9+/xOHYg1NHhlX7jmmmtaV1RO+81HAtaTW5lKcy4JwF599dVFl2dNrOFmbgawBrJ96MHIR7dJu4xPAcRqC15x6ugI0KzgEOVtzCCWvHtU/ic+8YmLD3zgAwUrJm1NQayBlthuP1sFYhFuDs2rOueTE2A+fe6lL31p78MCBoogVgFxvXdoxR+0fjDyVNRapTRwDmLRQbB2xwZeMVeanpumx6TOM8eaEws88V/vXrCAALDAcO9lXy2v4mbtE4DNafrSBoN5VQdeRd9dljA1zzzzzEFYFrkNy0CsHEBgDxdsIBDGgTQabMEQ5ffMKhttcs7agFfYLXRtOKLSV3Odv7GAWClwWmU7bIrQLTvmmGOKNM8AtcYGYjUFr+KyaszYw3n1wDGBWHXnUgBYzk1MUmwqzKq8Mlw+v/YFumDYPFhYbdPzur5r3m9sK3+ankvpfIylam86fvss/0URgCZtKiBWrK2c0bxsjKnPDfyiOxRMpPQcpt2KPWxP6aMFeOV819yN6LCmrQuIZd5JgmB2C8r0ydpe1W5VIJaUVWm3zoch0gYB3O4NUoCdNVJm22gSpuca9qA/fQcl07mxRhQH+cVf/MWlU5YG+51J5offUwdiDSF3seram8L3ZwBroFkKPRg/74Lm/48dxOoKXqX59mXmjgPVf1WZGAIcKetXqkXhkuNymrcpg1ic41tvvbUQbG8CXnECXCakEbz//e8f5MJdxyYb6HXu9LN33313oZPh8Fwm1hvCyyJVUrpcWDFkgF9RUSgXds9TBDp1sOWXABrSmLFayqqQxuMiPRcjEwvryCOPLBwgKWgBXqWRVzqB73nPe4qoLBB8COZdHYjVBrx65JFHClPsvffeLS3cz8ebgFhlPcECsJ9IPaT91acORxfwqg5kCxCLk953xdjUvqmzr4InvSHpQNhwt912227VxuJ7Kajlcuoi6j1qCqxuYqW1Ba9uuOGGQlgekFNWeWpMINaycylAhtym5khxDuCjPfAZz3hG8V9sBNIFLqlS/gFJfaYQxrkkaJCzZKvWReoHGZf9Wvr0GFoAGNaLVEgXbynSdam4YwexaAUBrhRCwd4FjjZtUuhU/pX6XcaE5udJEe8L7MnBKyAW8LQM1GgDYsXcG4/3C1in6vGUWg5inX/++cXePxR4FbZbFcSKffEFL3hBsYYFJ4docc47S6t0ufSrLFPFvb2uOuEQchdD2HGI35wBrCGs/v9+k2PmwoeBISKcRkvrAIUhup1e0qqEKtOLHuZVHXiVbob0U6TSjKmFFoV+AW3KLmVTBbHCznVrbUgngG05LKId4cxsC4iFAaIiKe0KF0xpcmkTDQVuO+jT6k9V8xYgFlp33xfuBx54oIiW0teo08RzMaCbBrTTz8c+9rGV4NWY9oIqEMtFoinzKtYuUEG587FqcHQFsYaYLw6+M9QfzaWObfO0urQKVR14FeMwXxhmLr5DRohTECsFdewRzk19xIZbBmrFmBRGADDQ0+qrff7zny98HBXd2N7vl6399HK6DLyKfgeI5Xxootu4yfFWnUvAeek2LmrSou+8885KXbnoH//qlFNOKdim9B77bIBGYIhAFf8HE7ZJS/f1NoygJs9e5TNsCAhMmzNXAM9azKUt0s+NGcTC/HPmeueBUCeccEJjM8V36U7S0MJsH6q1Aa+ij01ArCH91nXbMgWx4tlDMK/yca0CYjmPMQB/+tOfFncrmqZDtCa6XMtkVuo0sYYY0075zRnAWvNM22gcChgEomvLWrCwRIIiD3jKIFZb8MrFr6o8+5qnpfPjOKVABvNCY0B6VlnLQawhaPSorFKbrD8XBU6w/ooQcNiipY42Bs+b3/zmQlOq7II2pBPApqIXhGIvuuiiwslaB4jl0MVkUh1uyEtpAFgqrRD9l6oaDcMC+Gtf0EIDSuRY+pZI4re//e09xNCHvHA3cQRifJGeK4VVe85znlOkC6bMq84v7Qa/mINYZ5xxxgKjipBxHbslfe+MVzqDS2IfTb8/+9nPFkwO+0KTtk0gVhvwyhmOHVfH0Ghiw3V+pgrEyn/DXFfplpVpIK6zj1XPqtNz8b224FX8ltQgYNwY9G3KQCx+jvMLwIrFrGEr2i8jDdd/7flRyW4oDTl9w8h2OQaOOGewdJq2//Sf/lPxPf7Ghz/84dqUnKbPXeVzwfilHYcVho0TASHvg9Sn17/+9bv5SOnvjRXEChDquuuuK4JB0tDbNMEj+mqCLzIMhmhdwKvo5zIQa0i/dVN2TPfQMYBXMc6uIBb/la6p/ZGf+9znPndTpqt97jLftYlG8Axi1Zp4Ix+YAaw1mjWNBHN+ocvEs5cBWdgVDhFsrNCImiKIJa1BBDQ0r+qYV0AWwIRIeV805ZhqzuInP/nJIsrY5DIXWhR1ehABYkmDJEDZVyqkKLzLv0hvqkMT4zU3qLEpw6cJi2lIJyDAK+8Ghg57SktKAacmY8hf7zhsrQHvnmIKQzVA1Lnnnru4/vrrCz0DQCLWImAjdJ8iXfDSSy/dbR/xHTpQGIEf/OAHF4cffvhQw9jtd5uCWAEMS2WYCngVA81BLH/fFrzqE6xLLwnWV5s0mm0AsYD5oXlVx7yyP/gstoyze6ogVr4ZBKgF2CL+PgRwvwzEagNeDQnSsyvwQ2AFcKBhtAmuRJAoP5f4GFgyKYBVtlk7xxX4kcqiUvFQKTUBYLkk8+n233//xmfLmC6l0WnrzjsNUDMHzk0BFKBNVLx1zmKiS886/fTT92BvjhHEUmgIkxl7m9+tGFSb97pLcYHGC6HBB9uAV1/96leLJ+YVvMtALGnWIXcx1bTBKvNZy9h23s0+U/TrprMLiBXZLearDdOzri9d/73Md+VXN9UITn0ld1rz1CfLueu4p/y9GcBa0+w5TAAIhAcjiubRQINlQNZdd91VACmcBHnsUSp+aiAWNouqDE3SBoFXLgf33Xff4g1veEPBNGkT5VtlytJIfMyNPuQC7elvBFPOJl2nCeFQNq6+nE8HGo0MzpjLlogGbQO/T0NDfwGjZfTyZQDQ2MGrmJ82IFZ6yPYd4a4qOZzquOTrmlaDd0MqSe6YStkzry47Q9Kvy97FpiBWFLJwoQbY1QlorvLeN/1uUxZjnSZW+ns586pP8Eo/pCzZFwA5qjvSQtJEPDlnL3nJS5am0UwZxMKQo+mD7dgEvAphWucZ9kmTAEfTtbWuzzVlYq3r97o+R+QawzpNFSwDsTBgAAx1mlf6EXolN910UwH4Y8701bzzwALMlTxQlEsqpO989K8OwOprHHW/87nPfa7wSSM4QgupaWMXl2vjH9O5FIxfIGNkO5hP7xLfSdpk+O0urVIg2SD8ceMPEEuaPF+ffuXQTbDLu6MqKRZWG600II9xDJFC2Aa8iv2OrctE5XMQ65d+6ZcWAmPbBl4Nvdbqfr8NiJUWEhjTvpj6rsTpDzjggELXs05mJWzDV5LN4g42hFZr3Rxt27/PANYaZzR1LFUCcpiI0jnUlwFZwcJyoUsZISmIpWIXxtKYIsKpJhYzGmMT5lWAVzQIOINlJcDXOC27PQowAzTgtASNXPTNhYVOhZSesiiW6JaxpZXTNtXHps9N0xaJ3HJEjGNZsxljBEb0pgwAsgalPAwhfNmEeZWPrwmINTR4RXA9WIep42u8BCwxEWM9AnQ4pRhnVRpJBHb9u4j90PTrsvXWBMQKYFip9tABbLr21/25LizGJiDW0OAVO+mnywpAhuaiYAkQDVtCA3a7dEp7rgLyxwRiGQ/2oqCR9Ns8DT1lQseltA141Te4zZkH4AIZlwVS0jU/dhAr+oedlGu95SCW9YgZVqd5lVaGLKv6tO49IX1eei75e3OVp3Pn2n85iNWFJbPJMVU9O84WumVtK4SFrg1dqbGkEBpnMH4xrtJsh7DB1772tSKoKs06Gn8WW9VF1HrjFwKxrNW8KuYQ8+Q3IwAO0M0rCi7rkyAraQxSCm31s1YdaxfwSvBFqmOVbmQKYunfDF6tOkvdvp/62UB9wXUpxemdKr03jikVMkac+q7+ril4Fd9XzdCdsg0bspu152/NANaa10DqWHKEMbKIKgMDUiArZf1gykglItaZC4UDsa699tqCoj5Gwd8mwu5h4pR5NQR4lU61CytwUbqfOXPRsemgfgJvwmGJ78Qc+f8uG00vGmteXrs9jnCvw4EwLKo/h3pZC/ujYVuPVSCWyAOHqG8noAt4FeNdBmKNAby68sori0paVWWc41K+77777iHmXjanNLM41jSjqooLbHLt0d/w7gMP0KTLgPUmIFYAw7RJhhgHG63CYlwGYo0BvIo1ACR0wXGG2L/orV111VWFZt4Xv/jF4mN1aTRDg1guj3QIpUMH2BuXTABxml7SVNjduIfcH9KLV5398/d5rCBWrgdZdvHMRYlPPvnkYl5THcB0vGMBr6Sz5xXSUjZBLl7eJLiyyX2667MjvQy43aaioPcT+6CLflbXvjb9ngwHazEvyJMCKhgXxKTtdcChaNjQ5lbwaWx+eIxLX6sKWKQ2St9P564563NM7kMCdMHW4xux+7L9bRl4Fd+LvRTzc4rVBpuu47F/Lj1PnWkYtoJj9HZV9EUeEDxrCwz1Oe4mvmuf/Zl/q9wCM4C1gZWRg1gurRxtDCvOgIMxT19zkXvXu95VRMbHQE1uY5YmINaYwKv8MBc1NEe0hFzMNU6OTdfm63IeLAZaTDZgB+qQLe1Pkyhp2F86kZZHPvJo8ZjBK86lyCHdqBQ4KbsscNCkmTg4+2ZWuKS5WNeBV23XUVyY6EL0zVySfuYCZ0zxrki5ANR7V/KoU50j8Dd/8zdFqganJ2egtrVLl8+vg8VYBmKxkT+A5TFofGErATzNG1056VcaIP/GG28sUkm8V8FYkmpjXvI0mgCxjjrqqAL86kuHwx5tPw7NmnSuVUm74ooriiBQ2pqAWEOCV/oaqU38AcLxwYqrsv+yS14dg6nL+9H1O9aVNfXWt761WFN1IJaLjkpxZbpjYwKvyrQY2Sj0XLDuCZmnqadTBLEwHKWoK07R1BeIcwlbZlnBm65ratn3sMZUM1sm5B+MX75D9C8HryLABCwXJHIm0S9btj43MR7PlC3w0Y9+tNgjpEFr0uNe/OIXF2L0UT0xZzTas53HZdUVg/Etk4BsBzuceOKJmxpC6XPTQCUfgh8HME37m96hmoBX8UPuIvYbbMi5dbOA/YqPYJ111ScGImJ9A1fLmtR+96i+Cm90YTnX+a7drDt/a50WmAGsdVozeVYZiOVldQEsA7JUi+PAcXzkeaeC2xvq4h6P5XTutddenaiPy0CsIcErjhhWy7JSyWEInwUiSumK6BudGGw5OjH0hrAY6CIMrdnDoQF0cnJoH0g7q2qp/Qkmugxy+KpALA5bnxGsNsyruEBbby6tBFnTll8WXLA5rFMDr9jk0Ucf3YPZdMcddxTlvwFyfdOv88ga5pVLASd0WaR+mSOQArEAsL73vnWxGHMQi54X24wBvIr3I8ASgKO0EZehaPoPwAdyhUaWfwuGE2Ah0qutA+9Vkz11HWcXhhix4m984xtFSg+GLLaps8peRrPHv5exCJaBWEODV2wTqU0YclKb2N4ZlDLMAFMY2EDDsrSEsTKx1gFiTQG8Mo9RUZav4Tw2V8vOJemEY9dISdcVEAsg6Rwta2mlrrpiN+vYE9JnBPMGgMW3zm2ffjYYv3wnYL4LtkADBlAZOzoAfqn60pD7kPDwm/xL/QpAO7eZPdwaAtrrU6pZ6rMYY/xWQEGkWPNpgQaCKpiEfa9B+7f3Q/rlMhCrDXjFt1CQSXCjTymSda/hsTzPO0RKxToBAlZlDDTpr3UMBHauBcu7iTxGk2e3+cwqLOcZxGpj6f4/OwNYG7R5FYjlJx04DhIHrkPKRcEG7NLad/RKf7zkIh0Odg5Il/zdMhBLlGcozasQbJfvb1wqzKSXtqqpz6NvPiciDjgAYmHRDcEWSfsrxU+kjWPJCSujYPs8cdILL7ywSPeKtE2AFqHBMhDLupTD3ZegdhfwSoSXw4J9VOa05GyyKYJXIv1Ejb079PRcEIAOkYrc95hSJwA7Uf+AM0q/i7RF+fSqsuvLHIEAJV3o+rzUrZvFmINYYwKv7AX2NYAvpzJnkQZIBNTxbjmHfC5PozHXgMa+mv5gggB4pCa51C1Ld/Hu096h4xefKwOxiLW74A3BzMxtF+ydSOdxyQM2YrilmjzL0phSX0Pk3MUjFaDua77y31kFxAp2hr1lSM2rqiq46VijUvGyVOg8uEIfBvukr+Y9AFrYp+yzTXyh8B+cuXxUviFGMxCCj+iZ1qqqjPaQvs8ltksBbul/y0As55Ag5P33318wj4yvCrzqa17S30nT2f291FoglOCBoKX+8t/4blhhKdvKd53L/KJgR5eNoUqbaJPjjf3pzDPPLHSsrJ0yEOs3f/M3C9+0TvNKX8OnwETHKFOpeW6rWyBNiV4VxFq9N6s/YVWW8wxirT4Hm3rCDGBtyrL/77nLQKwyIMvfSTtCAe6rQd1FeDm9mBS5xkObfqQgltQOzfP71rwSyXa4i85EC40roIAIfl00rSy9xph+9KMfFQLaIni5gHAbW63y2Sh1zSGoArDS9Kzc/iJ8LnBYFIARzKwhmqgcYPFLX/pSUUnHpQ1gk7dUf2cZeBXfi8uCyKl13RdVuWnaIOfNxUzDpEoBY7agIVIVfXWhR7k/+OCDe5myFLziYLJn+ttxKXDBwV6sqsBZ5QgAVmj9veAFL+gEnHc1wiZYjAFiCU64TNAo66thkNIRIr5sLrBGgRkpyBtgCUAgqt6m4JV0ZJcB6zEveNE3448tnYUuZE1YHd55l2tFOvK0kxzECuHwIS7c+XooS23yGeNXdMP40yppgIeygAxfwz4/tgpIXUAs/ohgkXOub/CK7ePsdD4BRZz1VdX4sGLtyVhzdSndQ55LmBXYfVrorWEuYv8v84WWpe+ma9n+QFOU1mPfrSmIlQYt9HFMF/Q0nZ2/omiTojx5MFnQCFjj3ZAuZ2/Ejot0bnqtAFVAV1otE3Bl3+D39V1dNUAEGnephmwOYsW6qUsbTH2Jvs+lvtf2EL+3TSDWOljOM4g1xCqs/80ZwKq30W6fEJWWauES3QQE8eU6EMtnQqBWZOWSSy7pVVTR76fO/zpBLI5S3+BVTFjQxaWcPPLIIwW1n3210Bjh7BMXrGucAs4f0GEMEbtIWXARsx5RyvPGOZBmB3CjeZNeZKNUtrkm5twXwFNm57TaZhlrpS14Fb/hnSJwX8VOq5vztv/eBrwC9AAKXBwACbkOhaiiSCUNkoimYmAES7IOfG3b96rP14FXvqd/ADftsssuKyKjmotnzgIZkyOwKRaj985awKTpo/k9lxn7XGjcxe/mAE1a+RFTARjiEovplIJXab8BEKp0Ke7QV9qg34/CGd7jujTp9PyKvi8DsVz8xgBe5WdVWSUxa4m/gX2ZtrKAjGCRfb4Lg3qTaxWbVKAi1medJlb0ZQjwKn479duq+pGmoZ599tkFgFwn/9D3uWQ8qQaefnqf2+itWYP8BAxb4F5o5VmDZBYwukIvdJPrKJ4NXKevdvrpp+/S6WkKYvEnBDcxzc0XAGQMLXy6ffbZp+iXNVfV8kqrZTqozoWo1ioTwlk81L4QIMKnPvWpPdi/OYglTVwAqEkgbAavNrdyVwGx+vaB6qywDpZz6rsqGMMnqQpq1PVn/vf1WGAGsFrYUWQ3Uq98rQ0I0gTEatGVjXx0EyCWF9zhOkR+ejBDgBhYRtLiRFJDSJ8RHZIcL5e4Ko2R1NgcAs5bE/r9Ribp/z00LXXdRVQ+wL2hmWRhoyoQqw14JVIsakmAsu8y113AK+uoCjQIu3guANJFoe5itO711gS88ptR4U6qrnctLjfeLQwal9UUcAtHwLhW0VhYdbzbwGJMRYjZHVuEkLSLNZDa3+VOfqQ7ccJ+8pOfFFpddetwVVt3+b49G7OlrqJZem4Zvws1UBiwWgViuewC8IYE7lObBFgXqcIhnpsKNB9//PEFQMyXcI6lDM261Kku9q/7jnUjgFIHaqZ7uDVnX2ki7D4keNUExBqDhlrdHKX/DjwQsDMH9gDsdL5Qqrd2zjnnLKTXLvOFHnrooSIFTzvwwAN7Z6Gnek8nnHBCoZsYjKImIJZ3ShU8IIkgEjbzUMBOzE8KMDYpyuN76d5Aj3IIQfY266+qCqRnNBF297mZedXG4qt/tguIFYUCvFfuJsuA2NV72OwJ62I5W38IGe6MfcpdNBvlzvvUDGC1mPNAcaU6AWSuu+664ttNQZBtB7EcqPfcc89u+ggqK/XFFsmnMqWLo89H7n2ZxpXv0hvgvInqDQG4tViKxUcDhKJJxDloehnLWRj0YsbQchALNd4BWKd5pe+hdyaKqZS07/XFgPH7tGqkLznwTzrppCKCms9HWgGoCXg15JykacUYilKa6bXkjn4qsgxksze6TKhsJ33B39F6ocOWNmkQbCAIMFSbOosxBa/YMBXlTdcasDsFuQMskZ5mfsYIXhmPfgGjpWXR3iprqa5QgDhHHnlkocnju0CsPOUYowwjt689HtARc4NFWdbSswroJv3U30XaF/AKAyuA+WDESLn2nkkh6rN6cfgyRxxxRNGvqmqUeQDCPmIt1lUnxHam/QOMHbqVMbHoYvEVxqCh1tQ+oYEHyAJgAYdDw8qcpBU+rVPnmTTkvt6TJuNIwasqjcEmIFaktJGEqGN3NunXqp+JdHbA4Pvf//4iENGk2f/oGn784x8v/B5VzLGtxthSEKGs2nodiDWDV8PMahsQa8w+btyXtpXlPMzqGPZXZwCrhf3p6bjso8G7oHpZ5fxzcIJ1UAeCbCuIFZRmFHMXDsyeoaNapjbo4iKFHJXUIXaRkX73lre8ZTex4tAY4cD1rRXQYjkW0SibMUp/E10oz7ZmzQ9mjEsRUPbQQw9t87Mb/WwKYsUP1Y0tBa9UCnKpq7pQbbLzUe3R/pCnJ435YK+ySR0jM/13xQRSzY60KhUdKKnX9C+GalgDuV7dlFmMOXhVpluYgiJYWBgHGDPp37ugitz7+7E1kU4XbfszELSsuQjZywChqXizMUqbZpchqltGX/kFgF8pw96RZdVd46yyTs2V7wBycvAqtYNx+o0+5y8HR6vSeKrYs000sca2FlO/DYMJgAUAH1MaahObRRBW0AtQEuekOTVGe7h5C3+2Sm+tyW+t+zNNwKv4zToQK01pa8p4Wvd40udFMEWanyIUbYroBBhHe6xKTmKTfW/zbKwcoDyw3bmTF+SoArGAX/ZRa3ROG2xj8fV8tgmINbSPK1DkXo5VWeb/T5HlvJ7Z296nzABWy7mN9IsQlRXtcIEW8RUFCb0aBz8Qx+U714FJnaE3velNBZNmbK3u8pr2N83Hx9boOxq8zHYpXVxE3qUmWhq9BzxK0cKkiTmMEvKoomiwfQJyDgOR9a985SuFfoV1dswxx+zh2Fx++eUFU6EqJSO/7IT2kr+3lvvUfzAXWB+Yiw888EBxoSPcnadjpiCWi6k0syrmwljAq7BzGYgFuAm7N2FeEWzmxKbCrEPtD1X7gCIJIZhdFQmP1EKFHYDHCg4M0cwJxoe9Nq+gN0UWYxPwKuwcaZL2LynwAVbH3AD2xpp64kzF3Ku67BijPcX+YB+R9pQ2rC3vEEYThslQLd3PloFYaRqRC6xL2zLwaojxAJ/22muv4qdjTyurZluX+j0mEEtfCLETbMfMAwZiwOSXoNRvM/6pgVf6HEHYW265ZY9KyukF1HuVpoNjahIUt+c31X5d5/psA17F79aBWJHSRj80FRZfZ7+bPisALAxLIGMUQGry/WBv2S+kXUurHGurAhFyPzVl0Nr/+cJsNINXw83sMhBrDOBVMGLPO++8wifIA5ZTYzkPN9PT+eUZwGo5V8s2YJssRpbDMMTCAwTxcqUHP2eIQPPFF1/cu2B70yE3AbGGBq+aCKJGhIoel7lxOUjBq7SymjkU1fc5/7vvKjU22WuvvbbQOkkp/TFnIqdE/k855ZRdZazT6kIEMKVpiBKnjQMohRI7icPed9oQYFDlHE5l2kKIGMCQ9rlO2N0zhgSv2JNoNmHrqNoW48pBLBcdrLem4JVLO9BnLKWh833AelMpEauqCrxiCyClNJWrr766KH7gPeu7xVzQ57LXqkCaplhMjcXYBrxi6yqtuxQsGWvqSTCSjMPFLHShmqyhsaVJNwWx4qyiDzc28EqEWwWzs846q6h8VgVi0VTi79Slfucglv0OA6gvyQG/75zHCgkdqFhbVedSE2H3JutzyM9EEDYFhtMLKFYM4FfQKNcMZRf7Px+kr3lKwSsB0jbC68tArHSPUOxGKt5QDaAou4OAu2BPDsYv61cUUXHWDXXONrWbdYZN688y/bGcieX5M3jV1Mqb+1wZiOVO0iZAu+7epVqEnk0D03tQlj0zFZbzum20rc+bAayWM2tjjdLeZY5/5GmrIuYwwlSI5sXi2EnbqBM+bdmtjX18GYg1NHgV+jv+m+qD5MbIK6Cce+65xUVWmkYKXqXf4zS5eD/1qU8tmE99NGAcrRTCqsAOGzAGkkgwxsTtt99eRoy3pgAAIABJREFUdIMTqYoOoMo6Mg8cAiwD3wOaHnvssYUWE/YfsIFWx1133VX8GyaKMuV9OKDeF3Y2LqCuMUkpIx4NDHYgav7eGAg2B9NtGYg1JHilvy5a9oEqDaEUxIo5qwMNMa8CvLK3ABzHoj9SVuVtGXhlzESmiQL7blsAYh3vWwpeuXT5U2bPKbEYARwEiF2+pA+7zElnKmsBzmGXSK/Lte4CLLEntNFdWcfcNHlGaPYASst0K5Y9I9gVz3rWs3YFLZr85iY/0wTESs+qnDG8yb7VPTu9JLz4xS8uItzOljyd8NnPfnYBXEujrkv99psBYmEKOr+cDX00Kc6YedaWhvkSoIGzJc4l74Z9w2U79o6pg1gRhLWH8DUwq+ICGuBVylQNzVBMTUHYPovypOBVrIu6VNx8/SwDsQTO+On8wT78IX0LRn3aT4C1/Zmf1va9j0ARdvtQDCzvE8ZLnhJY9i4H+9dnlzHfUhCLL7tMa6+PPWP+jZ9ZIAexAItxZ6nzcddtw/RcArgLVC6rzD4FlvO6bbTNz5sBrGx2bZqPPvro0sMsNmBfTQUgU/CKfocLLjZNLpAplYYWRlWZ2HUvOE6AC4qUxi7aQGUglmeJ0mGWDJU2mF4I6qLVcaEhMn3wwQcXZeerwKt127/J89KKMijtAB9AWzhV1iUHRQok5p6W9j+YW5yfnOUUvy9SArySLtlHS9kiACtOIuAsnByXFw4bnRp9LgODykAsFwmXeJTyoTSvOPXeb9HsJiCWFCeHfFX1yjGDV7FWchAL8KMqa1lqbbqe24IP61ibTcErv5X21f8fK4sxvfCHCHYVSIDB54Iurb3K/ilANJZqXPncR+U0wLy9q8lFMxxsQaSyAgLrWF9dn9EExAqdIoCKC+nQFW/TSwL2lT2P3k60HMTy903Aq/i+c8D5YB/to6WFJ1x6aKwFoznesfRc8nd5NcsxglgqJDtHvPv8IWBiGWCfBmGxjjAbsYnLwKs+5qPqN/K0QXPAb3burwvEsvf3WWiIn+PdkN7Md0lbsGWx/gUmmlZvA7ja483fEFqT8S5YV/wy7MxlAXoggvPGPlIH1nkmf1cQucvdZcj1u82/nYJYxjlEMZj8XOKPe7fs78sCcmNmOW/zmtnE2GYAK7FqIP7XX399kUZWVdUtRXGjuh26PJFBTjPwKo1ShUCmZz744INLn73uSXZJ4fSLmK5Cwc1BLI4fcG4o8Crs1BTECrp4pOWNCbwyFgwJa0kanUhTVfUlzj59ABdY1PGzzz67cHZEisP55iRxwIm7Y2eoyuXiwenrK8rYJtUpjYbXgViqXmm33XbbYOBVrL22IFaVZsoUwKsYc9u0YhfdNs74Ova/NuBV/N6YWYy5TfLUqxwsSMGrOmA/wBIsjHQfWcc8rOMZKbgY6UtVTDq/l459lfNuHX2veoYLGeDg3nvvLb2Ip2dVWj1yk32qenYdeBXfayrsPsQY0t9MwZs6HyBnRAPrMW8jBXksIJb9gG8poEj2IJqAlSIAZeloEYTlt2pS4X0/1wgcar6qNK9S5vUqINaJJ564eO9737sbELvpsQLhX/va1xasI8FrciMpiOVdk3LPRy0Disv6l6bkRfXSPqsQus8IEgjkh2zKMv3fGEOkcrljhazHpu0/P3+9FkgDRUMyr+JdEUh1H5IOvkxzdaws5/XOzs542gxgJfMMfBI98N86gc6IDNNTEkWQzlUGXg29jNbpWOYMDGlfYxBsbwpiRYQL+ObQHLIqWroupPZJCZR2gaVz2mmnLV025lSZ9ajMNTaWQRvwKgVGAMBy18sikHl1wqGYV/nErApiTQm8SucqBNw54mkFvKHTipuCVy4L99xzz8IlL72EA+XHxGKs2giqQKwAgzGv6sArzwaWYNJhfPYV4bY/0MQD0jep8pqfO2UMOfawd9jjiXFjL0hdlho2psbpt8/dcMMNu7pVdhGPs2rISrFNwaspgVghli2wg92Gkb2spQCqvS4vfJKDWH2vuRx4p/MpSPXd7363kBOoeg/SIOzYwCvvMkYYH6csTX1VEAv7BxOcBljfLQXYy0AshTYApcCgJiBWfP6AAw4oALm+5C7i7JCuhW2F/ed9oplGOkAzPlkExpPv81FcSbGasvT2vudl/r1uFnCe8c37rDpfdS6lWnDei2Xv99hYzt2sP39rBrCyNZDmyy8DsdL0C48QHc6ZV2NZXpsAsdhpDOBV2LgJiBWaMKKU9Bxe9KIXjWKKHPwib8uqbeUdTR1rqQJDV9FJLzGiwUANLQU36oyd0pLL0p5ijjncxOj7unDX9bsriGU9jlXzqm7MY0wrbgpexTrz37JKnC5QY2Ax1s1BDmLRUKGH8slPfrIReFX3/E38e55WDIzKC5yU/S5GBhF+e6WLuYZZYu9zGafzF7pFZ5xxRpG2X8WgXve4ONRYzuy/jMGSglchhI5Jq9JsDmKFTpHLoDXqfOizpZcELGtMnlxDraw/6/Q1NjFeTAEAdZuU2TTlUHBJekp69gSIZT32eS7xAaTNAA0EfaylSIWMwAiGlbVJqD5vEYQFfqRSGJuwe9tnAqnMEyCrTBdtFRCrTIOqbf9W+fwyECsXLwfgpfMav2vvB5ayEZ3dvhkwcU/CiE/XvDV51VVXFX8XUhayA2hhquZN0zVapHKpmsgfb6KftYrd5+9O3wLLgireHb6EDBbSNtJ0q9qYWM7Tn5XhRjADWCW2bwpiBYrrEWMCrzhcN998c6HlEvo063QsPV+Ez+VhTK0OxGIDm5rIXhuwaNNjtHZcUrD4OKRNWzC3brrppiKKZfMeurURmS7razjVaPBlwt8Onoj69TVWl+frrruuYHYoxEAzJC/R2xbECrFjopNjE2xvatcxpRW3Ba9cOutSiJraYcjP5SCWvjRhXg3VZyxTlxkX67TISZMCJ6HzV1WhlXagS5L0vL4uQ7Sb7N+Ys8uYLDl4FTpSVZpYcVbRtOk7UJRXdbJWytgiVWtonb7GOtepdCcMe0y9ugh9/rvB3BLldy5JuU1b3+dSCl5VyQ4Eiw+oip0TMgPR7zQIG1IYZXqG65yDdT5rFRBrnf3o8qw6EMt8AaUiJVQxCkAevwgAx+eTKmVOabhhlPU1d+n9KNeGC1uEbIpAAjBV0EGQ33tjrfF/+FWK9gg+NMk86GLn+TvbYwHvghRc66mKnRh3qSrQPrXGGFjO2zM7w4xkBrAq7N4ExPr+979fRCWlAwytVRHDiGghDaQ8tWwVx5LDd8011xR5+2NhvpRNXR2IlZZmF/WhhTB0I3xJo6ytU63fADkXHOAVEGvoVqfPU9e/1KluC+jVPbvtv3tfACOYH0GL9wxsCTbH0ExbWxCLQzdV8CrdbyKd0N8NkVZM683F1IVGSqD3GpiQt5Thtw3gVYxv1Xeu7XuxyucDmCHG7L0CRmNspmkntKvoej3taU8r/SnPiNQFlzhz7XLXp8Zf2rEU8CkDsarAq3hGFYgFNJESquhLXy2PcLtEY4AoejJ1ECtSTL72ta8VINTzn//8xmZ96KGHir1atb666H7jh3b8YBPwyqPNmXepCsDymQjCAn/HwuJuY5ZtBbHYgCQJsD4AoNwuzrpLLrlktwIEbWzX5bNNwKv8uQKt9njrS2okvycKB7hDAcGsUZ/pU7+ry/jn7wxngZCnUMwqLyQSvcI0BZA2uQ8NzXIezpLb88szgLVkLpuAWF4kqO+QWhXpZTJ0hKq0D7qAWJFnL4pCxNSFta8mSoMtQS/lCU94QiMR8mUgVuTeo19zSMdwaAaA1QWwEaGnB7XMSe1rrtZ1oX77299eXG6bHEKbGlua6sTpoqXjss0ZcxGqqhTUFMQCPEp1MtaySlGbGtcmnhtMrCHTir0Hom6idGXRuW0Fr9b1zm1iXVQ9My+jToswTztxyXGGnX/++YvTTz99dO8I0PCRRx7Z1a8qEKsOvKoDsfqcl6r0DCCavXhVEAvbQpBl33337XNYu36rjUZKWQfHcC41Ba/0P3zTZemSaRC2riLcIJPW4EenDGKlBR2qAGLsPgxw47TvCBKpJN03YN8FvEqnT6ojphXwWOBBA2Tx8TFZx5bG2mDpzR/p2QL5uZv/fNP7kOdYdyROhmA592y2rf25GcCqmdo6ECtFcYcUI0x1GuoEbNuAWCl41bSM+brelnRMnokuLeee8CpK9bHHHltE38sAgGUgVuTeq5Dm0CR82kfjfKogyPEAXkSLqEEXECqirCKtQDkgS5/NmERxCeOnlRNXYYW0iaJsYqypDsVBBx1UUPmJkRLHTZ1lwpX0R7qkEwLCFICYOngV9h9DWnEViNUGvHJZxw4C0o+ZaVq27ld55zbxHlU9MxWQTi/N+n/jjTcW7EZM2dC6opuiyIU/v/ALv9BnV0t/K/QH77777t0iwTmI9YY3vGHx0Y9+tGBoNxFkjjNLelFeoWzTgwbG6S/tmrK+rgpi8Y2k7pfpGW16bPF8+zq2hzF2qdgW55LvYtz33dqAV6H36ZK2rKS8MQTQhZEGXFBFbmptTCDWT3/60+Jcr0vpSwsA8DN+9KMftWI59jlHq4JXaV+tY9kcsg4U89Boffn/Y5Ml6dPG82+tboGrr756QT/XesKWBQrnLfwkex3JAffAPlnOq49yfkJYYMcBWJwYB4XKGU0vj8tArLQsc5nAZx9LrQ14lTpzXnDROQyTspLjQ4JX+pke8FV2FKmXamLDUoElBbWqQCz24oTKpxYB6qtJbXJJsE5S0cpIa5SmcMUVVxRgSdMWTnWTnO+mz2z6OQeB3xfFKNPh6HKhdrk1LzQghkjVSMGrQw45pHCq8jUSaRcAO3oqZZXUmjCxmtp5/lxzC+QgFpF8FfaaaF6ll3TsTJfUodgizUe8+ye7vHNdf2uV70UQQepSfmn2Dn7wgx8snEtR+2gCGHQd7XUuOnUXxFX6V/XdtHiGz9CfiWqw/n+ZflQT8Cp+j6C7MWNY9N2sf4xka59Tn7dVQCx26+tdqgqqGE/s3Y973OOKgM9xxx3XyMwp+DWU3qRLP7/FGlu2ptI16H0xl1J0n/rUpxaVl4lmA4VDE0sQ1qXPmhOsaeoXNzJcjx8aA4jlrmDfOu+885bqUqW+rTmVxSH1SfXYNqm6fZi3KXhlf/BuyCg4+OCDa7vmnZIO5j1UpGJIcLu2s/MHJmGB0CoUfCzzzVP/yN2x70DRJIw4oU7uKAArvZxayAF8AD84xNKCcjZFzOUyECtSIgBjHMA+y/N2Aa9iTMuYWEODV9HH9KAXITz77LMLAflbbrllcdtttxXpXHlLQS1ivsAQl4JU3BhYVDXXm3p/Y5347VSgPE1rxC7DCkvZTFX9iZQI9HJjBEL23UR6pa2aJ8w/FUBWYWKFiLuIZJMy5+scbxPwyu/VHZLRpxnEWufsNH9WCmLFt+o0r9LLeR2DtXlPhvnkFECsVOsu14+Ms9ZFnBbWo48+WtD8sRajYXxKw11W9W/d1s/BK88vS3PuWsFv3f1t8jyXfhpyLtwYpnWtK4hV99x1/XtdUOUHP/hBcVmWugXced/73teI1RcFUwT76hhN6xpL2XPqUqXLANSq/mCeAw34RQEOTxW8ijEGiCVFLdeA3eS8eDbmFRDKfrZMXD0Hr6Sm8lOXCbtvuu9Vz28DXkWa8dCpwkPZav7d4S1g/3vJS15SVGPO9+kZvBp+ftbdgx0FYHHUpCGoJrbsUI/0tOc973m7gVpVIFakRNBfwdjoq3x3U/CK4x1llDn9qZNSBmIpxSwSJ4Wj77TBsnlJD/w08mhDuueee4qKiyqZLAO14rknnXRSkYdPT6vvlqbO5LoU6dpscoE2b1IyOGnEPPPS3n2ObV0gVvocTh1nsC+WRVPwil3blH8OEAvAOIZ3qc91sanfsp8JFgA2iL5KK8vXSXrRE5wQ5U1LeKd92ybwKsaVOmuKDQCWx5YSGWwY+10ACSl4lZaGlwolqOJy6HJaxhje1Hrz3BS8EujiJBM3r0rdrhN232Rfmz5bJchXv/rVC6LmbfamsYNYdedRBEmqmOe5/dK5H4NuZhWIla45AK+5xYwGvt1+++3FPGOlR2U749yGQiL5fLUFZZu+L00+Z5/iY9tvy0CsKvAqnj0mEKsLeNXEd21ix/kzswW6WMCeTtrjjjvuKALg2KbaDF51seb4v7MjACyLd6+99iouOdK1RAo4byJQKOQWuwPe4i9rPheglgsTxxVw4mIQgJWKIQcccMAowSupWP5gtUhdE3FLWw5ihWPTxqnd9FKvArHy3zWWe++9dyEVwwEM1Iq5Rc2WToTi3Rcwkvcv0gVRrPOqP8F6sw6xAtFbyyolGaMLubFoYyhBXHdpqGOFpN/v+3LaBryKCL711ZRtCcTyec5dE5bDpt+lqT7fHgvYxJ5ImZcABWsGKPxzP/dzu4ZXx1bwwW0Er8IA3jkVrFxmxwZe6SNxYunSmKlST2jvSB92EU/Bq3S9GpOLOO1DMgB9tBy8+ou/+IuFfcCao50BfHP2523sIFa6J+t7m/N+yiBWGvwRpOPHAUal2OUtKl/xnwQm+2YFV63vfG8DmigLr/p0Hdv0vvvuW9x0002LL3zhCwWA9eY3v3myaYN9vP9tf6MKxGJzRSncPaQNBvMqf/4YQCzvhfMUEOfeYG/Ahs395m0+P9vO+/z54S2QFuqQQmgvnMGr4edlUz3YegALS4lmxmGHHVYwOrCPUhArDnubdBXwscz4KYi1qUnKn9uGeRXglYsdcdyq9MYUxBoL8yofd1MQqwrUMr+AyKHAK/1KU2fyqj/mAIhlnYqSiuCdc845RUQhhFXpVRCZdjHlfNKfetWrXjXomMLeXUEsEeJIQ+wbvNJ3wAgb+i/Wpcv0UUcdtcfrHHsJ8BAoILqNDUJXxB9go5SMAw88sK+tYEf8jkukyxmx4QCuVIXUCLRHo6ekkqe0snjHl4FYs/M9/PIJAWnvkkpUQK0q8GqI3paBV4Doz33ucwWb+9BDD63UwdPfGcQaYtZ+9pvLziOXGgVVBCPtKXQMVfN11oZ+D7aSs5bQNJD88ssvX5x66qnDDSj75S6p0qPp/JZ3JAexMDYBWHXgVZglQKw777yzWIP8jb5b6u+UBX/n87PvGZl/r84C7lAIKoBX+zXQ1b3XPj9rXtVZb3r/vtUAVn7hxFThiGhlIFYuPOhlEGlFSZaiJlXNhTWlYHN6VLXpM8LdRKwyjRzWgVexbANAUVqZ2HhfbBG/y74qNvkvkFHaD/AGkJACTl1BrDG9mpGChtmHhaUaXdo4OkAsDLKqVnZZH8MY24JYAFXvE12pIcCrsFlKly8DsdK9pM7OwBXrVroqMKWsEkrdM+Z//5kFUgDBJVPkWhpP7Lf2Z86KPwH6EtZ+4xvfuBTEsseEZsec9jDcaosqvsR8OZhTAK9YC7P35S9/+WKfffYpNAvLAO+w6gxiDbe+lp1H/I6Pfexji4svvrgQOa9qwAOBwDI29HAj+9kvt0mVHrqvO+33UxArxr6MeZXbBxOfrlZfkiRl81MFYknhb3p+soNsAees+9LcZgts0gLYqEArwUx3xxm82qS1h3321gJY6cZbxapoAmKVTc/9999fVM+Qeihi1yd4Ff1ZBmK1Aa84cX1WCMrtKYpz0UUXLT784Q/vKpuefobQKv2uZzzjGbv+euoglrVJNBeFH9vHRShvIsSALpUigTtxOccgwxoU/e8rhabtFtUWxPL8IcGrGF8ViJXuJYDD17/+9YUz5mKKPRYAd8oG8swhwO22czX2z4uiATXoV1Ux44xBYQeglSpOZUBIetGzp2hSEWfwatgV4PzhcNLzw1KQ4r7//vsP26kSzStpg9ZKNPuxPcve0ETUeyeAWPbPMVZ1qjuPsKI/8pGPFGctLUrAgaCDgirO2Re/+MWjTrFrkio9+Au1QzuQglhjA+jzKamqgJqDWComuv94Z+rOz3T8gtL2yiYFinbocpmHvQYLRGV2BAFSPzPzag1GHekjthLAagJexXx0BbH6ns9Ux2sZiOWQaJM2SMdHFJIGRN8HS+rUcxilYz73uc8tQAFMrGAg0Tt5xzveUQA3wcaaOogVAsannXZacWlThWaMDbgp1eLGG29cHHPMMYtjjz22YMfVpcnVXRrGKjKdg1iiODRupA2WVVlM50wqiu/bUx588MEi7W0IcHuM66hLn6wh5d0FDLwjJ5544tLHpKnVmLY56JCn3NQ53136vNO+44LiUrJKICetztpknvuwsX5gIT/+8Y/fYx35fQwEgQeaQ6G1UdevOO8A3mMEelbVxLr77rsL7cYxtrrzaIx9btOnGcRqY61+P1sn7N5vb8p/Lfzphx9+uGCv5NVdyxjodednOm4B6KFSIcdg37kP/VnAXhhMP/fKMZ61/Vlju39p6wCsNuDVVEAszA50XcwBwoppSl3OxAIAYTPVpQ2KfAOvaChphDwxS/pqxkT36IYbbigVUdW/a6+9thCPFBmyEYnSuyiNEcQC9Lj0qIjm8K9LvwwBY5easVza8rlPS5LTRUub+RDhsN6kWLi4HHLIIbutzbpLw1hFplMQK8ZcB1719d7spN+JSFqbyl/2FXpmHHLgF6c5BYfjokezDCgZWlo7ya7rGivmCn1JhUxWYVCm1VnbzPW6xlH2HOePtFTMvzL9GQC1dQa8AnBj6jRp9ntRYZVjx9hWAbH6Gs+mgip99X9TvzODWJuy7OrPHTuI1YQhmt6t3C/cGS644IJS/dUZvFp9zcxP6GaBuFu6f8zgVTcbTuVbWwVg5VECua+XXHJJI4HrsTKxOJTyxzGQqijIKYhl4dGKqRNsT8GrvivzpeBVXcWcnKVF9NdlKdoYmFhpyiagB6gjei8lhtZOVQsB47Fc2sr6SchW1UYgokavC/hW1spArQceeKCoLGaepgQCpSAWDQpAyCmnnDKVfX3y/XzooYcKrStpPW0AAgP/1Kc+VZSQVzFW1bBf//Vf380eUnef8IQnDKotMvkJWiwWefXaVUCs0AVUuKJJSt4Y7Pe6172uAO8wnqVBVjWpqlqkrvbZd74BTTh7czBoMZqXnUtjBrE2HVTpc2428VsziLUJq67nmdsGYlVV9Z7Bq/Wsl/kp3S0w9kBR95HN30wtsDUAVhnFtW3O+VhBrCZ59E2E3U18zrwaM3gVCzVlVYhcu9CmwpYpiEWvwqUCE6qvxqbsL9WOBk9USqOX5JIjUl+mVxUCxpgMhIDpW42xpSDW8ccfv7jiiisWqOa0uaR6SgG6/fbbK0Gt/fbbr0gL1aYKYi2rTjjGOZt6n6IcMrFsINQJJ5zQeEhpKWUaWrSx5rYZC6wLxEqrs2IZY98NWS22ibVos6kkix1Nn62sSc/HUjOWSENu8ux1fEbFM0BuWTEQ7FnnjZRwe5uUW/t0tDGDWDs1qNJ0TaQgFja4IkPY0XMb3gLbDmLN4NXwa2zuwWyBnWKBrQCw8rRBlxaAAIbLDGL9//K7UwSv4kVMQSqXBvTltPl34pIcdoyhoS4/qqK9613vKpgjAdr80i/9UtEvYBbqddroJImQl41pTJtQDmJJr0nTrzBmXJiAWgCtr371qwsAXZ56aEwuqBiFdWmWYxh/XXXCMfRxG/sQINR1111X7OVnnnlmq2EGuKDqE32/ua3HAtimP/7xj3errLkuECt0AU899dRCdwoba8xNwOLCCy9cvPKVrywYmhh/aQvw6r777ivOJmtyGfNp3WM1V3/0R39UrH/78EEHHVT8BP2uspaDWk996lML8AOTXZPOD4wbw769U4MqTdcIEEtxHADW29/+9l7XXdM+7tTP5SCWdxRjfyytbTphMLFoAlpzfMNZ82osszn3Y7bA9lpg8gBWleaViO4f/MEfzCDWn/1ZoeExNHiVpkJ6nWhvOezaOMOhiYOF9YEPfKBIZ0ubksMuCEOBV2lfOClXXXVVwQbDItEc9Oeee26hGyDNUwsBY4yxsjGNaeupA7HyvrpA3XnnnQVL6+abby7SEDGwLrvsstGK1pfZewax+l+FdJGknr73ve8tUqgBvW3e69grlrFj+h/VtH/R+/z7v//7hTahfS1NzVwFxPrQhz60uOaaa4rzgB6g+Z5C8QNVuKRNAgms0xRwGxq8ipWWgljOWiDUOeecU5w79jVnE/asyntl7WlPe9oCAAdQFgwcM4i1U4IqTXcRATQ+Up+gadO+7fTPBYjlHRyjuHkXEEtq8k033TSDVzt9cc/jny3QkwUmD2BhcgCqylJ81gFiHXXUUUUUciwOdZd0QpcN5aFDsL3vtMHUmXYBwlDq4gx/+9vfLpzvH/7wh63Tinp6n/b4GcAdFgkxQSwxkXAXHQLTom6i3FFGXqQcY2TMrS2INeaxtOnbDGK1sdZ6PmvfwlpUzh4Lq02VVO8UHcA5hXA9c+EpaSq3lLN1gFjAK4C+fdFZ3mchkVUt47JGvP1xj3tcUTglAipDgleYr9qv/uqv7hpeDmJh/EqrDUAY+HjvvfcWAQb7O1/h61//+uK///f/voeJsLSAdXQex9DankfbElQZg+3nPqxmAb68YhB5IHa1p67v221BLL88M6/WZ//5SbMFZgsst8DkASwgFUDktNNOWwCb8rYKiGUDB1yV6RcNubDagljYPRy3xz72sUV0e8gUu4jidwGxUm2bpqXLh5yn/LddCojnf/CDHywi2oCss846ayFlBrhIWJqA8VjA0irbtb00jGkOVulLDmJJczriiCNWeeT83SUWwCAAEAAKyioKVn0VY+S8884rmCVt9bPmCVlugbSy6KogVgpejYnZ03QNYC9Jm9l///0Lti1dxiHBq0iz138gE9H2aHUgVtmY77///sWtt966i0HrvVIJOC+K0NRem/rcTj2PNmXP+bmzBcICbUAs++EY2WTzbM4WmC2wnRaYPIDVZFpWAbGaPH9V5aWIAAAgAElEQVQdn+Fg7r333o1T6pqIQabC7lUVQ9bR97bP6ApiqWj3j/7RP1pcffXVRflyFQyn2OhkXXnllYv3vOc9hU4WNto+++xTzL0LN0Crryb6rh/AzbqqiWmfduqlIUAswNWYmJl9rZe+f0fBhmAlqkpYp+diPbtk0xUR1JCS9nf/7t/tu9tb/XvrALGmDl6ZYAwlKYRkDAQeADw0oobQvEo1Iv/ZP/tnRWXEPHWsC4g15EJ2TtKSlLLqf2uClAq1nHTSSbuNb6eeR0POz/zb07CAM/HRRx9tfLfIR9UExBo7m2waMzX3crbAbIE2FtgRABaDjBnEkppBq0VkU4pdU82CFMQCUBGt51CnDYglVQ04MSTzKl+UXUCs0IsC9EgpKmPctVn8Q3+WDUTuASGAERd1F/S+LtwcG0LEBOQxwojN/9Zv/dbi/PPPL/53Xdupl4bvfe97BetibMzMuvma4r/n+wRG1tve9rZS26c6TAS1gVcnnnjiFIc9+j6vAmJtA3hlgiKgcttttxWMvwCx+hZsbwJexYKaAojFV1PVEUu7LI3RWOh6SoU85ZRTdqVC7tTzaPSbxdzBwSwQPp49wvv0+Mc/vlNfmoBYnR48f2m2wGyB2QIdLTApAIvzpYLOoYce2krQN2wzRhCLRpKKelEpC4DVBsQS/X3Na15TMJKOP/74hUpO7JO2MYmbp/1qA2L5LD0cpcgBPVgWedWnju/A4F+zBuh7PfGJT+wNvApQ93d+53cWKhY9+9nPLjRuIrXxH/yDf1CAqscdd9zSyN18aRh8+Wx9B1KgPi6vQPkzzjhjsd9++xXjx2S0h9ofxpAqvfWTslgsuoBYAAfV+GheTTFtMJ1X+jWvetWrirNXw6QdM3g1BRArLcojxR7L2pr5lV/5lUKXS4rmZz7zmV3nFF9JVdsI+s3n0U7YeeYxNrXAf/7P/3nBx3M+kqsQ5J5BrKbWmz83W2C2wJgtMBkAC4CBFo8xQtsBS+T0009vzFYaM4hlbITopZVpbUEsoquYCd/4xjcWUm7876Eaqv++++7bmJ3SBMSKuTf/RM/bCjoPZYsp/G6UrufcSD2h0fXxj3+8uCBoLg4uZS996Usr53S+NExhpsfRR9UFuwDP9gCgtT0g1mbZiFT3lD74yle+slOQYxxWmkYvBISI5WPLaE00sQLomTp4FTNkb3QpnAp4NWYQK/UFVBr2vj/nOc/Z42UgVH/xxRcXQFaZ3efzaBr7x9zLfiwgQCm1GZtxnSDWCSecUGjtRUXtfkYz/8psgdkCswV+ZoHJAFiEr4FWIrfRpDm9+tWvXtBGIVTetI2RibUKiIUmjJUkFc1/g83V1B7r+lxobtEAaZOKtgzESsGrn/u5nysqi3n23NZjARFv6S+cfilXL3rRiwpHB5D1gQ98YFcKhxRV5eJVCQNq5S29NFx00UWFKL1Uz7nNFggLSJO95JJLFtZHV52373znOwVggImRphdxou0LmFmzQ919zdlvpcjWpRCnZyh7Y8BgcNaBWNvAvEqt+z/+x/8ozlzV+TDLmqb/d5+hn32zadqg/nnnXvayl+3xzo0tndBFm8yBNYRJ+ZSnPKXSTHkhG3sCfcxoM4i16gqbv79NFlg3iHXppZcWvuDRRx+9TWaaxzJbYLbAhCwwGQDLxeXcc89d7LXXXgVtH6D1hS98oTA1qrmUJ87P3//7f79R5D0ccBEEjicaepSV3vT8AQ3oDhEjTSv6rAJi0U4SlZT2FRHxTY8jff6Pf/zjgvn1yU9+ctdfi44an+hPXSpaGYgluh2sixm82txscv7ZGgCQil67JLhIWE9SHDVz6h0rY0C6NBDcVaK9Lx2vzVllfvI6LaCimX37E5/4RHFBvfzyyzuDWPoFtMf2DEaXAEZf+/c67TKmZ8Ue7LLzzne+s2BdlrUUvDKXqnEeeOCBRSo7YKUKxKJ99f3vf78AGbcJ3G5bgGXVOW8DXgHXMGoVNODrHHzwwbv9/FhArAik8OlyMKrKXql8wjOf+cw9mNlzUGXVlTZ/f4oW+PSnP10UP7jssst2SxdcBcQSLOL78cPnNltgtsBsgTFYYDIAlguL1BB/pNhheHDkMHLkeQczi7gnVhbR8jqRZY649LvnP//5vV1+Uo2HMke/C4hlHKFlBGwAYg3R/viP/7gQVsWweOSRRwqH8m//9m+LrmDtALjMTdUhmINYz3rWsxaE22fwarOzGeAw5oWKhC47aUt1FNK/78qA3Oxo5qeP1QIYOkCOG264YS0g1ljHOdV+/fCHPyzOjo985CMLjMsyEKsMvAJoa3WaWFO1y5j63QW8oo3553/+55WMphTEetKTnlRUwgUI9dn++q//umACA0JdtOlBNml33HFHwbzyfUFBeqJpm4MqTaw4f2ZbLAC8uvDCCxeYl3/4h39YSJOkrQuIFZkVhxxyyOLd7373HiD4tthuHsdsgdkC07LAZAAsZo0qdHvvvfduThZxTylPWFmhjyKtAWPLhakuHaLPKXPAAHKI0WvrALGiqtNBBx00iPMZ9nOB+e3f/u3Fww8/XPTjF3/xFwtdL6AIEUktUtFe+9rXFlUEc9ZECmL5vHmc0wY3v0IDfJSO610KnaK4MN17772F6DKxdyCpdRygMQbkBRdcUPy7d3NuswWqLDCDWONeG8tArGXgVXoGLGNijXv04+6dIB5GrIupwBCGHNmAn//5n9+t45HWiHlVB17FF5279EWf97zn7cYK78siQFMVlP0xRlVem7ZgEL/whS8sitjwg+Y2W2CnWSAFr5YVk2gDYgV4BSCu2m92mp3n8c4WmC0wDgtMCsCSLiJNECgi7c+fFABBc5VGh/kTLVKeACb0fYZOXQi21Gc/+9ki9VF52iYglnGLLuapWdgxouac1r5TIfMlzMEm6ivtD0tOWqP5MWaHJuDjlltu2fW1k08+ueh7LsYfINZHP/rRGbzqaZ8IcBj4qBy8i0wKXmHWSQ2M9w1rS1lmFbikiZZdpHrq+vwzE7PAKiCWtFYsVkyRuW3GAmUgloqPovnAgkgbDOZV3ouUiUUbSurac5/73M10doc9tQ7EagNeYUlrYwg6BICl+MKf/dmftSr0EOwtoJcg5uGHH77DVsU83J1ugabgVdipCYg1g1c7fVXN458tMG4LTArAYsrrr7++SJej5UBk+mlPe9ouCxP2pbcEMOFw33zzzUXp5WhN0tj6mC46MMagj7RhQhcGPbdKEwvbhc4XpgwWDM0pQJ4LBeBOBTkVuvoSka2yE0ANw0wqQF4t8P/8n/9TOJjAkGBkeQ6GHP0lopAhwNxUTLiP+Zryb7C5NAvaM9YN0LSspeAwPTjVajApMK9y8Cr9/k9/+tMC1Bp63U15jrax74Am739o4tnrsDMjrbsLiBXCzXRy8r1yG2045JhyEOvJT37y4qabbqoFr6LPQCzBCen5fYqbD2mzTf12XrmzCsR66KGHCkH5JsyrkDIQEBNo6lOzUP/9Ph8h2tVXX13sD6oO0u/B1G7a+D+YW54ZwZem350/N1tg6hZoC141AbFm8Grqq2Lu/2yB7bfA5ACsVO9JtT0Om5aCVxhAqu48+uijBTiEHYLxpPl83w5bvoykOYo03n333QXDCJOF01nFxFpWPh7DjK4UTbC+nFCOIjvSG8MMS1lwgKfXve51RRpArkmR6n9hXwFTzEukfXYR49/+V7T7CNlWtRjV3zRr5eyzz1684x3vKNUxCPDRRUjDxloGXnXv2fzNbbYAoENK6Ve+8pXdhulyKj01Khe1AbHSqmPPeMYzCpaG/Wdu3S3gPf/Wt75VBBMwpYBUKRCdglh+pY55lfdE0OWxj33s4Kzn7hYa/pv2bsEpzOZUVD8HsQDEGFWf+cxnatMG03PYOwkMFtzoo+m3VEVrTZAkmiIh55xzTlHJElP75S9/eePuYLHTPI0A2czAamy6+YMTt0BT8MperuVFHMqYWILqfPg5bXDii2Pu/myBLbfA5AAs80HnwAZL5BsLS1paMK8CvEpBFU6TiILP0cXqC+hZtnaiZDQACBuLk1oFYum/6m6qikTlRc+WloEtg73UVwWutPIPthitqyc84Qm7DTUYZi5F5ocWVuo0/+Zv/uYuMUjRU5dan/O/y0C8LX8H1z68/HKT/4BoNVHfXDslBYeBiTN4tfap2foHRiDhzjvvLAAmYtDYotdcc00BVEs7A24/5SlPKWzRBMSawav1Lhvz4SxxjkaRDb+A9YIFe8kll+wCnZoIu6+3d/PTwgIAQNIHzsYyUf2yfb5O8yoHr1JAedOWD/BKYEu1W35AtJQBnO8Rdf0KXVHfk65axTKue87877MFpmSBpuBVnLHGVlbMIQWx7B8PPvhgEXyaNa+mtBrmvs4W2HkWGA2AxakGhnzuc58rAA96Vaecckpp9Fb5dJVnaPSI2qlq5fJdBl6NdUqjbPR9991XOKj77bffLvp/FYgzdOn4FLxa5mTG2D71qU8tsOSAhgBGF9cUvErnxiVVGsFTn/rUxTHHHDPWaRt9v6wRlxKMvH322adYU1J5MCtEtrGvXFrLKjYZXIDDoth5iu7oBz93cFALBHhlT8tFZEOrD+MH6P4nf/Inu0D3ZSDWDF6td0rT1BBPFmSgC/nd7353se+++y6uuOKKYr9O2wxirXcO2jwt1bRqAmItu3QOCV4ZczDP7RO0E1MAy7+TfMBMt0dIX7dH1FWSThnfJBQw1eY2W2DbLdAWvHJHwngkOfL4xz9+D/OkIJZ/nMGrbV9B8/hmC0zfAqMAsP7qr/6qADi+8Y1v7GbRV73qVUWKXc4U8aGoPON/c+ymBF7FIAMsIHhOoD11VsfGRGoKXsXY3ve+9xXgCQYG2jKR1irwavqv0ThGkIJXBxxwwOLyyy9fnHrqqbs6l4rsV1V7SsHH+UIwjnmdQi9S8Mp+5k+uixZ7tgIBH/7wh4tARbQyEIt+kgupqPGcNrj6KmBjZ6rAjxQtZ05oSAIKv/SlLxUajGV6djOItbr9uz5hHSDW0OBVEwDL+cSP+6M/+qOiwm0diJV+HhufzzEXd+i6yubvTcUCn//854sMFEAvoEmV77KskvRMXQZexbgDxMKcnovyTGU1zP2cLbBzLTA4gJUi/5FyosKZ/GtOTJU4uc+IFN96663FRZ3mSl9pdMuWC0fRxf/Xfu3XFso6L6t6mLOwXCbGCGK1Ba/Y53vf+14xP5HyOINXm91k6sCr+PWo9vQbv/EblekWATRYw5ECutnez0+fsgWagFfGF9XCMAOB97nuTg5iKe6AxTmDV6uvjpSp0rXgxwxirT4PXZ+wCog1BvCqCYDlM9apapcK1PD/aGXyp371V391N9Nh3NPSEuCks/bOd75zN42wrnaevzdbYOwWiCrdtHPpmr7pTW8qCADpXaMteBVjdp867LDDSkkDY7fL3L/ZArMFdpYFBgWwPvShDxXAkyaliRaUTZgYJ8fkrW996+Jxj3tcaWUZF3aROn9oQNFUGFrbKnUUjQkAcNFFFy0FsoKpRG8o6O9jArG6gFfxCqmYaFyASUDIE5/4xJ31dvU02qbgle5I05V++4//8T8uUg0f85jH7NHLAIcJ67o8iPbNbbZAmQWagle+G4zTZZXGUsfbd2bwaj3rLnQJ2d6Z8wu/8AudHjyDWJ3MtpYvdQGxpJL7I30/L6Kwlk61eEhdCmE8ygU9LVzjko7JfeSRRxb+IWALC0XxAVWL+Yp8wLnNFtgpFlgGYrUBr/j3UndVOB8DAWCnzN88ztkCswVWt8BgAFYKXpVFz1IGT5legqH/l//yX4rSyz/60Y8KAItu1lDtpz/96eLiiy8uIoHaQQcdVPRLWwZkhZ4X4UTgAtaBNgYQqyl4BUChnaLPnOVIQVFK3fwQZx96foZaF5v+3Tbg1fe///0idci8oJ2fdtppld0L8JFjs8qFd9Pjn58/nAXsv694xSsWt9122+LEE08sAg2HHHJIaYdin1MlrUp/Lb4YDjiwZK42uPr8pqnDaeXeJk/23RtvvHFx6KGH7hLeT0EsaaD2B/M/t81boC2IZX74UkODVyzTFMDyWevu+uuvLwIoUUE6tS5QS7qrIGfOztr8LMy/MFtgeAuUgViY9QKOdZpXeh/+varB0skV8JjbbIHZArMFpmKBQQCsOvCqqbOTVq6h7UGkuky/o6/JSCMfRLDPPvvsIoUu0uiqgKxgYb3tbW8rdKOihbPKkfuX//JfFuLHfUVJ2oBXqPwupZxKcxBAYnpxGgtLrq+10NfvYFZwWFxSzj///CKtooyJmIphS+dUIMF6lbaKGUc4P63eFODwUUcdNesh9DWZE/sd7/d/+A//odiXFAaoqm6Zrj1VjjCxACLLmr0P04IW4NxWs0AAB1/72teKIAltsSbtoYceKtK5sHdUw0uF94FY9h37h7NpyHO3yVjG/BnBL/ZreranIFYZAymvTtg3eOX3H3300T3kE9oAWDFfnuWc4gMJvGhPf/rTC8BUJdOmNhvz/M99my3Q1QI5iLX//vsv7r333qWC7Sl4hRygIBOdSe/V3GYLzBaYLTAVC/QOYDUBrxgv2Dt77bXX0mpoHBuphxrnXFRuyJaCWNJfiCFiV6n+lgJZdEhES1DigxkjdTLXHOKs/s3f/M3ijDPO6NVZa1LePi2LTYcC+wqQmDqVqo9haWhYWHOkfr2rMxe+BYC+/e1v3w3ESgGEZb/uQnDssccWF1x/pGlg0JUVUVjvKOanTdUCdSDWXEVw+JnFgAUuCkpgyRHRb9pCD+/oo49e0KtM08Bdnvbee++lOo9Nf2enfu6LX/xiofOJ/ZCfnctskjO03/ve9+5WvTdALOCjdDzz10cLn0ChABo9acWzLgBWH32ef2O2wJQtkIJYxkE37i/+4i8qJTvy4PQMXk159ue+zxbYuRboFcBqCl7ZkC+88MIC/BHd9acq0kbME4DFuSZmKPVp6JaDWNJgMFyuu+66wpkMSjxGVgBZDpE//MM/LECgsWgOLQOxmoBX5iEVD16muzT0nE3595eBWCmAIFovbfBXfuVXFnfeeeeCxhW9K/Octyo2zZTtNPd9MxaoArGAG3MVwc3YvM1TU+DAGdxGL8gecc455ywwrgSITjjhhDY/PX92iQUwDAFXQEWVlMsCQMsMmFaVFGjgZ6TsW++l83ffffftbR4ErPhj9KnyymfpOsQ2f9nLXlaMe2bv9TY98w9tqQWaCLsb+gxebekCmIc1W2AHWqA3AMsGS3CdBof2T//pPy1NPUir0Ehpogn13/7bfyu+I5pH7wDwQxjchRywJSXllltuWVx22WWDC7nHGioDsfQZy6oMyFKxD/sKI6tJik1fa7UMxKKLFGmDVcyrtH8hIGz+/v2///eLX/7lX+6r+zvmd8pALIAo8Bc4inUhvVNKYN7uv//+xZe//OVCN4Eegnny2Zl5tWOWz8oDzUEsjNEDDjig2MtmIfaVzbvSA8wNZqaAUBnQsezhDzzwQFH04eqrr15UaVGu1Lkd/mUXSiAWYLELiKVK56tf/erCbxgLwJhWlk5BrBTASqcd8/dJT3rS4ogjjij+qE6K6XfggQfu8NUxD3+2QHML1IFYM3jV3JbzJ2cLzBYYvwV6A7CYog7Eykso15mPw6c6Daf8pS99aZHOMKZWBWLpo0sFmj3QjbBxNDpS0jZcGsbSchBLetlVV11VlK9uEjV2cLpA0VEZOsVzLDbdRD9yECsEfJeBV5vox/zMnWmBHMRihRm8GsdaiCCC3ii4IWDSpNHWo+V4zz33jAYgadLvKX1mFRArBYUuv/zyxRvf+MZRDL0MxKLP88pXvrII4KmCiaW1rEUAE6hFs/G8884bxdjmTswW2KQF6Emqvt5F360KxLJPvOY1rymCELPm1SZnb372bIHZAn1ZoFcAy6CqQCz/RjD2yiuvLDZv7BFi04888kghEPzVr361YIco+SrtCf1ee+ELX7h497vfXUTwxtiWgVj6G0AWjSz0ew1TTQrlmFpe3r5ttJgg8H777TemIW1lX3IQC2MRA+u5z33uVo53HtS4LFCniTWu3u6c3ki1F0DAgCWMTyPFRaauXXvttUVK2JOf/OQ99Bnrvjv/e3MLdAWxvG+/+7u/W+zxKvZJ2R1Ly0EswS4yD1//+teLtMlnPetZReViBUP+63/9r4XWp3+j2ZY2wUnswZkRPJaZnfuxKQtgYrr7XHDBBYt/8k/+yVpALKC2SsEf+chHZvBqUxM3P3e2wGyB3i3QO4BlhDmIxbFWiUc1PulLdc41MCScntNPP3204FXMZh2IlQJZIt4cti7Rl02vnibC7pvuw/z8egs0EXavf8r8idkC3Swwg1jd7Nb1W9LSgQXSfoEA0sle8IIXLC699NIi5T6a4A8GzLe+9a2lKcXx+TTlRJVZpdbntjkLdAGx+AvYdLfffnvBkDv11FM318EOT05BLAVcfvKTnyzuu+++pcUEsEVoNN56662F9hqAbgavOhh//sqkLGDdA5sUXhAgBmStA8QKI8zMq0kth7mzswVmC9RYYBAAKwexgk3VJjI8tZltAmJNYUwziDWFWfoZs0/BAGw+71dZdcJpjGTu5RQtMINY/cwaBotovdSQvGFNATVoL0b72Mc+tvi93/u9AiA4/PDDF8S0VcPNAyY//vGPC0Y0Zg/NQ8ElaV9z62aBH/zgB4Ue3Kc//ekFXTFahC9/+csXxx133G5VHNuAWOkej2E7Ju3M1EopiOXvrcu21TC7WX3+1myBaVnA+29/XjeINYNX01oHc29nC8wWqLfAYABWGYj1z//5Py80lba1Ks0MYtUvyPkT67PADGKtz5bzk9pbYAax2tuszTfSKnRAqje84Q0Fswqo9a53vWvxohe9qKj0loNTf/VXf1Vckr7xjW8saC663NBcPPbYY4uUff+uop10rvni02ZG9vwstrnCNeYjT43zaSw5hTbSloNYgEQBCMy6aOm75e/e+c53FsztsbYUxFKYB7BKS3NuswVmC+xugXWDWPYeRVWe/vSnz6aeLTBbYLbA1lhgUAArB7H8/6rqhNti8RnE2paZnMY4ZhBrGvO0rb2cQazNzGya3kcrkg7kwQcf3PjHvvvd7xbgCV2UYEDnX/6H//AfFsCItP65tbfA//yf/7PQpMJiI0iOyXbaaacVQJQCLt/+9rcLzU+ATt5SEAvIaI6lFD3taU9bSBtUBdh3pY8CwAT/xig7kI6rqjphe8vO35gtsN0WWAXEUrVdSrF04rHvCds9i/PoZgvMFtikBQYHsHYyiHXLLbeMUrC96YKb0wmbWmrYz80g1rD23+m/noJYT3nKU4r0CP+dW3cL0Lv6/d///YIh1TW9z7wQz6Y5+fnPf7649NBekY5GuB2DK2X9dO/tzvtmWg3sOc95TgEE5oyj//2///fiMY95TGEcc0Ebiv2jAcAuvvjigq1UBjICxYii082ZyjzNINbOexfmEXezQBcQC3hFM86+/id/8idFmvLcZgvMFpgtsI0WGAWAtVNBrC9/+culKR5TWmgpiEUwWJWrX/7lX57SEHZEX1MQS+VOrIBZGHdHTP0oBmn9AUkOO+yw0RfdGIXBlnSC2C8xdiyev/zLvyyAprKGnfOJT3yiAAyJu2ve/UsuuaSYh7ltzgIf+MAHipROup722mXpO94Nc6SKILH83/qt39rVMXPoWS6jUjqjnXzyyQW4dfzxx29uEBt68gxibciw82O3zgJtQKwAr6SAj706+9ZN1Dyg2QKzBXq3wGgArJ0IYvU+2xv6QSAWjQ559l2rpmyoa/NjEwu4KH3mM59ZHHPMMTN4Na+M2QITtQAtJel9GvH2v/f3/t5uI/GeX3vttYvLLrts8YUvfGGPUW5zsZQxTKlL53nnnbcQoLriiiuKKoFVLcAr6YF/+7d/W8zln/7pn+4GYvkuIAtDy3/322+/xYEHHjiGoXbuwwxidTbd/MUdZoEmINYMXu2wRTEPd7bAbIHFqACsMhCLY0fEdG7jtgDHeq+99ppz7sc9TXPvZgvMFpi4BQLAcrHJq7mpHvjHf/zHRVqgtDP6SbRQBBd+8pOfFOloX/ziFwstJt+dWZjrXwwqDb7iFa9YHH300UttnIJX5kZK4D333FMJYq2/p8M+MUAsBQj+7b/9t/NaHHY65l8fsQWWgVgzeDXiiZu7NltgtsDGLDA6ACsFsaQ90Pp40pOetDEDzA+eLTBbYLbAbIHZAlOxwEMPPVTonACgzjrrrMXb3va2xf7771+AU+95z3sWd911VzEUouH+TWp3tG9+85uL3/7t31784Ac/KD5/wgknTGXYk+mndD/6ZG95y1sKjcuylurCAa981ry8/vWvL4T1q5hYkzFCw47eeuutRTrrDKQ2NNj8sR1rgTIQSyDCnjGnDe7YZTEPfLbAjrXAKAEss4HRo6T33/k7f2fHTs488NkCswVmC8wWmC2QW4D+1fnnn7/41re+tYdxDj/88KJindS1XNwbcAL8ossk/VB1u7mt1wKve93riqqQNK1UISxrH/rQhxYXXHBBwYoDXhFiVzHshz/8YTE/QKyZJfd/27u3UK2qLQ7gMwKFFFJ70Eory6RCiTSD0gyzgiIlsAwvlYrazQTNWw9lN0MKKzKxi6WWWVlJGXQXMTBB6SKJYUQaYShqmGlgRR3GhE+2unWrbT1r7fX7Xk7p+tY35m+sl/5nzrEaty/uRqDsAvuHWBH8xss3zLwqe2fVT4DAkQoUNsA60oW4ngABAgQIVEXg008/TY8++ujeOVcx2ypmL0WA0rp163oZYvfWyJEj83D3eOFG//79q8J13NY5ffr0PGB99OjROciq71X2MTcy+hD+tfCqVmDt+zGo//nnn9/7psLjtgA/RIBAYQXqhlhRpPCqsK1SGAECx1BAgHUMcd2aAAECBM4Uco8AABNbSURBVAgcS4Ht27fn2x/OYO+VK1fmkKtVq1b57XadO3c+lqVV8t6xsy3Cp9gJdyjj+uZG7t69O40YMSLFfKhD7eCqJKxFEyCQBWoh1i+//JJDcmNWPBgECFRNQIBVtY5bLwECBAhUTiD+oyd2BUXAEjOaYqdPfbuDKgfTyAvetGlTPr4Zb4AM47A+XOfly5fnAfDxpsHYIdetW7dGrs7tCBBoCgIRdv/111/5/4zwIUCAQNUEBFhV67j1EiBAgECTFIgZV//8888Bs69itlLMY5o/f37q1atXmjt3burUqVOTNCjComqD3ONYZ7wRMswb+uzZsycf/4zexPHCWbNmOT7YEJq/J0CAAAECBConIMCqXMstmAABAgSaokAMB48jJRGEXH/99en3339PS5YsSTNmzEjr169PF198cQ5GLrnkkqa4/MKsKY72DB06NC1btix16dIlz7K67LLLDlpfBI/Ro3hrYRwHijdEXnTRRYVZj0IIECBAgAABAkUREGAVpRPqIECAAAECRymwcePGHJqsWLGi3jvEsN+ZM2emc8899yh/wdeORKDumyLPOeecNHXq1HrfDLlz584cXMWbIVu2bJmefvrpdPPNNx/JT7mWAAECBAgQIFAZAQFWZVptoQQIECDQlAU2bNiQd/LEnKvNmzfnpXbt2jWNGjUqDwdv0aJFU15+4dYWM63GjBmT1q5dm2vr06dPGjhwYLr88stTHBn86KOP8m6r2B3Xrl27NG3atDR8+PDDnplVuAUriAABAgQIECBwjAUEWMcY2O0JECBAgMDxFIg33G3ZsiU1b978sN5OeDxrq9pvRaj44IMPpsWLF6ddu3bVu/w4XhhvHezZs2fVeKyXAAECBAgQIHBEAgKsI+JyMQECBAgQIEDg8AVixtWaNWvSvHnz0hdffJEi1Dr11FPzLLIBAwaka6655oDB+4d/d1cS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IH/h8Du3bvTiBEj0qJFi1L37t3TwoULU+fOnRu9lA0bNqTnnnsujR07Np1++ul773/nnXfmP3/88cfTxIkTG/133ZAAAQIECBAgUFQBAVZRO6MuAgQIECBAoHACy5cvT7feemv6448/0rZt29LMmTPTmDFjGrXOTZs2pZtuuin9/fff6Z133kkdOnQQYDWqsJsRIECAAAECZRQQYJWxa2omQIAAAQIE/i8CU6dOTQ8//HAaPnx4+uSTT9KFF16YXn311dSmTZtGq+fnn39OAwYMyPcTYDUaqxsRIECAAAECJRcQYJW8gconQIAAAQIEjo9A7IwaPHhwiv999tln8+6rVatWpZdffjn169ev0YoQYDUapRsRIECAAAECTUhAgNWEmmkpBAgQIECAwLETWLBgQYoZVFdddVWaN29eeuaZZ9IDDzyQRo4cmWbNmpWaNWt2wI83NLNq/79/4okn0qRJk/a5zznnnJN3eV166aX592szsK6++uo8C2vZsmVp8+bNeTfY0KFD8zUtWrQ4oJZvv/02fzd2jv3www+pXbt2qUePHnnOVt++fdMJJ5yw9zt1Q7SnnnoqRV1Lly5N7du3T8OGDUsTJkzI18YssBdffDF99dVX6bfffkudOnVK11xzTbrjjjtS165dj10z3JkAAQIECBConIAAq3Itt2ACBAgQIEDgSAX+/PPPdPfdd6c5c+bsnXsVoc2QIUPyrV577bXUrVu3/xxgzZ49OwdCP/74Y77X2WefnVq3bp2DqhgaXwuwInD6/vvv086dO/M1e/bsSevWrcvfue2223KgVgux/v333/zv06ZNy0FXzNRq27Zt2rFjRw6yWrZsmUO46dOnp+bNm+d71AKsX3/9NV8b9cQw+a1bt6YpU6bkQfYRtEWIF9/v2LFj/u6WLVvydyN0e+GFF9KVV155pNSuJ0CAAAECBAjUKyDA8mAQIECAAAECBBoQqIVVJ554Yg6rYrdTDHKP4Of111/Pc7Huv//+/xxg1Q2P4p8PNgOrFlQ99thj6bTTTksRUkUd9957bx7+/sorr6Rrr7021xM7pyJwih1SsXNq3LhxOdyK7yxevDhNnjw5B08PPfRQGj9+/D4B1urVq/POrwjuLrjggnzv+KxYsSIPsz/jjDNyUHX++efnP4+3NEbAFUcsBw4cmI9X1rcbzANHgAABAgQIEDhSAQHWkYq5ngABAgQIEKicwCOPPFLvccHascLYfbVw4cK8S6nu50iPEB5ugNW7d+8Dfi92id1+++35eOOTTz6Zg6q6O8fibYkzZsw44Kjj/Pnz85sU666htgMrAqzY/TVx4sR91hXBVwyaHz16dD6WWPf44fr163O4dcopp+SdX7E7y4cAAQIECBAg8F8FBFj/VdD3CRAgQIAAgSYtEMfobrnllvT555/ncKj2hsBYdG2we+zQiuN/MYPqeARYETjFEPn9P7W3JNZCp40bN6Ybb7wxHx2MXVn1HemLvxs0aFBau3bt3p1btQDru+++yzvO+vfvv89PffjhhzmkOvnkk3O4ddNNNzXqmxib9ANlcQQIECBAgMBRCQiwjorNlwgQIECAAIGqCLz//vv5CF4codt/l1Ucw4sAJ3Y21Xdk7ljtwKpvV1T0ozYEvvb3K1euzOFbmzZtDjiOWOtf3aOQEcLFAPa6M7BqA+Tr9juOI8Z1b7zxRv7jmIMVPjFYPsKsLl26pDhu6UOAAAECBAgQaCwBAVZjSboPAQIECBAg0OQE6h7Ba2hxMQ8qdjldccUVey8tQ4AVxe5fZ0MBVnwn5l3FjKvYlRY70Op+4g2EMVPrhhtu2Od4YUOG/p4AAQIECBAgcDABAZZngwABAgQIECBwEIF409/gwYPz2/ribX8H21VUe/teDFGPXVC1mVBlCLDq7sCKeVhxNPBwAqy6ZHGU8rPPPksffPBBPmoZxxLrC/Q8aAQIECBAgACBoxUQYB2tnO8RIECAAAECTV4g3qZ3zz335J1EsdMoZj7V96ld171793zMsHPnzvmyQwVYdYOjukcCa+FRfP9gbyE83COEP/30Uz7aGAHTwWZg1eZ4rVu37oAZWDH/q74jhIdq/NatW/PbGZcsWVLvAPgm/9BYIAECBAgQIHBMBARYx4TVTQkQIECAAIGyC9SGt8euohiYHoPTD/ap7dT68ssv97l2+vTp6b777kt33XVXipCr7tv6YkD6kCFD0tdff71P0NOYAdaRvIUwZlgtWrQonXnmmQ3uwJoyZUqK2WAR0NXn0tDOs7I/G+onQIAAAQIEjr+AAOv4m/tFAgQIECBAoAQCy5cvz8fpTjrppPwmvm7duh206rpB0XXXXZd3LdUGpw8bNiy1b98+Pfnkk+naa6/N99iwYUMaN25ceu+99/K/17cDa/v27XlHVM+ePff+bkPB0P5D3OOLS5cuzUPoY/D6hAkT8u+2aNEixQD6xYsXp8mTJ6c4Ahkzq8aPH59/q6EjhAsWLMjhVaxr1qxZqU+fPnvDuXCLAe87duxIL730UgoPHwIECBAgQIDAfxUQYP1XQd8nQIAAAQIEmpxA3bcLDho0KM2ZMycHWYf61N5WGNfEcPN+/frl0GjUqFHprbfeym/q69ix494A67zzzstv7ouQqm6AFd+J0Ovdd99NHTp0SGeddVZ67LHHUq9evQ55JDFuXF+AFWuJkGnatGl5NlXcs23btjlgitleUVcc+YvdYs2bNz+sACtqjCBs7ty5+fpOnTqlVq1apTgWGUcR455x9HLq1Kl779nkHhILIkCAAAECBI6rgADruHL7MQIECBAgQKAMArXZURHGzJ49Ow0dOrTBsrdt25av+/jjj3MgFKFRs2bN0s6dO/M/v/nmm2nNmjU5QIqZWhEAvf3222nSpEkHzIpatWpVimN6q1evTrt27Uq14epHswOrVvg333yTjzHGDqkIrtq1a5d69+6dA7a+ffvuc7yxoR1Ycc94C2EcOYzdWOEU4Vjcs0ePHmns2LEH3LNBQBcQIECAAAECBA4hIMDyeBAgQIAAAQIECBAgQIAAAQIECBRaQIBV6PYojgABAgQIECBAgAABAgQIECBAQIDlGSBAgAABAgQIECBAgAABAgQIECi0gACr0O1RHAECBAgQIECAAAECBAgQIECAgADLM0CAAAECBAgQIECAAAECBAgQIFBoAQFWodujOAIECBAgQIAAAQIECBAgQIAAAQGWZ4AAAQIECBAgQIAAAQIECBAgQKDQAgKsQrdHcQQIECBAgAABAgQIECBAgAABAgIszwABAgQIECBAgAABAgQIECBAgEChBQRYhW6P4ggQIECAAAECBAgQIECAAAECBARYngECBAgQIECAAAECBAgQIECAAIFCCwiwCt0exREgQIAAAQIECBAgQIAAAQIECAiwPAMECBAgQIAAAQIECBAgQIAAAQKFFhBgFbo9iiNAgAABAgQIECBAgAABAgQIEBBgeQYIECBAgAABAgQIECBAgAABAgQKLSDAKnR7FEeAAAECBAgQIECAAAECBAgQICDA8gwQIECAAAECBAgQIECAAAECBAgUWkCAVej2KI4AAQIECBAgQIAAAQIECBAgQECA5RkgQIAAAQIECBAgQIAAAQIECBAotIAAq9DtURwBAgQIECBAgAABAgQIECBAgIAAyzNAgAABAgQIECBAgAABAgQIECBQaAEBVqHbozgCBAgQIECAAAECBAgQIECAAAEBlmeAAAECBAgQIECAAAECBAgQIECg0AICrEK3R3EECBAgQIAAAQIECBAgQIAAAQICLM8AAQIECBAgQIAAAQIECBAgQIBAoQUEWIVuj+IIECBAgAABAgQIECBAgAABAgQEWJ4BAgQIECBAgAABAgQIECBAgACBQgsIsArdHsURIECAAAECBAgQIECAAAECBAgIsDwDBAgQIECAAAECBAgQIECAAAEChRYQYBW6PYojQIAAAQIECBAgQIAAAQIECBAQYHkGCBAgQIAAAQIECBAgQIAAAQIECi0gwCp0exRHgAABAgQIECBAgAABAgQIECAgwPIMECBAgAABAgQIECBAgAABAgQIFFpAgFXo9iiOAAECBAgQIECAAAECBAgQIEBAgOUZIECAAAECBAgQIECAAAECBAgQKLSAAKvQ7VEcAQIECBAgQIAAAQIECBAgQICAAMszQIAAAQIECBAgQIAAAQIECBAgUGgBAVah26M4AgQIECBAgAABAgQIECBAgAABAZZngAABAgQIECBAgAABAgQIECBAoNACAqxCt0dxBAgQIECAAAECBAgQIECAAAECAizPAAECBAgQIECAAAECBAgQIECAQKEFBFiFbo/iCBAgQIAAAQIECBAgQIAAAQIE/gf6Vcf/PCmuJ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png;base64,iVBORw0KGgoAAAANSUhEUgAABLAAAALmCAYAAABSJm0fAAAAAXNSR0IArs4c6QAAIABJREFUeF7s3QmcFNW5//+n90EgiKKixAUkErlRIyIBQURFDRGEuJtFrhHNVSNXExeUKAGvSpREY4R4UUG8GkQEidGoQQVBRdz9xaAYcIkbuKGyzHT3zPT//9RY0DPTS3VPVXXXmU+/XnmZSC3nvJ9TFevrqVOhTCaTEX4IIIAAAggggAACCCCAAAIIIIAAAghUqUCIAKtKK0OzEEAAAQQQQAABBBBAAAEEEEAAAQQsAQIsBgI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KC7w788aZfrilLz9cWPxjUvYYr89InLh9+PSqSZUwl5sigACCCCAAAIIIIAAAgi4L0CA5b4pR0QAAQR8FTh3dq2s/sjd8MruwNBvR2XS8Qlf+8PJEEAAAQQQQAABBBBAAIGWAgRYjAkEEEAgwAIbazMy5oYtnvWgc4eQLLpwO9ePn8lk5KqrrpL//d//lR49esgf/vAHGTRoUJvO8+9//1v+7//+T84880zp3r27dayNGzfKBRdcIK+//rr88Y9/lIMOOqisc/zpT3+S//mf/5Gf/vSnMnXq1LKOwU7eCNi1cXL07373u3LrrbfKbrvt5mRzX7ZpaGiQ+++/X+rq6uQnP/nJ1nN++OGHctZZZ1n/u9raXAhmwoQJ1nX461//Ws455xxr07/97W9WX6rx+snV3kL9e/HFF+X888+Xd99919H40Nr94Ac/cLQtGyGAAAIIIIBAYQECLEYIAgggEGCBoAZYb731lpx33nnWQ2B9fb314H7FFVdIKFTe64rr1q2Ts88+WzQMyH7YJ8AK8OB22PSgB1g6Xn/zm980C3y06wRYDgdAGzcjwGojILsjgAACCCDgowABlo/YnAoBBBBwWyCoAdZ9990n//3f/y0jR46Ut99+WyKRiEyfPl169epVFpHXD/vMwCqrLL7sZNfm+9//vtx4443SuXNnX87r1kns9mfPWHLr2JU4TqmBUCXamH3OUttrz8DSY7RlVmel+835EUAAAQQQCKIAAVYQq0abEUAAga8FghhgbdmyRX75y1/KE088IdOmTZPly5fLn//8Z+sVvTPOOKOs2hJglcVmxE4EWNVVxlIDoUq3vtT2EmBVumKcHwEEEECgPQsQYLXn6tN3BBAIvEAQA6wVK1ZYs6923nlnueWWW2TlypVy2WWXyfe+9z1rRsP222/fqi52SDFx4kTp2LGjtXbW559/bu2js7ZmzpzZbJ8999zTOtY+++xTcA2sN954Q+6880558skn5Z133rHadMABB1jraA0ZMmTrK42FZmBpIHfPPffIwoUL5c0337Taoec9/vjj5dRTT5Xttmu+hpi+5vjXv/5V7r77bvnHP/5hrdO11157yWGHHSann366fPvb3w78uPSzA+UGWHYQse+++1rB6Q033CDPPvus7LfffjJu3Dg58cQTrW7oGJk7d64888wzsmrVKuvv6RpaOvZ0TacBAwa0evVVx4TWWGca2jXu27evDB8+XP7rv/5LunTpsvUVwVdeeaUZl71OVKFQ1snxsw+aPcvr2GOPtV6zfeSRR6w29O7d21qjyW5Xy9qV2n+na2DZ2xUbKy1nppV6venx7WtOr/XXXnvNuoccccQRctFFF1nr77Vcs6tQm8oNsJyON7f6d8ghh1hrdS1ZssT6lwPZjsVmlBb681z3r5ZjO9vPrrOOOb0vz5gxw7qWPv74Y+taO/nkk3PeJ+1rr9j9WWun5yg0A9Puz89//vM2vapebKzy5wgggAAC3gsQYHlvzBkQQAABzwSCGGDpa17XX3+92A8T69evt9bD0vDn97//vRx11FF5A6zBgwfLv/71LyvkCofD0q1bNzn00EOtsMBeVFkfkjQg0Ae2nj175g2wdJ8pU6ZYD/EaXOnC71999ZUVZOkDrs4S0zbqulz5Hujee+896+Fp6dKl1j677767RKNRqy0aTA0bNsxa9F3/vv5SqZT1MHn77bdv3T6RSMgnn3xitUPbrjbaT37OBNoaYOkrh42NjfLFF19Y4+nLL7+0aqQBxwMPPCCTJk2yHrY1tNppp52sMMSur46byZMny3HHHbe1sXocDWR1X/1pmBmPx7fuo4GXhmUdOnSwxo6Oex1zGmLquNXg9PLLL8+7BlaxMacB6G9/+1vp37//1jbZRieccIL885//FD2GPSb1v2/evFmGDh1qvYK5yy67bN2vnP47DbCuueYaeeqpp3IWWWtgB8paCw3d9Fes7y2vt5bXXMt6aHjZqVMnazao01c42xpgFRpvbvVP7416rF133dUKifQjAW4EWDq29Z45b968rWO7pqZGdA1CvUY0/Ne66scS7J89Hn70ox9Z90m9L+p9Tu+FduB/0kknWftlh/1O78+6nqJ+LGDTpk05X+m010F87rnnrLBSr2t+CCCAAALBFSDACm7taDkCCCAgQQuw9EHHDquyHyb0i4Q6G0sfcvRBJhaLNatu9kLdl156qXUMXTertrbWCgLyzVbJt4i7zsLQWWD6kKcPPxpU6cOTfh1x0aJF1kOatsH+OmKuAEtnSmhbdObVMcccYy3Evccee1jt1i8i6uuRCxYskFNOOcUKsTTEsGef6ZcXr7vuOvnWt75lba/H0n7Pnj1bRo0aZQV5LWdu+T3c6x7+i2y+o/nMNjfbEB9wiHT+1cQ2H7KtAZaGUUcffbRVrx133NF6sNaxpX9fx9n7779v1fm0006z/r7+PvvsM6veWnsNV7ReGoTo+NE66iwT/eKljmt9qLf30Yd5/SJf9jjPtwZWrjGtbdNjaIAwcOBAufLKK5sdX883f/586880jLJDquzrp+VY1TGpx1yzZo01TnUGmP7sDy2U0n/dz2mAla/wGlxdeOGFVtCWHSKXc73pOXQGj4ZgGubohyKOPPJIK5TWtfc01NFQRX9+BVj5xlsymSz5flKofzpzTvurs51a9q+cGViFxrYGjhrK6qvgGtDq2NMwOHs86H/Xj3VoOKtBbfa9Vj/kkf3/B6XcnzWo1WPquXPV0L7n9unTJ+8M3zbfhDgAAggggIBvAgRYvlFzIgQQQMB9gaAFWBro5Hpd0H7I0DDq5ptvtmYNZP/sB64DDzzQCrq++c1vNvvzUgMsDSv0gSs7XLIPqA9WGgToa4UabOkrLrke+HTWhoZgOstLH770r9k/fVDVP9e22UGYhhdnnXWW9SCnYUH2VxfXrl1rbd+1a1e5+uqrt4Zh7o8aZ0fUAGvj7652tnEZW9WMGO1qgFWsCS1fMbJn0nz66afWWLBn+djHeeihh6xgSh98dby0DBSffvppGT9+vDVzz/7ypdZQA1GdqaL76myq7J++TnjJJZdYwZIGXfqQX0qAZV8nOssv1wLi2pcLLrhg62tj9ppy9jn0dcFc15d9Pej2Gvbor5z+ZwcW2WGCPe7t1yPz1So7oNMPPGi77EX5y7netA76Gp2+pqzXlM70aVmPX/ziF1Z4V2qAZc/4zNcX+zVmDTL1V2y8tbV/2n59BTn7Z59T29rWGVj6+qxa1dXVWdeLvkKb/bP/ZYGuaXjttdeKzvbLHg8aquqHOvR6sX/pdNq6Hu69914rENZ7o/5KvT/rWNXQM9dr6PaM34svvti6NvghgAACCARbgAAr2PWj9Qgg0M4FghRg6cNKvn9Tbi/srq+N5HrQsB/As2e7ZJe+lABLXxPUoEgDiFzBRa4hlSvAsh+ydO0gnemQ66cPjTqryn44sx9S9aH83HPPtb7CmGvNr2oY1u0lwNJZVRoGZb/25MTfDgc0cLQDLB2/Oh5K+SJiKQGWhk8aDmioqjP4Ws5U1HbbawKNGTPGCgI0FC52/Wj7dYwWC5hyhSPZ/c8OLEoNsDQ41rXtNPj7j//4D+va1Ncq7V8515uuL6YBls6O03Xy7BlpuQIUvwKsfOOtLf2za7z33ns3G7rZAVFbAyz7y7HZ46rldWKPo+wg1J6Rl/33svez75F2+8q5P9sze3VGrf0vC/QcdoCpwTJfjHRyV2MbBBBAoPoFCLCqv0a0EAEEEMgrEKQAS2ef6L/B11+uWSAa9OhDTK5/U1/slZdSAix72w0bNjh+qGl5/uwHQ3vtolxFstfysYMBnaWgr6P95S9/sTbXdbN0jSRdx0tfHdTZPvZrapUe9kELsEoJjdQ2VwBVyFzHi67zo6+2Pf/88/LCCy9Yi7pr8GUHWMXGaa7jlxJgOflinh2S6ljSVxl1na5i7XIyQ8pJ/9sSYNnrbX3jG9+w1oHTV9FyBU2lXG9///vfrXuOXl86E8eezZVdBzsULDXA0mOUEooUGm/l3k/s/h188MFWW3bYYYdWQyzX+Co2HgoF9vZacLnGsr7SretaZV+LxcZsy/aVc3+2Z81qAJr9L0DsWZLqUw2vZVf6ns75EUAAARMECLBMqCJ9QACBdisQpADLfpWjWLE01Ml+BUW3L/bA5XeAZb8uo19yc/LLntlif2VMX5vRUC/7pwtw65fR9AEw+/VCJ+dwexsCrKa1zLK/2JdtrMGQLn6u65hVU4CVKygpdv3kC7BK7X+5AZYusK3Bg86+abkovh6z3OvN7peTL9RVMsDyu3/FxkOuP3f61Uitl98Blp7TDm41ULa/ZmuvrZi9tpvb90mOhwACCCDgrwABlr/enA0BBBBwVSAoAVb2WjT6Go9+eS/Xz56x1HIh82IPXH4HWDrTQIMmXfA9e+2WUourr77omjGPP/64tU6PzvDRBd6zX4Mp9Zhubd/eAyx7MXENV3TWj65l1LdvXyuw+s53vmN9AEDXwMp+ha7YOM1VG69mYO2///5bZ+UUa1euAKuc/pcTYOVbtD3bqtzrzZ6hpF/11GtKZ3e1/OXzz3cdtfUrhC1fudTzlNs/O7TJrrWT/hUbD7n+3A6D8r0KmM/LjxlYem77/2NWr15t1Vpfp9TXtDUU1f60fL3Srfskx0EAAQQQ8FeAAMtfb86GAAIIuCoQlABr8eLF1hfFdGHjXIuw2yj2drqmS3aIU+yBq5QA6/PPP7fWxdHXwPKtgaXrveif6dfpdGaGrp+ji1tnz6SyH+jGjh1rLRDd1hlT+mU7DcX0odvpbBBXB1OLg7X3AMuur667putNtVyrTMePvei+PQPLXico34wfHXu6j8640XXTNBQrJcCyty20Bpb9Km6uNbDyrXGVK8Aqp/+lBlgaOugi3roI95lnnmmNe/1aZ65fOdebvfC4LnqfK8TQV880YLnrrrscX3NeBFja37b0T/fXVyE1YG35s49byhpY9j7Z48VeW63UV3VLDbDKuT/br13bs3x1Qfd+/fpZ15q2N9eXbb28d3JsBBBAAAHvBAiwvLPlyAgggIDnAkEIsLIXb9ev+umDe76wx/636DqzIHtbNwOs7IfFXF8hzP4SmoZWOuMg1/ntsE3XhNGHR52Zk/2zXwt66623rK8O6gO6Pkjpfvq1MPsLcdn7FHvY83xAZZ2gPQdY2a905QoTNfjQNXX0P9lrYNmByaZNm3J+hfCpp56yglydhWh/ka2UAKuUrxCWEli0DLDK7X8pAZZeZ3p93X777da6dxo+tFxkPXu8l3O9ZX8cwr6Ws4/5r3/9y1oj67XXXqt4gNXW/ukHMnTGUfa99e2337ZCHA3dssdDoY8NZH/JMjvAstcw1Nliub6wqfd5ff1zyZIl8oMf/MAKBjVYKnZPyzX+7QDN6f3ZrqkdLu67777WvyzRYNLphzr8vLdyLgQQQACB8gUIsMq3Y08EEECg4gJBCLA0wDnvvPPk/ffftx58jjrqqIJu9r9F19di9CG/V69ejtfA0oWmdeaWLtqrP/tB/PXXX2+24LI+sOqDnb4Gds4551hh2XbbbScNDQ3WVwP1vPoApMfSv+YKsPTYOmPqwQcflKFDh1oPiPr1NPu8N910k8yZM8d6KNfj6GtnCxYskMsuu0x23XVXK8w65JBDtj5wajihD3v6ysvvfvc7OeKIIyo6vho/+8Tz84d33KnN57BrU+rMkEKLamtANXHiRKt+WgedgaU1s2t75513ym233Wa98pkdYOl+WlddPF1nV+mD+AEHHGDtp2GCjpGlS5c2CxPs9mvIqWv12AFErlmF2eGqhj5XXnnl1uPrDD493/z581sFQsUC4JYBVrn9dxpgZX9xUK+P3/72t9K/f/+CY6Gc600PqLO71F1ndWpNNVxRY13fS1//ffTRR63zOp316NUMrHL7p2H/r371K6sPej869dRTreCoUP/sPmgYpR+V0KBITfQVbh2/GvzoLzvA0oBKZ5rqbEMd0zpz7rDDDrP203Gp14qOe/1l37/KCbBKvT/bA8cOLPV1bK23XrN2UNzmGw0HQAABBBCoCgECrKooA41AAAEEyhMIQoBlv9I0aNCgrV9FK9Rb+9/0r1mzxpqhkW8GVPYxsmeM6IwofSjWByf9N/EXXHCBtAywdF+dhTBlyhTRoMD+spa9BpeGVhoOaCiiv3wBgK7fo4tPP/PMM9YXBfW8+gqUrm2l4YYeV4+ja3rpT9s5adIkmTdvnvW/7S+q2V/v0mP87Gc/s2bp5HuVqryRYu5eXgRYqmUvLK7jUL9ep2NCf++++640NjbKkUceaYUEGjjqotEaZOlPZxFqSKlf1bPHhL7Cpvtp/TUs0DFhv5KoAYu+8qQ/HT9DhgyxwpRPPvlEzjrrLOvv268o6n/X0FXHtgZhuY6vHwJoGQiVGmC1pf+5AouWAdkrr7xivcar4XahrwpqO/S1OA2aOnXqJKVeb7p/dlimi+7r+fRYWg/96Zpzb7zxRsUDLG1Luf3T8aH/ckDHV3b/dtllF2vsvvzyy836lx1G6Xn1S6h6v1ET/ZLhsGHDrECq5Sun2WPb3k+DIh2reh/Vc+m9S8etHcSWE2CVen/OvrvZrzrq3ys249fcuyI9QwABBMwVIMAyt7b0DAEE2oFAtQdY2cFS9ufNC5Um+5PyOvtFw4G5c+e2WoOq5TH0oVhnCLz66qvW1+F01tMxxxyTN8DS/fXBVWfT6Os7dpB16KGHytlnny0aBNi/QgGA9lEDKV3QXT8hbz8ka9v1QW6PPfZo1lSdJaDhmc7G0leYNOjSL9rprAZ9zVADjLaup9UOhn6r2rg5A8s++D//+U8rdNWA0g4kv/e971kP9gceeKA1e0W/Jtny9TS7xjoudDaJ/bD/ox/9SHRtKp3tZ/909orO1tNtdQxqeKBjvq6uLmeApfvp8fW8Gn5p4KtjcL/99rPGuwagXbp0aTYEygmw9ADl9N9JgGXPALJDpELjtWVdS73e9NgaYunrmxr0aDCpAaRebzozVF/71PtGpWdg2QZu9E+PpbM7dWaWBjr6n5b903G3cOFCa7aV3rc0DNV99DVErYveu3Ktmab76axTvSfbY0+Der0udDarPQvV7k+5AVYp9+fs8bN27VqrHR999JH1/wGVnsnanu7F9BUBBBDwQ4AAyw9lzoEAAgh4JFDtAZZH3eawCCCAAAIOBIoFSA4OEahN7ABLZ59pENzy4wuB6gyNRQABBBBoJUCAxaBAAAEEAixAgBXg4tF0BBBAwGOB9hZg2a+sO51R5zE/h0cAAQQQcFmAAMtlUA6HAAII+ClAgOWnNudCAAEEgiXQHgIsXUNQ1+LS18f1K7fJZDLnl2GDVTlaiwACCCCQS4AAi3GBAAIIBFxg9O+3yKa6jCe9+Fb3sNzysw6eHJuDIoAAAgh4K9AeAiy7jyqpa3npQvK6gDtrCXo7tjg6AgggUAkBAqxKqHNOBBBAwEWBZ/7VIFcvqpO6tIsHFZEu24Vk6ik1ss+uYXcPzNEQQAABBHwRaA8B1m233SbTpk2zvqCoX/nURdz5iqsvw4uTIIAAAr4LEGD5Ts4JEUAAAW8EPtvk7iysHTuFvGkoR0UAAQQQQAABBBBAAAEEShQgwCoRjM0RQAABBBBAAAEEEEAAAQQQQAABBPwVIMDy15uzIYAAAggggAACCCCAAAIIIIAAAgiUKECAVSIYmyOAAAIIIIAAAggggAACCCCAAAII+CtAgOWvN2dDAAEEEEAAAQQQQAABBBBAAAEEEChRgACrRDA2RwABBBBAAAEEEEAAAQQQQAABBBDwV4AAy19vzoYAAggggAACCCCAAAIIIIAAAgggUKIAAVaJYGyOAAIIIIAAAggggAACCCCAAAIIIOCvAAGWv96cDQEEEEAAAQQQQAABBBBAAAEEEECgRAECrBLB2BwBBBBAAAEEEEAAAQQQQAABBBBAwF8BAix/vTkbAggggAACCCCAAAIIIIAAAggggECJAgRYJYKxOQIIIIAAAggggAACCCCAAAIIIICAvwIEWP56czYEEEAAAQQQQAABBBBAAAEEEEAAgRIFCLBKBGNzBBBAAAEEEEAAAQQQQAABBBBAAAF/BQiw/PXmbAgggAACCCCAAAIIIIAAAggggAACJQoQYJUIxuYIIIAAAggggAACCCCAAAIIIIAAAv4KEGD5683ZEEAAAQQQQAABBBBAAAEEEEAAAQRKFCDAKhGMzRFAAAEEEEAAAQQQQAABBBBAAAEE/BUgwPLXm7MhgAACCCCAAAIIIIAAAggggAACCJQoQIBVIhibI4AAAggggAACCCCAAAIIIIAAAgj4K0CA5a83Z0MAAQQQQAABBBBAAAEEEEAAAQQQKFGAAKtEMDZHAAEEEEAAAQQQQAABBBBAAAEEEPBXgADLX2/OhgACCCCAAAIIIIAAAggggAACCCBQogABVolgbI4AAggggAACCCCAAAIIIIAAAggg4K8AAZa/3pwNAQQQQAABBBBAAAEEEEAAAQQQQKBEAQKsEsHYHAEEEEAAAQQQQAABBBBAAAEEEEDAXwECLH+9ORsCCCCAAAIIIIAAAggggAACCCCAQIkCRgZYmzdvllmzZsldd90lq1atkkgkIv369ZOzzjpLTj75ZOt/5/q98sorcv3118vy5cvlvffek969e8uIESPkwgsvlJ49e5ZIy+YIIIAAAggggAACCCCAAAIIIIAAAm4IGBdgff7553LuuefKvHnzpFOnTluDp7fffls2bdokZ5xxhkybNk122GGHZn6LFy+W8ePHyxtvvCG777677LzzzvLBBx/IunXrpH///jJ9+nQZMGCAG+YcAwEEEEAAAQQQQAABBBBAAAEEEECgBAGjAqxMJiOTJ0+2/jNkyBCZOXOm7LvvvhbHCy+8YAVU//jHP+S6666Tc845ZyvTO++8I2PHjpWXXnpJLrnkEus/iURCNmzYIBMmTLCOc9JJJ8mtt94qXbp0KYGXTRFAAAEEEEAAAQQQQAABBBBAAAEE2ipgVID17rvvWq8IvvXWW9YrhKNGjWrmc+edd1pB1QknnCCzZ8+Wzp07W39+8803y/nnn2/tq/t17Nhx634ff/yxtY8GYLmO2dYCsD8CCCCAAAIIIIAAAggggAACCCCAQGEBowIsXcPqsssus3qsAVX37t2b9X7hwoVWeHXkkUfKn//8Z+s1wS1btsi4ceNk7ty5MmfOHDn99NNbiU2dOtU67kUXXWStkcUPAQQQQAABBBBAAAEEEEAAAQQQQMA/AaMCrEJs2a8XamCla1rF43FrnSt9PXD9+vWiM7QGDx7c6jB28DVmzBi54447eI3Qv/HJmRBAAAEEEEAAAQQQQAABBBBAAAFpFwGWhlQ33HCD3HbbbbLrrrtaa1npGln6e/XVV+XHP/6x9d/vvvtuOeCAA1q7nhxmAAAgAElEQVQNixUrVshPf/pTa+H3BQsWWIu880MAAQQQQAABBBBAAAEEEEAAAQQQ8EfA6ADLDp7Wrl1raQ4cOFD+8Ic/NPuaoJNwysk2/pSLsyCAAAIIIIAAAggggAACCCCAAALtT8DoAOvRRx+VX//616KvD+osrHXr1kmfPn2srxAed9xxVrWdhFNOtik0dF588cX2N7LoMQIIIIAAAggggAACCCCAAAIIBFLgoIMOqrp2Gx1gZWtv2LBBrrrqKuv1wW9+85vWWlbf+973CLCqbkjSIAQQQAABBBBAAAEEEEAAAQQQqKQAAVYl9UVk8+bN8rOf/UzuvfferV8UXL16tZx66qlWy+655x5rhlbLnz0DS79aOH/+fOnRo0eFe8LpEUAAAQQQQAABBBBAAAEEEEAAgfYj0G5mYNklvf766+WSSy6R0047zVrUXWdm8RXC9jPg6SkCCCCAAAIIIIAAAggggAACCARPwKgAS18P/OMf/yj9+/eXW265ReLxeKuKTJ06VS677DI5++yzrW1qa2tl3LhxMnfuXJkzZ46cfvrprfaZNGmSTJkyZeusreCVmRYjgAACCCCAAAIIIIAAAggggAACwRUwKsB64oknrACqc+fOcvfdd0u/fv2aVebjjz+WsWPHyiOPPGIFXb/4xS+sP7/55pvl/PPPl5NPPllmzZolHTt23Lqfvc8LL7xg/dmoUaOCW21ajgACCCCAAAIIIIAAAggggAACCARQwKgAS9e4+vnPf26FV6NHj5YbbrhBevbsaZXl7bffliuvvFLuuusuGTp0qDXbaq+99rL+7J133rGCrZdeekkuvvhi+dWvfmWFWPp64YQJE2TmzJkyZswYa+H3Ll26BLDMNBkBBBBAAAEEEEAAAQQQQAABBBAIroBRAZaWYc2aNdbrgUuWLJFOnTo1C7A2bdpkvV44ffp0GTBgQLOqLVq0yHpFcO3atbL77ruLLtj+wQcfyLp16/LuE9yy03IEEEAAAQQQQAABBBBAAAEEEEAgOALGBVhKrzOnbr/9duuLgatWrbKq0bdvX2ux9jPPPFO6du2as0KvvPKK6CLvy5cvl/fee0969+4tI0aMkAsvvHBrEBac0tJSBBBAAAEEEEAAAQQQQAABBBBAwAwBIwMsM0pDLxBAAAEEEEAAAQQQQAABBBBAAAEEVIAAi3GAAAIIIIAAAggggAACCCCAAAIIIFDVAgRYVV0eGocAAggggAACCCCAAAIIIIAAAgggQIDFGEAAAQQQQAABBBBAAAEEEEAAAQQQqGoBAqyqLg+NQwABBBBAAAEEEEAAAQQQQAABBBAgwGIMIIAAAggggAACCCCAAAIIIIAAAghUtQABVlWXh8YhgAACCCCAAAIIIIAAAggggAACCBBgBXAMrFnfKHNXpGXlmgapTWV86UGnmpD07xWR0wbFpPcuYV/OyUkQQAABBBBAAAEEEEAAAQQQQAABFSDACtg40PBq/JxaSdZXpuGJqMhNYzsQYlWGn7MigAACCCCAAAIIIIAAAggg0C4FCLACVvarFiVl6aoKpVdfWw3rG5UrxiQCJkdzEUAAAQQQQAABBBBAAAEEEEAgqAIEWAGr3MhpW3x7bbAQzeOXdwyYHM1FAAEEEEAAAQQQQAABBBBAAIGgChBgBaxyR16zuSpaTIBVFWWgEQgggAACCCCAAAIIIIAAAgi0CwECrICVmQArYAWjuQgggAACCCCAAAIIIIAAAggg0GYBAqw2E/p7AAIsf705GwIIIIAAAggggAACCCCAAAIIVF6AAKvyNSipBQRYJXGxMQIIIIAAAggggAACCCCAAAIIGCBAgBWwIhJgBaxgNBcBBBBAAAEEEEAAAQQQQAABBNosQIDVZkJ/D0CA5a83Z0MAAQQQQAABBBBAAAEEEEAAgcoLEGBVvgYltYAAqyQuNkYAAQQQQAABBBBAAAEEEEAAAQMECLACVsRcAdae3cLyk8ExOXjviHSqCUlIRFL1ImvWN8o9K1Ly9JsNOXs54oConDwwJrttH5ZoxNk+9oEev7xjwORoLgIIIIAAAggggAACCCCAAAIIBFWAACtglWsZYA3eJyLjj0lIt84hyYhIXSojjRmRmlhIImGRZFpk1rKU3Lcy3ayn5x0Vl9EHxaxt6htEkvWZrfvUpjIye1laFjzXfJ/sAxBgBWzg0FwEEEAAAQQQQAABBBBAAAEEAixAgBWw4mUHWN27hOSqk2qk185hWfdlRmYsTm6dbbX/HhG5+Ni47NY1LJ98lZEp99fJqg8ard4e+92onDM8LjXxkDzzZoP8/uGkfLE5I713CctFxybkW93D8snGjFz7QFJefTf37C0CrIANHJqLAAIIIIAAAggggAACCCCAQIAFCLACVDydYTX8ms1bW3z8wTE56/C4ZDIiMx5LyoMv1zfrzcgDo3Lu8IREIiJzlqXkz880zaiafEKNDOkTkbc+bpQr5tdZ4Zf9O2DPiFx2XNOMrgdeTMtNj6ZyChFgBWjg0FQEEEAAAQQQQAABBBBAAAEEAi5AgBWgAuqrgUdduy3AOvuIuJwyMCbrvsjI5IV18ua6phlW9m+f7mGZdHyNdN8+JPOeTcvMJ1Ky0zdCcu3JNdJz57D89aV6ufGRZCsBO+B6/cNG+cUdtQRYARojNBUBBBBAAAEEEEAAAQQQQAABEwUIsAJU1ZYB1h47hmW3riGpS4us/qhRdO2q7F+/vSJy+eiEdEyE5NYlKVn4fFpyhVotCYoFY7o9M7ACNHBoKgIIIIAAAggggAACCCCAAAIBFyDAClgBc32FMF8XzhwWl1MHxeSzjdvWwNLQa/KJCdG/5puBRYAVsEFBcxFAAAEEEEAAAQQQQAABBBAwXIAAK2AFdhpg9e8ZkQnHJaTLdiG5//m0zHhs21pWvz2tRvTPc62B1SEestbA0q8b5ns1UcmYgRWwgUNzEUAAAQQQQAABBBBAAAEEEAiwAAFWwIrnJMDSrxNOHFMjfXuErS8PXr2o+ULt9uLvsag0+wrhnt3CorO2BvaOSCQsBFgBGxs0FwEEEEAAAQQQQAABBBBAAAFTBQiwAlbZYgFWdnj14YZGufaBpBViZf90ltWlo+IypE9UQiKSqtf/ZKQmFrK+WKivHOpXCJmBFbDBQXMRQAABBBBAAAEEEEAAAQQQMFSAACtghS0UYGUHU19tyciNj6Rk2Rv1OXuo2x5/cFRGHhiTnTprjCXyycaMPPhyWrbfTv8sZi0Mf+5svkIYsCFCcxFAAAEEEEAAAQQQQAABBBAwToAAK2AlzRdgtQyvpj+Wksdfyx1eFevyDT+pkf33iMiTr9fLlPuTOTdnDaxiivw5AggggAACCCCAAAIIIIAAAgi4JUCA5ZakT8fJFWBpeDVuWExG9YtZrwLOXpaWBc+ly2rRwb2aFn/vlAjJrCdTMu/Z3MchwCqLl50QQAABBBBAAAEEEEAAAQQQQKAMAQKsMtAquUuuAOu8o+Iy+qCY1DeIzFqWkvtWlhdeZa+flesLhdn9JsCq5Cjg3AgggAACCCCAAAIIIIAAAgi0LwECrIDVu2WAdcrAmIw9NG71Ys7y/DOmCnVz+44hOezbUTlxQFR26xqWLcmMzHgsJQ+/mv8VRAKsgA0cmosAAggggAACCCCAAAIIIIBAgAUIsAJWvOwAS1/3mzg6IZ07hKzZV3XpTN7epBpE5ixLyYMvbwul9FXBwd+KiL6CGGpax12+2JKR25YUDq90OwKsgA0cmosAAggggAACCCCAAAIIIIBAgAUIsAJWvOwAa2DvpvWqOtd8nT4V6EuqXuTWJSlZ+Py21wsnn1AjQ/pEpC4t8unGRnn6zQZ54MW0rPsyfxBmn4IAK2ADh+YigAACCCCAAAIIIIAAAgggEGABAqyAFS/fVwj97gYBlt/inA8BBBBAAAEEEEAAAQQQQACB9itAgBWw2hNgBaxgNBcBBBBAAAEEEEAAAQQQQAABBNosQIDVZkJ/D0CA5a83Z0MAAQQQQAABBBBAAAEEEEAAgcoLEGBVvgYltYAAqyQuNkYAAQQQQAABBBBAAAEEEEAAAQMECLACVkQCrIAVjOYigAACCCCAAAIIIIAAAggggECbBQiw2kzo7wEIsPz15mwIIIAAAggggAACCCCAAAIIIFB5AQKsytegpBYQYJXExcYIIIAAAggggAACCCCAAAIIIGCAAAFWwIpIgBWwgtFcBBBAAAEEEEAAAQQQQAABBBBoswABVpsJ/T0AAZa/3pwNAQQQQAABBBBAAAEEEEAAAQQqL0CAVfkalNQCAqySuNgYAQQQQAABBBBAAAEEEEAAAQQMECDAClgRCbACVjCaiwACCCCAAAIIIIAAAggggAACbRYgwGozob8HIMDy15uzIYAAAggggAACCCCAAAIIIIBA5QUIsCpfg5JaYHKAtWZ9o8xdkZaVaxqkNpUpyaXcjTvVhKR/r4icNigmvXcJl3sY9kMAAQQQQAABBBBAAAEEEEAAAQ8FCLA8xPXi0KYGWBpejZ9TK8l6L9SKHzMRFblpbAdCrOJUbIEAAggggAACCCCAAAIIIICA7wIEWL6Tt+2EpgZYVy1KytJVFUqvvi7JsL5RuWJMom0FYm8EEEAAAQQQQAABBBBAAAEEEHBdgADLdVJvD2hqgDVy2hbfXhssVKHHL+/obQE5OgIIIIAAAggggAACCCCAAAIIlCxAgFUyWWV3MDXAMrVflR0tnB0BBBBAAAEEEEAAAQQQQAABMwQIsAJWR1ODHlP7FbDhRXMRQAABBBBAAAEEEEAAAQQQqEoBAqyqLEv+Rpka9Jjar4ANL5qLAAIIIIAAAggggAACCCCAQFUKEGBVZVkIsCpVFtbAqpQ850UAAQQQQAABBBBAAAEEEEAgvwABVsBGh6kzlUztV8CGF81FAAEEEEAAAQQQQAABBBBAoCoFCLCqsiz5G2Vq0GNqvwI2vGguAggggAACCCCAAAIIIIAAAlUpQIBVlWUhwKpUWXiFsFLynBcBBBBAAAEEEEAAAQQQQACB/AIEWAEbHabOVDK1XwEbXjQXAQQQQAABBBBAAAEEEEAAgaoUIMCqyrLkb5SpQY+p/QrY8KK5CCCAAAIIIIAAAggggAACCFSlAAFWVZaFAEsF9uwWlp8MjsnBe0ekU01IQiKSqhdZs75R7lmRkqffbChYvQP2jMiYg6Lynd0j0qVDSLakMjL1gaQ8uyb/frxCGLALguYigAACCCCAAAIIIIAAAgi0CwECrICV2dSZSi37NXifiIw/JiHdOockIyJ1qYw0ZkRqYiGJhEWSaZFZy1Jy38p0qwp2iIfknOFxOWa/qEQjTX9c3yDy6aaM3PC3pLzwtj8BlgZtc1ekZeWaBqlNaS+8/2nQ179XRE4bFJPeu4S9PyFnQAABBBBAAAEEEEAAAQQQQMAHAQIsH5DdPEV7CLC6dwnJVSfVSK+dw7Luy4zMWJzcOttq/z0icvGxcdmta1g++SojU+6vk1UfNG4l1vDqkpFxObRP1Pp7+mfzV6Zl+ep6R2VwawaWhlfj59RK0tlpHbWtlI0SUZGbxnYgxCoFjW0RQAABBBBAAAEEEEAAAQSqVoAAq2pLk7thJgZYOjdp+DWbt3b4+INjctbhcclkRGY8lpQHX26eAo08MCrnDk9IJCIyZ1lK/vzMtllYx343as2+ikdD8vd/1Mv0xamSZj+5FWBdtSgpS1dVKL36WnJY36hcMSYRsBFOcxFAAAEEEEAAAQQQQAABBBBoLUCAFbBRYWKApa8GHnXttgDr7CPicsrAmKz7IiOTF9bJm+u2zbDScu3TPSyTjq+R7tuHZN6zaZn5RMqqos6+mnpKwlrz6vUPG619dZZWKT+3AqyR07aUFJyV0sZStnWrP6Wck20RQAABBBBAAAEEEEAAAQQQcFuAAMttUY+P1x4CrD12DMtuXUNSlxZZ/VFjqyCo314RuXx0QjomQnLrkpQsfL5pBpb99zvXhGTWkykr3Cr151bgY2KdSrVkewQQQAABBBBAAAEEEEAAAQTcEiDAckvSp+OYGoyU0q8zh8Xl1EEx+Wxj8zWwThwQk3GHx+XLLRm56+mUjDwwJnt1C1sLueui7/98v8EKtnR2Vr4fAZZPA5nTIIAAAggggAACCCCAAAIIIFCCAAFWCVjVsGkpQY+X7XUr6LHb6LRf/XtGZMJxCemyXUjufz4tMx5ren1Qf/arh+kGkVBIrK8V6tcL9VcTD0lIxAq3bnwkJcveyL0+lVv9ctofL2ukx3arP163k+MjgAACCCCAAAIIIIAAAgggUEiAACtg48PUYMRJv/TrhBPH1EjfHmHr64JXL6qzvlJo/678YUIO27fp64OfbsxYrxc+9lpTUHXkd6Jy3vC4FXwVWh/LrcDHSX/8GHpu9cePtnIOBBBAAAEEEEAAAQQQQAABBPIJEGAFbGyYGowU61d2ePXhhka59oGkFWJl/yafUCND+kRkY23TLKulrzefZfWjQ2Iy9tC4pOoz8vuHU7Ikx1cC3Qp8ivXHr2HnVn/8ai/nQQABBBBAAAEEEEAAAQQQQCCXAAFWwMaFqcFIoX7p1wUvHRWXIX2i8lWBVwDtAEsXfj93dm2ryurXCa8Yk5AdOoXk7qfTcseyba8f2hu7FfiYWqeAXS40FwEEEEAAAQQQQAABBBBAwBABAqyAFdLUYCRfv1qGV9MfS8njX78W2LJ05w6PywkDYqIztH6zIClrP24+Q2uf7mGZdHyNdN8+ZH2hcOYTBFgBG/40FwEEEEAAAQQQQAABBBBAoJ0KEGAFrPDtKcDS8GrcsJiM6hezXvubvSwtC55L562Y9Yrg0Lj1CuE1f0nKS+80NNuWGVgBG+w0FwEEEEAAAQQQQAABBBBAAIGvBQiwAjYU2lOAdd5RcRl9UEzqG0RmLUvJfSvzh1daRl3c/cof1ki3b4TkoZfr5YaHk82qa6+Blfx6DaylrIEVsNFPcxFAAAEEEEAAAQQQQAABBNqrAAFWwCrfXgKsUwY2LbiuvznLU9Yrf05+F45IyLEHRiWVbr5f9lcIX/13g0y8Nym1qW1fMLSP7eUaWHt2C8tPBsfk4L0j0qkmJCERSdWLrFnfKPesSMnTbzafMaZt2mPHsEw+MWH9Nd9vY11Gpj6QlGfXtN7frf44sWcbBBBAAAEEEEAAAQQQQAABBLwSIMDyStaj47aHAOvgXhGZODohnTuErNlXdenWQZPNm2oQmbMsJQ++3PTFQf1a4eWja6TvN8NWQFSXFslkMlITbwqM8n3B0OsAa/A+ERl/TEK6dQ6J9qYulZHGjEhNLCSRsEgynXuWWfa6XQRYHl1UHBYBBBBAAAEEEEAAAQQQQKDqBQiwqr5EzRvYHgKsgb0jMuG4hHSu0cip8E9nMN26JCULn982Q2v7jiFrptOwfaOy/XYh0eRqU11Gnl/bIHc9nZZ3P22+uHv2GdyasZRdJw3VrjqpRnrtHJZ1X2ZkxuLk1tlW++8RkYuPjctuXcPyyVcZmXJ/naz6YFv7bItISOT3D6dkSY7XHgsJudWfYnXgzxFAAAEEEEAAAQQQQAABBBDwUoAAy0tdD47dHgIsD9gcH9KNwEdnWA2/ZvPWcx5/cEzOOjwumYzIjMeSW2eL2RuMPDAq5w5PSCTSNJvsz89sC+MO7xuVX46IS8P/P1sr32uCBFiOy8uGCCCAAAIIIIAAAggggAACARUgwApY4QiwvC2YGwGWvhp41LXbAqyzj4iLrum17ouMTF5YJ2+uaz4DLPs1QV3ra+YTqVbh1+ebcu9bTMON/hQ7B3+OAAIIIIAAAggggAACCCCAgNcCBFheC7t8fAIsl0FbHM6NwKdlgKULsO/WNWStx7X6o8ZWi8f32ysil49OSMdEqNXrkP85NC4/HhyTdz9plMvurbNeMyzl50Z/Sjkf2yKAAAIIIIAAAggggAACCCDghQABlheqHh6TAMtDXBFxK/AppU5nDovLqYNi8tnG1mtg2bO3Pt2YkS2pjOy2fViiEbEWt9eZXPm+XmgrudUfb9U5OgIIIIAAAggggAACCCCAAAKFBQiwAjZCSglGvOya28GIaf1y2p/+PZsWrO+yXUjufz4tMx7b9vqg1m/yCTUypE8kbylrUxmZvSwtC57btm5W9sZu18nLMcWxEUAAAQQQQAABBBBAAAEEEMgnQIAVsLHhNBjxultuByOm9ctJf/TrhBPH1EjfHmHry4NXL6qzvlKY/Tv/6LgcvX/UenXwzqfSsnRVvXSIh+To/aJyxtCYdO4Qyvn1QvsYbtfJ63HF8RFAAAEEEEAAAQQQQAABBBDIJUCAFbBx4SQY8aNLbgcjpvWrWH+yw6sPNzTKtQ8krRCrlJ/9dUN9pfDup9Nyx7Lms7f0WG7XqZT2sS0CCCCAAAIIIIAAAggggAACbgkQYLkl6dNxigUjPjXD9WDEtH4V6o/OoLp0VFyG9InKV1sycuMjKVn2Rn3JpdvpGyG59uQa6blzWJ58vV6m3J9sdQwCrJJZ2QEBBBBAAAEEEEAAAQQQQKAKBQiwqrAohZpkWtBj99W0fuXrT8vwavpjKXn8tdLDK9ttxhkdpM+uYXlqdYNMWlBHgBWw65nmIoAAAggggAACCCCAAAIIOBMgwHLmVDVbmRb0tKcAS8OrccNiMqpfTFL1hRdfV5eRB0Zl7NC4bKrNyPUPtX7FkBlYVXNZ0hAEEEAAAQQQQAABBBBAAAGPBQiwPAZ2+/AEWG6LNj+eW6/c5arTeUfFZfRBMalvEJm1LCX3rcz95UC7Rf32isjloxPSuSYks55Mybxnm28/rG9Ufjkibi3qzhpY3o4Ljo4AAggggAACCCCAAAIIIFBZAQKsyvqXfHYCrJLJStrBqwDrlIExGXto3GrLnOWtw6hcjdRgatLxCTm4V0Q+3ZiRPz2WkqWvN71uuO9uYfnv7yfkW93Dsu6LjExeWCdvrmu9CLxb/SkJkY0RQAABBBBAAAEEEEAAAQQQcFmAAMtlUK8PR4DlrbBbgU92nTSAmqgzqTqErNlXdelM3k6kGkTmLEvJgy83BVV9e4TlkpEJ2X3HsGQyIrWpjOjeNbGQRMJN/3v2srQseC73bC63+uOtOkdHAAEEEEAAAQQQQAABBBBAoLAAAVbARggBlrcFcyvwya7TwN4RmXBc06uAxX6pepFbl6Rk4fPbAqk9u4XlhAExGbxPRLpsFxI9ypZURt78qFHmr0zLs2sa8h7Wrf4Uazd/jgACCCCAAAIIIIAAAggggICXAgRYXup6cGwCLA9Qsw7pVuBjap281efoCCCAAAIIIIAAAggggAACCOQWIMAK2Mgw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syWbO+UeauSMvKNQ1Sm8r4cgV1qglJ/14ROW1QTHrvEvblnJwEAQQQQAABBBBAAAEEEECgegQIsKqnFo5aYmowYlq/TOuPPTg1vBo/p1aS9Y6Gq+sbJaIiN43tQIjluiwHRAABBBBAAAEEEEAAAQSqW4AAq7rr06p1pgYjpvXLtP7YA/GqRUlZuqpC6dXXjRjWNypXjEkE7MqluQgggAACCCCAAAIIIIAAAm0RIMBqi14F9jU1GDGtX6b1xx7qI6dt8e21wUKX1+OXd6zA1ccpEUAAAQQQQAABBBBAAAEEKiVgZIC1YcMGuf3222X+/PmyatUq2bRpk/Tu3VtGjBghF154ofTs2TOn9yuvvCLXX3+9LF++XN577z1H+/hdOFODEdP6ZVp/7HFuar/8vo45HwIIIIAAAggggAACCBfggC4AACAASURBVCCAQGkCxgVYa9askbPPPluWLFkinTp1ssKqeDwuH3zwgaxbt0723ntvmTZtmowZM6aZ1OLFi2X8+PHyxhtvyO677y4777zz1n369+8v06dPlwEDBpSm68HWpgYIpvXLtP4QYHlwMXNIBBBAAAEEEEAAAQQQQAABxwJGBVjJZFLOOeccmT17towePVpuuOGGrbOtdFbWhAkTZObMmTJ48GC58847pVevXhbUO++8I2PHjpWXXnpJLrnkEus/iURCsvc56aST5NZbb5UuXbo4xvViQ4IRL1S3HdOtV9OoUzDq5G0rOToCCCCAAAIIIIAAAggggIBbAkYFWK+++qr8+Mc/loaGBrn77rulX79+zZw+/vhjK6h65JFHZM6cOXL66adbf37zzTfL+eefLyeffLLMmjVLOnbctr6Ovc8LL7xg/dmoUaPcsi/rOAQjZbE53okAqzCVqePP8QBhQwQQQAABBBBAAAEEEEAAgYoIGBVgPfzww3LppZdaa1fpLKxcs6V0htYtt9wi1113nVx88cWyZcsWGTdunMydO7dZqJVdjalTp8pll10mF110kbVGViV/pgYIpvXLtP7YY97UflXymubcCCCAAAIIIIAAAggggAACxQWMCrCKdTeVSsnPf/5zueOOO7YGWLo2lr4euH79euu1Qn29sOVv4cKFcsIJJ1jrZum+lXyN0NQAwbR+mdYfAqxidxf+HAEEEEAAAQQQQAABBBBAwEuBdhVg6RpX+oqhzrrSsOqwww4T+7VDRdbXDg844IBW3itWrJCf/vSnssMOO8iCBQusRd4r9SMY8VaeVwgL+5o6/rwdVRwdAQQQQAABBBBAAAEEEECgrQLtJsD6/PPPra8TagB1xhlnyJ/+9CdroXYn4ZSTbdpaCKf7mxogmNYv0/pjj09T++X0+mM7BBBAAAEEEEAAAQQQQACBygi0iwBLwytdv0rXxRoyZIj1V10nS39Owikn2xQq34svvuhadS959NuuHastB7rumDfasnurfU3rl2n9sQuWq197dgvLTwbH5OC9I9KpJiQhEUnVi6xZ3yj3rEjJ0282FBwrB/eKyLC+UdG//vP9Bpm8MFl0bLk9/oqekA0QQAABBBBAAAEEEEAAgXYkcNBBB1Vdb40PsN5//3254IILrJlXgwYNsmZeZb8m6CSccrINAVbbxrZpgY9p/ckXYA3eJyLjj0lIt84hyYhIXSojjRmRmlhIImGRZFpk1rKU3Lcy3WyAaFj1g+9GZf89ItJlu6bQS39PrW6QSQvqig4mAqyiRGyAAAIIIIAAAggggAACCJQtQIBVNl15O+r6VuPHj5dly5bJ4YcfLtOnT5d999232cFWr14tp556qvX37rnnHunTp0+rk9kB1s477yzz58+XHj16lNcgF/Yy9RUu0/plWn/soZvdr+5dQnLVSTXSa+ewrPsyIzMWJ7fOttJg6uJj47Jb17B88lVGptxfJ6s+aLQOM7B3RCYcl5DONU2h1+ebMhKPiHTuEHIcYLm1VpkLlySHQAABBBBAAAEEEEAAAQQQ8EHA2BlYixYtsl4bXLt2rZx88sly8803y0477dSKlK8QljfK3A4QTAt8TOuPjhINm4Zfs3nrgDn+4JicdXhcMhmRGY8l5cGX65sNppEHRuXc4QmJRETmLEvJn59pmoWls6/OOyour3/YKI/8v3p59d0GmXFGB+mza5gAq7zLkb0QQAABBBBAAAEEEEAAAeMFjAuwMpmMzJ07V371q1/Jpk2b5LzzzpMrrrhCOnbsmLOY+kXCcePGWfvMmTNHTj/99FbbTZo0SaZMmWIFYtdff31FB4WJwYiCmtYv0/qjNdJXA4+6dluAdfYRcTllYEzWfZGRyQvr5M11TTOs7N8+3cMy6fga6b59SOY9m5aZT6TyXjsEWBW9rXByBBBAAAEEEEAAAQQQQKDqBYwLsObNm2eteVVbWyu//vWv5cILL5SITgEp8NPZWeeff741U2vWrFnNwq6PP/5Yxo4dKy+88IL1Z6NGjapoUU0MRgiwvBtSbs6Uaxlg7bFjWHbrGpK6tMjqjxqlNqVztLb9+u0VkctHJ6RjIiS3LknJwuebr4OVvS0BlndjgCMjgAACCCCAAAIIIIAAAiYIGBVgvfPOO1bY9NJLL4nOmtJZWKGQvTx0/nJl73fxxRdb++mMrQ0bNsiECRNk5syZMmbMGLnjjjukS5cuFa07AZa3/G4FPtRJ5MxhcTl1UEw+29h8DaxcFSTA8nZcc3QEEEAAAQQQQAABBBBAIOgCRgVY+nrfJZdc4qgm1113nWhYZf+y18zafffdRRds1/Wx1q1bJ/3797cWgB8wYICjY3u5EcGIl7oiBFiFfZ2Ov/49mxZq1y8M3v98WmY8lv/1QT0jAZa345qjI4AAAggggAACCCCAAAJBFzAmwMpey8pJUVoGWLrPK6+8Yq1xtXz5cnnvvfekd+/eMmLECOs1xJ49ezo5rOfbOA0QvG6IW0GP3U7T+mVaf0qpk36dcOKYGunbI2x9efDqRXXWVwoL/QiwvL5iOT4CCCCAAAIIIIAAAgggEGwBYwKsYJfBeevbczDiXKn8Ld0K5tprnbLDqw83NMq1DyStEKvYjwCrmBB/jgACCCCAAAIIIIAAAgi0bwECrIDVv70GI36ViQCrsHSh8dchHpJLR8VlSJ+ofLUlIzc+kpJlb9Q7Kh0BliMmNkIAAQQQQAABBBBAAAEE2q0AAVbASk+A5W3BCLDKC7BahlfTH0vJ4685C6/0jARY3o5rjo4AAggggAACCCCAAAIIBF2AACtgFSTA8rZgBFilB1gaXo0bFpNR/WKSqs/I7GVpWfBcuqRCEWCVxMXGCCCAAAIIIIAAAggggEC7EyDACljJCbC8LRgBVukB1nlHxWX0QTGpbxCZtSwl960sLbzSMxJgeTuuOToCCCCAAAIIIIAAAgggEHQBAqyAVZAAy9uCEWCVFmCdMjAmYw+NWzvNWZ6Sec+WHl4RYHk7pjk6AggggAACCCCAAAIIIGCCAAFWwKpIgOVtwQiwnAdYB/eKyMTRCencIWTNvqpLZ/LunGoQmbMsJQ++nHtdLGZgeTuuOToCCCCAAAIIIIAAAgggEHQBAqyAVZAAy9uCEWA5D7AG9o7IhOMS0rkmVLQoqXqRW5ekZOHzuWdoEWAVJWQDBBBAAAEEEEAAAQQQQKBdCxBgBaz8BFjeFowAy3mA5W0lCh/drTpVsg+cGwEEEEAAAQQQQAABBBBAwLkAAZZzq6rYkgDL2zK4FYxQp2DUydtWcnQEEEAAAQQQQAABBBBAAAG3BAiw3JL06TgEI95CE2AV9jV1/Hk7qjg6AggggAACCCCAAAIIIIBAWwUIsNoq6PP+pgYIpvXLtP7Yw9zUfvl8GXM6BBBAAAEEEEAAAQQQQACBEgUIsEoEq/TmpgYIpvXLtP4QYFX6yuf8CCCAAAIIIIAAAggggED7FiDAClj9CUa8LRivEBb2NXX8eTuqODoCCCCAAAIIIIAAAggggEBbBQiw2iro8/6mBgim9cu0/tjD3NR++XwZczoEEEAAAQQQQAABBBBAAIESBQiwSgSr9OamBgim9cu0/hBgVfrK5/wIIIAAAggggAACCCCAQPsWIMAKWP0JRrwtGK8QFvY1dfx5O6o4OgIIIIAAAggggAACCCCAQFsFCLDaKujz/qYGCKb1y7T+2MPc1H75fBlzOgQQQAABBBBAAAEEEEAAgRIFCLBKBKv05qYGCKb1y7T+EGBV+srn/AgggAACCCCAAAIIIIBA+xYgwApY/QlGvC0YrxAW9jV1/Hk7qjg6AggggAACCCCAAAIIIIBAWwUIsNoq6PP+pgYIpvXLtP7Yw9zUfvl8GXM6BBBAAAEEEEAAAQQQQACBEgUIsEoEq/TmpgYIpvXLtP6YHGCtWd8oc1ekZeWaBqlNZXy5xDvVhKR/r4icNigmvXcJ+3JOToIAAggggAACCCCAAAIIBFmAACtg1SMY8bZgvEJY2Ne08afh1fg5tZKs93Zc5Tt6Iipy09gOhFiV4eesCCCAAAIIIIAAAgggECABAqwAFUubalqAYPOb1i/T+mNqna5alJSlqyqUXn2NOqxvVK4YkwjYnYjmIoAAAggggAACCCCAAAL+ChBg+evd5rMRjLSZsOABmIFV2Ne08Tdy2hbfXhssJOvWuPP26uDoCCCAAAIIIIAAAggggEDlBAiwKmdf1plNCxBsBNP6ZVp/qFNZl6vjnQiwHFOxIQIIIIAAAggggAACCLRTAQKsgBWeYMTbgrkVJFAn6lSKgFvjrpRzsi0CCCCAAAIIIIAAAgggECQBAqwgVYs1sDyvlltBAgGWt6WiTt76cnQEEEAAAQQQQAABBBBAoNoECLCqrSJF2kMw4m3BCEYK+5o2/kzrj7dXB0dHAAEEEEAAAQQQQAABBConQIBVOfuyzmzqA7dp/TKtP/ZgNa1fpvWnrJsKOyGAAAIIIIAAAggggAACARAgwApAkbKbaOoDt2n9Mq0/BFje3ijcmvnnbSs5OgIIIIAAAggggAACCCBQOQECrMrZl3VmgpGy2Bzv5FaQQJ0ck5e1IXUqi42dEEAAAQQQQAABBBBAAIHAChBgBax0BCPeFoxgpLCvaeOvUH+6dwnJ0G9HZUifqOzaNSS/eygpz65pyAs0eJ+InDooLr13CUs8KpLJiHyxJSNLX6+Xu55OyxebM3n3dWvceXt1cHQEEEAAAQQQQAABBBBAoHICBFiVsy/rzKYFCDaCaf0yrT/tpU4aWh3eNyrD+kZlr25hiUaaer6xLiNTH8gfYP1kcEx+dEhcEjGRhkaRunRGIuGQ1MSa9l/1QaNcvahO1n2ZO8RyM8Bas75R5q5Iy8o1DVKbyh+alXUDyrNTp5qQ9O8VkdMGxawAjx8CCCCAAAIIIIAAAggg4LYAAZbboh4fj2DEW2C3ggTqFMw6TT6hRob0aUqt0g0in27MyC5dQrI5mT/A6tsjLFf+sEZ2+kZIXv+wUa5/MCnvftooHeIhK9A5cUBM4jGRB15My02PpnLCuDXuNLwaP6dWkvXe+uc7eiIqctPYDoRYleHnrAgggAACCCCAAAIIGC1AgBWw8hKMeFswt4IE6hTMOk0cnZAeO4Rlyap6WfxavRzRNypnHR6XZH3+AEsDqnGHx61ZV7/9a1JW/Kv5a4a/Pa1G+veMyOqPGuXc2bWeBlhXLUrK0lUVSq++7pnOXrtiTMLbAcDREUAAAQQQQAABBBBAoN0JEGAFrOQEI94WjACrsK9p469Yf44/OFY0wNLw6tRBMVn/RUYmL6yTN9c1NkO86NiEjDggKv/+rFEm3Ze0/try59a4Gzlti2+vDRYaKW71x9urnaMjgAACCCCAAAIIIIBAkAQIsIJULREp9sDtV3fcfkA1rV+m9cceV6b1q1h/nARYGk794uiEhERkxmNJefDlbTOg9DXCqack5Du7R+T//btBLryrLucl6tb1VKw/Qb0/+NVuzoMAAggggAACCCCAAALVK0CAVb21ydkyUx9QTeuXaf0hwMr/CqGGVFf8MCED9o7I55sy8n9PpeSx1xqkR9eQnH5oXAb2jsimuozc+EhKlr2R+/U+AqyA3YhpLgIIIIAAAggggAACCPguQIDlO3nbTkgw0ja/YnsTJBQWMm38FeuPkxlYKqZfL/z5kXE55FvRrV8utCU/2ZiRWUtT8vd/5F+binFX7MrkzxFAAAEEEEAAAQQQQKC9CxBgBWwEFHvg9qs7bj1w2+01rV+m9ae91slpgKWzr84/Oi67dQ1LfYNYC7pHIyGpiYkk0yIPv5qW25am865P5db1ZOq48+u+xnkQQAABBBBAAAEEEECgegUIsKq3NjlbZuoDqmn9Mq0/BFj5XyHs2yMslx2XkF27huX5tQ1yy+MpeffTpoXa9QuFPx0SE33N8C8vpmX64lTO65oAK2A3YpqLAAIIIIAAAggggAACvgsQYPlO3rYTEoy0za/Y3gQJhYVMG3/F+uNkBtb4Y+Jy3EEx+eDzRrnyvuTW8MqWPHd4XH54cEw+25iRKffXyaoPvPsKYbH+FBv/bv25W9eRW+3hOAgggAACCCCAAAIIIBB8AQKsgNXQ1AdU0/plWn/sy8S0fhXrj5MA6+b/7CD77haWZ/7VIFfMb/2VwcH7ROTSUQnrlcL/fTxlzcRq+XMr8CnWH79ud271x6/2ch4EEEAAAQQQQAABBBCofgECrOqvUbMWmvqAalq/TOsPAVb+VwhnnNFB+uwalqdWN8ikBa0DLP0K4YTjEpKIhuTWJSlZ+DwBVsBuuzQXAQQQQAABBBBAAAEEqkCAAKsKilBKEwhGStEqfVu3Zo5Qp9LtS9nDrzo5mYE1+YQaGdInIu980igT762TdV9mmnXlzGFxOXVQTDYnM/LbvyZlxb8aWnXVr/6UYtyWbd3qT1vawL4IIIAAAggggAACCCBglgABVsDqSTDibcHcevCmTmbUyUmAdex3o3LO8LjUxEPyzJsN8vuHk/LF5qYQa1S/qJx5WFw6dwjJq/9ukIn3JnN+idCPcde9S0iGfjsqQ/pEZdeuIfndQ0l5dk3zMM3ubzzqrH75Zp251R9nrWArBBBAAAEEEEAAAQQQaA8CBFgBqzLBiLcFc+vBmzqZUScnAZb29Lyj4jL6oJhEwiL1DSJ16Yz13zXUConIe581ynUPJnMu4K77ezXuNLQ6vG9UhvWNyl7dwhKNNNVlY13uVyJHHhiVsUPjEv96u1xVDIVEamIh0b/esyItty9t/WVFt/qTff416xtl7oq0rFzTkDME9GLEdaoJSf9eETltUEx67xJ29RSm9cdVHA6GAAIIIIAAAggggEAOAQKsgA0LghFvC+bWgzd1MqNOTgMs7e0x+0etEKvnTmHRGUyZjMgXWzLW4u4Lnku3+jphtpBX485+vVHPlW4Q+XRjRnbpErJeZ5z6QOsZWE6qdsrAmPzssLhs2Oz9VxXt9mjYM35OrSTrnbTQ/W0SUZGbxnZwLcQyrT/ui3NEBBBAAAEEEEAAAQRaCxBgBWxUEIx4WzCvggRvW53/6G71xz6DaePP9P5MHJ2QHjuEZcmqeln8Wr0c0TcqZx0el2R9eQFWh3hIpp6SkP/YPSIPvVwvNzyczDn43B53Vy1KytJVFUqvvu6hzmK7YkzClUvZtP64gsJBEEAAAQQQQAABBBAoIkCAFbAhYtoDN8GItwPQ7SDBtPHX3vpTyoyyXCNTXzE8d3hCatNNAdjzb7VekF73c3vcjZy2xbfXBgtdkW71y7T+eHsX4+gIIIAAAggggAACCDQJEGAFbCSY9sBNgOXtAHTrgZs6BaNOxe4PbQmwdPbVpOMTcnCviKxc2yCXz6vLi8K4KzxeitXJ29G27ehu18mvdnMeBBBAAAEEEEAAgfYpQIAVsLqb+uBjWr9M6w8Blrc3CreChGLjri0Blr5C98sRcWtR+hsfTcnjr+V/pc+t/jDugjHuvG0lR0cAAQQQQAABBBBAoEmAACtgI6HYA6pf3eEBtbA0dfJ2JLo1/kyrU7H+tCXAsheEf+29BpkwL1nwlT636kOAFYzryNtWcnQEEEAAAQQQQAABBAiwAjkGij2g+tUpHlAJsPwaa7nO49b4M+16KtafcgMsfW1wwnEJ6ZQIyawnUzLv2XTB8rtVHwIsb68yt+vkbWs5OgIIIIAAAggggEB7F2AGVsBGQLEHVL+64/aDj2n9Mq0/BAneXlluXU/Fxl25AZaGV8O/E5W16xvl1/Pr5JOvMgRYbRgSxerUhkOXtKtb466kk7IxAggggAACCCCAAAJlChBglQlXqd1MffAxrV+m9YcAy9sr3q0godi4KyfA6tsjLFf+sEZ27BySe1ak5falqaIYbvWHcVeUuk0buF2nNjWGnRFAAAEEEEAAAQQQKCJAgBWwIVLsAdWv7rj94GNav0zrD0GCt1eWW9dTsXFXToA1/pi4HHdQTNZ/kZHJC+vkzXWNRTHc6g/jrih1mzZwu05tagw7I4AAAggggAACCCBAgGXWGCj2gOpXb91+8DGtX6b1hyDB2yvLreup2LgrNcDas1tYppyYkB47hOWBF9Ny06PFZ1+plFv9YdwFY9x520qOjgACCCCAAAIIIIBAkwAzsAI2Eoo9oPrVHR5QC0tTJ29Holvjz7Q6FetPqQHWmcPicuqgmHxVm5GpDyTl+bcaHBXWrfoQYDniLnsjt+tUdkPYEQEEEEAAAQQQQAABBwIEWA6QqmmTYg+ofrXV7Qcf0/plWn8IEry9sty6noqNu1ICrO5dQnLVSTXSa+ewPP7PernmL0nHCG71x8m403YO/XZUhvSJyq5dQ/K7h5Ly7JriQdsBe0ZkzEFR+c7uEenSISRbUk0hXaF93epXoToFsT+OBwYbIoAAAggggAACCCDQBgECrDbgVWLXYg+ofrXJrQc5Jw+ofvVJz+NWv6iTt1WjTrl9i427UgKsUwbG5GeHxSVZn5HfP5ySpavqHRfVrfrkuz9oyHN436gM6xuVvbqFJRpp2nJjXfEQqkM8JOcMj8sx+0W37lffIPLppozc8LekvPB2/vDLrX61rFPQ+6P2a9Y3ytwVaVm5pkFqU4W/Uul4IBXZsFNNSPr3ishpg2LSe5ewW4dtdhzT+mVafzwpOgdFAAEEEEAAgaoVIMCq2tKU94DqV3fcepAjwPK2YtSpsG+xwMfb6mw7ult1KtYfpwHWTt8IyaTja2Tf3cLy2nsNMmFesqRQwq3+5Ls/TD6hRob0aUqt0ho+bczILl1CsjlZOMDS8OqSkXE5tE/U2nfVB40yf2Valq92Fs651a+WdQp6fzQUGT+nVpLOGF2/rBJRkZvGdnA9xDKtX6b1x/WBxAERQAABBBBAoOoFCLCqvkTNG1jsAdWv7rj1IEeA5W3FqBMBlrcjLPfRvR53E0c3LSy/ZFW9LH6tXo7oG5WzDm+aLVboNcBjvxu1Zl/FoyH5+z/qZfriVEWCuZb38aD356pFyZJm6HkxJnU23hVjEq4e2rR+mdYfV4vNwRBAAAEEEEAgEAIEWIEo07ZGEmB5WzC3HrypE3UqRYBx17ag0cnMMp19NfWUhLXm1esfNsrkhXXyyVelvermV52C1p+R07aUFASWcm2Usq1b9bHPaVq/TOtPKWODbRFAAAEEEEDADAECrIDVkWDE24K59QBEnahTKQKMO+8DrH57ReTy0QnpXBOSWU+mZN6z6VJKZG3rV52cBFhB6k/J0GXu4FZ97NObdh83rT9lDhN2QwABBBBAAIEACxBgBax4pv4DqGn9Mq0/PNB5e6Nw68G7vY47J4HPiQNiMu7wuHy5JSN3PZ2SkQfGti4An0yL/PP9BivY0tlZ+X5+1cm0/nh79Ww7ulv14X7nbcXcrpO3reXoCCCAAAIIIFBNAgRY1VQNB21prw+oDmhc2cStf7CmTq6Uo+JBgre9cP/Bu72OOyeBz9lHxEW/rKiLvodCIpGwSN3XX8uriYckJGKFWzc+kpJlb+Rejdyv+4Np/QnadUSA5W3F3LqOvG0lR0cAAQQQQACBahQgwKrGqhRoU3t9QPWrTG79gzV18rZi1Cm3b3sdd04Cnyt/mJDD9m36+qB+tfDWJSl57LWmoOrI70TlvOFx6bJdqOD6WH6NO9P64+3dwP0gmADL24q5dR1520qOjgACCCCAAALVKECAVY1VIcCqWFXc+gfr9hok+FU46kSAlS3gJPCZfEKNDOkTkY21TbOslr7efJbVjw6JydhD45Kqz8jvH05ZXzhs+fNr3JnWn6DdFwiwvK2YW9eRt63k6AgggAACCCBQjQIEWNVYFQKsilXFrX+wJsDytoTUiQCr3ABr9UeNcu7s2laA+nXCK8YkZIdOIbn76bTcsSwViAArCP3x9m6w7ehu3RcIsLytmNt18ra1HB0BBBBAAAEEqkmAAKuaquGgLQQjDpDasIlb/2BNndpQBAe7UicCrFIDrHOHx+WEATH5cEOj/GZBUtZ+3Hyx9n26h2XS8TXSffuQ9YXCmU9Ud4AVpP44uKRd2cSt+wIBlivlyHsQt+vkbWs5OgIIIIAAAghUkwABVjVVw0FbCEYcILVhE7f+wZo6taEIDnalTgRYpQZY1iuCQ+PWK4TX/CUpL73T0AwxaDOwgtQfB5e0K5u4dV8gwHKlHARY3jJydAQQQAABBNqlAAFWwMpOMOJtwdx6AKJO1KkUAcZdYa1i15OTNaP69gjLlT+skW7fCMlDL9fLDQ8nm53UXgMr+fUaWEurfA2soPSne5eQDP12VIb0icquXUPyu4eS8uya5uGhXYg9dgzL5BMTon/N99tYl5GpD+Q+hlvXkZMAK4j9KnQdBbE/pdxj2RYBBBBAAAEEzBAgwApYHYs9yPnVHT8fFPzqk57HrX5RJ2+rRp1y+7bXceckwFKxC0ck5NgDo5JKi8xZnrJeFdRf9lcIX/13g0y8Nym1qUwrZL/GXdD7o2HI4X2jMqxvVPbqFpZopImyUPikf579Gmc1BlhB71fL+0PQ++Pt/8twdAQQQAABBBCoRgECrGqsSoE2tdcHVL/K5NcDatD6Y7fXtPFHf7wZiW5dR07HndPARx/YLx9dI32/GZaQiNSlRTKZjNTEQ9b/1vWxrn0gKas+aL4+lt0Ot/pVbNwFvT/2Fx/VLd0g8unGjOzSJSSbk/lnT+m2A3tHZMJxCYmEJO+XIAuNWLfqk2/cBb1fLcdd0PuTPRbWrG+UuSvSsnJNQ87w2Ys7XaeakPTvFZHTBsWk9y75Zw16cW6OiQACCCCAQHsVIMAKWOWLPfj41R2vHxT86kfL87jVL+rkbQWpU27f9jrunAY+qrZ9x5D8ZHBMhu0ble23C4kmV5vqMvL82ga56+m0vPtp7vBK9/Vr3AW9PxNHJ6THDmFZ0IuIqQAAIABJREFUsqpeFr9WL0f0jcpZh8dFX8/M9/qf+uqsrV+OiEtDRgpul+/u4lZ98gVYQe9Xy/tD0Ptj10nDq/FzaiVZ7+3/7+Q7eiIqctPYDoRYleHnrAgggAAC7UyAACtgBW+vD6h+lcmtByDq5G3FqBMBlrcjLPfRGXfljTungZy93eebMjJ5YZ28uS5/mJirJW7VJ1+A1fKcQetXsf9fClp/7HpctSgpudas8/Meoa/LXjEm4ecpORcCCCCAAALtUoAAK2BlL/YPoH51x+8HhaD1izp5WzG3xp9pdTKtP06DBG9H27ajM+68DbD+c2hcfjw4Ju9+0iiX3Vsnn3zVeh2yQrV2qz5Ox53TwKda+lXs/hC0/th1Gjlti2+vDfo5/vy6r3EeBBBAAAEEgiRAgBWkauliw9dsrooW+/2g4Fen3eoXdfK2YtSpvCDB26q4H/Q4DRKC1i/T7g/F+uM0GDn7iLicMjBmrZm1JZWR3bZvWgC+vkGs2Vj3rEjJ02/m/oKhjgG37gtOx13Q+tVe6xS0+4Nf7eU8CCCAAAIIBFGAACtgVSv2D6B+dcfvB4Wg9Ys6eVsxt8afaXUyrT9OgwRvR5v7wZxpdSrWH6dBT/ai4rlqql+GnL0sLQuea/p6ZMufW/cFp+MuaP1qr3UK2v3Br/ZyHgQQQAABBIIoQIAVsKoV+wdQv7rj94NC0PpFnbytmFvjz7Q6mdYfp0GCt6ONAKuYb7Fx5zToOf/ouBy9f9R6dfDOp9LWukYd4iE5er+onDE0Jp07hKw/m3J/Xc4vRbp1X3A67oLWr/Zap2Lj160/d3v8udUujoMAAggggIBJAgRYAatmsX8A9as7bv+Dmmn9Mq0/Th/ogjb+TKuTaf1h3Hl7Rbl1Hy827pwGPYV6ax9DXym8++m03LEs1Wpzt/rjdNwFrV/ttU7eXkXuB9x+tZfzIIAAAgggEEQBAqyAVa3YP4D61R2/HxSC1i/q5G3F3Bp/ptXJtP44DRK8HW3uP6CaVqdi/XEj6NnpGyG59uQa6blzWJ58vV6m3J80IsDys1/ttU5Buz/41V7OgwACCCCAQBAFCLACVrVi/wDqV3fcChB4QPW2YtSpsK9p15Np/eH+EIz7Q7Fx50aApRIzzuggfXYNy1OrG2TSgjojAiw/+9Ve6+TtVeR+wO1XezkPAggggAACQRQgwApY1Yr9A6hf3SEYaV/BCEGCt1eWW9cT9wfqVIqAX+POSYA18sCojB0al021Gbn+oWSrNa78nKnk9H4XtH4Vuz8ErT9O61TKNdGWbd26ntrSBvZFAAEEEEDAdAECrIBVuNg/gPrVHbf/Qc20fpnWH1MfFEyrk2n9Ydx5e0d36z5ebNz9f+x9CbxVU/v/98x3vkUaJBWRlLGUQmTO/AqveXhlpkFRSaiQMZRIZt4XP9MbXmOZiVIKJVKS0KjufO8Z9///rHP36Zxzz7D3OWuf21n3WZ9PH+qstfZ6hvXstb77GYwAIwd2ceCmUz0oLbDhqU99+L+vYysNHrG3E9cPdouk7vmUA2t7oqulysnaXbRtdln7KVfr5ecwB5gDzAHmAHMgHznAAFaeSS3dATRX5Mg+qKlGl2r0MJBg7c6StZ9Y71hOZjiQK70zAmARMHXr6R4ctJsDm6s1PDrXh0+WBwQ5PXa2Y/jxHuzR3o71FRomvt6AFetDTUiVRY9Re5dvdKWzD/lGjxE5tS+3YeBeThza3YkOrW24/20vvl4ZNLxNjurlxIjj3Cjy2JKGruqTydY/w4vkjswB5gBzgDnAHGhBHGAAK8+Ene4AmityZB/UVKNLNXqMXBRypXv0HFn6p5qcVKOH9c7aXZWrfWQEGCFK9+5ox40nedBpRzs0Daj3adAAFLhscNjDf3/6Mz9eWxDrnWUVgJBuP+UbXarRk8w+EGg1aG8nyGuvSxs7qHIlteoGDXe9aRzAonkmn1mA3draxfhkudes0j9rdz/PzhxgDjAHmAPMgfzkAANYeSa3dAfQXJEj6+LDF1RrJcZySs1f1faTavSwfcgP+5BO74wCPURt5zZ2DOnrwiF7OlBeZIMNQJ1Pw4p1Ibwy35/SeybX9i7f6Gopcpo4pACHdg+jVv4ghEdfu3Ibar3mAKyRgz048QCn0MFcA1grN4Tw4ld+zF8ZFMBtLlpJgQ19dnPgnP4udGsXBu1kNdXo0fmiKl2y5M7zMAeYA8wBKzjAAJYVXLVwznQHUAsfHTN1ri8K+UYXy8laicnSP9XkpBo9DGDxPjLDAVl2gfXODNfN97VaTuNP9aDjDnZ8/GMAc5YGcOTeTlw2yA1vwDiApYcOEnX1fmDHktyFEBIoMuzZenjDEbQ5bx4nMO2iQmkglmr0RINXKskp54rGD2QOMAeYAxlygAGsDBnXXMP4gmot52UdrFlOLCczHGC9S80t1fYT02NmdxjvK2sfMYBlnOeZ9My1nMx4yhE9euhg17Z2vL04IHKvde9gz1kI4eTZXnzyYzOhV40CpfDLCad5MhFvkzGq0aMTqCpdUoTOkzAHmAPMAQs5wACWhcy1YmrVLj58UbBCS7bNmeuLgrXUyKdLtf2kGj1sH6zdUbLsA+sdy8kMB2TpnVH7YBbA0kMHV28MYcIrDbjl9IKcAlgn3VeXs7DBVHKTJSfV6NF5pipdZvYy92UOMAeYA83BAQawmoPrWTyTLwpZMM/AUFkHNpaTAWZn0YXllJh5rHdZKJWBoax3rHcG1ER6F9a71CxNZ/fMAFjRoYMPvu/Dh0sDeOSSwpwCWOnoka5gSSZkvctO7/JNTrlaLz+HOcAcYA5kywEGsLLlYI7Hq3aw0dmnGl2q0cNysnaj80WhZV0UVLMPqtHD9i4/7J1RORkFsOJDBx941ysewQBWdvrA9iE7/qUbLev8kO45/DtzgDnAHNheOMAA1vYiCYPr4IOAQUZl2E3WQYDllKEADA5jOSVmFOudQQXKsBvrHetdhqqT1TDWu+wAbqMAVnzo4PrKcPU/BrCyUl/weyk7/qUbLcs+pHsO/84cYA4wB7YXDjCAtb1IwuA6+CBgkFEZdpN1EGA5ZSgAg8NYTgwkGFQVqd1Y71jvpCqUwclY76wHsBKFDupPZQDLoKIm6cbnoez4l260LPuQ7jn8O3OAOcAc2F44wADW9iIJg+vgg4BBRmXYTdZBgOWUoQAMDmM5MZBgUFWkdmO9Y72TqlAGJ2O9sxbAShY6yABWsUENzU4+Uh5iYBJZ+0h/lKrnPAOs5C7MAeYAc6BZOcAAVrOy3/zDVX1hqkaXavSoemBTTU6q0cN6Z/4dYWaErAsd650Zrpvvy3LKDiBJF0I4dJAbZ/d3wWZQNNUNGu5604uvVwZjRrCcGOA2qEJSu8nSO6mL4smYA8wB5oCFHGAAy0LmWjE1XxSs4Oq2OWUdBFhOLCczHGC9y+6CaobX2fRlOfEFNRv9yXQs61129iEdgHXxQDf+0ceZ9CEFLhucDsAXoD8aarzAA+94sXA1A1hGdJrPQ0a4lHkfWfYh8xXwSOYAc4A5kFsOMICVW35n/TQ+CGTNwpQTyDoIsJxYTmY4wHqX3QXVDK+z6ctyYgArG/3JdCzrXXb2IR2AlU4unAMrHYeyk092sxsfLWsf6U9U9ZxnnKPckznAHGAONA8HGMBqHr5n/FRVX5iq0aUaPaoe2FSTk2r0sN5l/KowNFDWhY71zhC7M+7EcsoOIFEJwKJ8XQP3cuLQ7k50aG3D/W83DWWM5tbg/Zw462AXdm5lF15kwRCwuVrDJ8sDeHm+HxW14UqLiVou9C4f6THyXspnujI2VDyQOcAcYA7kiAMMYOWI0bIewxcFWZxsvgObtRTEzi7rAGrkwJaPdKm2n1Sjh/XO2l0lyz6w3rGczHBAlt4ZtQ/5DmARGDJobyeO2NuJLm3CQBS1ZLm46LdCtw0jB7txRA8nHPZt4Y9Ohw0FLoBgqx//COHONxqwvjIxiCVLTvH2Id/pSaZ3qtBlZi9zX+YAc4A50BwcYACrObiexTP5opAF8wwMterAZuDRlnSRRY/Ri4IlRCSYVBZdqu0n1ehhvbN2R/E+Ss1f1faTavQYtQ/5DmBNHFKAQ7uHUSt/MOxB1a7chlpv4mTy1O+fB7vwr8PdsNmAOUsDePxjn/C2ImDrnP4unNHXJYCwF+b58cxnvoQbwSr7kO/0JNM7Veiy9q3DszMHmAPMgew5wABW9jzM6Qwt9QCaKyZbdWDL1frjnyOLHqMXhVzRKYsu1faTavSw3lm7o3gfMYBlrYYlnl2W3rUU+zD+VA867mDHxz8GBBh15N5OXDbIDW8gOYD1wPkF2HdXB5auDWLs/3lR79vmZUUg1l3/9KBXJ4dIRD/mxYacAlj5Tk8yvVOFruawCfxM5gBzgDlghgMMYJnh1nbQly+o1gpB1sGa5cRyMsMB1jsGEszoi6y+rHesd7J0ycw8svSupQBY8bxN51FGANWdZ3mwW1s7vloZxF1vepuIR/cW+nldCFc/XZ9TACvf6TGqd/kmJzN7mPsyB5gDzIHm5AADWM3J/QyezcBIBkwzMUTWwZrlZILpGXRlOSVmGutdBspkYgjrHeudCXWR1pX1joHGaA6kA0bSKR7larrjrAJ02cmOD34I4O63mgJcNEeu9C7f6JEFYG1vckq3Hv6dOcAcYA5sLxxgAGt7kYTBdfAF1SCjMuyWqwNbhsszPUwWPUYPbKYXmOEAWXSptp9Uo4f1LsMNYnAY7yMGRgyqitRusvSupdqHTAEf8szqt7sDQ/q60KOjHeu2hjDlTS9+/DOUUL6y5JTuvZRv9BjVu3ylS+pm58mYA8wB5oAFHGAAywKmWjlluoOAlc+OnlvWwcboQSDf6GI5WSsxWfqnmpxUo4ftA+8jMxyQZRdY78xw3XxfllN2wKlZYCQ6uTg9mbJhLfsjiJlzfVj+V2LwivrJklO691K+0WPUPuQrXeZ3NI9gDjAHmAO55QADWLnld9ZPS3cQyPoBBieQdbAxehAwuKysu8mii+WUtShSTsBySswe1jvWOzMc4H2UHZBghtfZ9GU5sZyiOWAWGBl7igf9u4WrGBa4bKL6oNcPzF7kx/Nf+GMSvEc/J1d6l2/0GD235itd2dgqHsscYA4wB3LBAQawcsFlic/gC6pEZiaYKlcHNmup2Da7LHqMHtjyjS7V9pNq9LDeWbujZNkH1juWkxkOyNK7lmofzAIj0bJpVWzDxYe5cdy+TjjswAvz/HjmM19C8cmSUzr7kG/0GNW7fKXLzF7mvswB5gBzoDk4wABWc3A9i2emOwhkMbWpobIONkYPAqYWl0VnWXSxnLIQgoGhLKfETGK9M6A8WXRhvWO9y0J9Mh7KepeadarZvXT0ZAOM6Jy8858FIh/W6o0hjHu5AZuqKLAwtuVK7/KNHqPn1nylK2NDxQOZA8wB5kCOOMAAVo4YLesx6Q42sp6Tbh5ZBxujB4F065H1uyy6WE6yJJJ4HpYTAwnWahjrnRn+sr0zwy3zfdneMYAVzQEZwMjlR7rxz4Nd2FytYfJsL5auDeY1gJVLeoyeW/NNTuYtE49gDjAHmAPNwwEGsJqH7xk/lS8KGbPO0EC+KPBFwZCiSO7Eesd6J1mlDE3Hesd6Z0hRJHeSpXdGgQTJy086nSy60p3z0gEju7e148aTPWhfbsN/FwYShgjqgM/6Sg2TXm/Az+uaJnNnerKzD/kmp1ztE34Oc4A5wBzIlgMMYGXLwRyPT3ewydVyZB1sWuoBlOWUHQdk6Z9q+0k1etg+ZLdP0o3mfZTdBTUdf2X9znJiOUVzIB0wslOZDVPOKkDXtnbMXxXETf/X0ISB+RRCuL3RY/S9lG9ykmWveB7mAHOAOWA1BxjAsprDkufnC6pkhsZNxxcFvihYq2GJZ2e9Y71jvcueA7L2kdELavYrNjaDLLr4/GCM35n2ypWc0gEjtP6rj3bjHwe5EAgCsxf68VxjtcFCtw3n9HfhjL4uUY3wtQV+PPbR9p/EfXuix6h9yDc5Zar3PI45wBxgDuSaAwxg5ZrjWT6PD6BZMjDN8FwdQK2lYtvssugxemDLN7pU20+q0cN6Z+2OkmUfWO9YTmY4IEvvWqp9MAKMUPjg6BM92L+LAzYAvgD90eB02FDgAihl+xc/B3D3Wz7U+5omcCfeypJTOvuQb/QY1bt8pcvMXua+zAHmAHOgOTjAAFZzcD2LZ6Y7CGQxtamhsg42Rg8CphaXRWdZdLGcshCCgaEsp8RMYr0zoDxZdGG9Y73LQn0yHsp6l5p1qtm9dPQYAUaIY+RtdfpBThy7jxPty+3C44o8stZXhvDBDwG8/k0gKXi1vQFY2xM9Rs+t+SYnomvlhhBe/MqP+SuDKXUjY2OWYGBJgQ19dnMIz8Bu7ewyp1aOHp05LKfs1cRKvVNVTtlzXd4MDGDJ42VOZkp3sMnJIiR+mTN6EMg3ulhO1kqML3QMJFirYYlnZ71jvWO9y54DsvYRnx+yl0WqGWTJic9D+SEnAkWGPVsPb8Da9Sab3eMEpl1UKA3EUo2eaFCE5SRPR2XrnapyksdxOTMxgCWHjzmbhQ8C1rKaD2yp+aua/jE91uwnWfuIL6jWyEefVZacVNtHrHf5oXcsp/yQE9uH/JDT5NlefPJjM6FXjSw6Ym8nJpzmkcIw1ejRmaIaXarRo6qcpGxKiZMwgCWRmbmYig8C1nKZL3QMYFmrYYlnZ71jvWO9y54DsvYRAyPZyyLVDCwntnfWapi171lV7cNJ99XlLGwwF/ZBNXp0nqlGl2r0qCqn5rDZqZ7ZIgCsDz/8EP/6179w7bXX4oYbbkjKjyVLluDee+/F559/jrVr16Jbt24YPHgwRo4cia5du24XsmMAy1oxyDpYs5xYTmY4wHrHFzoz+iKrL+sd650sXTIzjyy9UxVIUO38oBo9rHdmdrv5vrLsA+uded6bGcFyalnnBzO6kYu+ygNYCxYswDXXXIOFCxfinnvuSQpgzZkzB8OGDcNPP/2ETp06oW3btvjzzz+xfv169OnTBzNmzEDfvn1zIZOUz9geDHKrYhteG14klRfbA11EEBvklmWQWe+kbuPIZLL2EV8UrJGPPqssOam2j1jv8kPvWE75ISe2DywnMxzg9xKfw83oi6y+svRO1feSLD7LmkdZAEvTNLz++usYM2YMVq1aJfiVDMD67bffcNFFF+Hbb7/FjTfeKP54PB5s3boVY8eOxaxZs3DmmWfi8ccfR3l5uSzeZzTPn1tCaF1iE9VlqA7yXxUhzPkhgLcWB1BRm7gUcmmBDSce4MQJ+zmxc2s7bFRTOUULhoA1m0P43+KAqFSjl1g+aDcHjtvXiQO7OFBelGYSk9SpdsBRjR5VDbJqclKNHtY7k4bUZHdZBzbWO5OMN9md5cQXOpMqI6U76x3rnRRFMjkJ6x3rnUmVkdJdlt6pem6VwmSJkygJYK1YsQJ33HGHALCouVwuAUYlA7AefvhhXHfddTjrrLPw1FNPobi4OMLijRs3CnCLPLjot5NPPlki++VMVV2v4clPfXjr28TJF6mU78UDXSj2mAOdNlZpeP4LH8oKbTi8h1NUBrGbm8IwgapdgFSjR1WDrJqcVKOH9c6wCc2oo6wDG+tdRuw3PIjlxBc6w8oisSPrHeudRHUyPBXrHeudYWWR2FGW3ql6bpXIailTKQdgVVZW4uKLL8bs2bPRvXt33HLLLfjss8/w2GOPJQSw6urqMHToULz44ot49tlnceGFFzZh7F133YVx48Zh9OjRIkfW9tZCGvDOkgCe+NiH6oZYLywK97viSDeO6eVM63kVT1coBPiCQIHLeopVuwCpRo+qBlk1OalGD+udtbZX1oGN9Y7lZIYDsvSO7YMZrpvvK0tObB/M897MCJZTYm6x3pnRIvN9We9aFtBoXkOsHaEkgHXzzTfjwAMPFB5V5E111VVXYebMmQkBLMpzReGBGzZswHPPPYdDDjmkCcfJk2vIkCE47bTT8MwzzzRPGGEwCN/Cr1H/+kvw//wjtJpqFJ5xLkquHAFNAz5dHsD0Ob4mYYTty20YMdgDCv+jVvfvJ1H7zGMptap09AQUHJ/A00zTEFizGg3vvwXvJ3NQfNEViftloLOqvWhUo4cvChkotYkhfBBoWQcB1eyDavSwvTNhvDLoKsvesZwyYL6JIbLkxPbBBNMz6MpyYgArA7XJegjrXcs6t2atMJInUA7ASsSfVADWd999h/POO08M+89//oP99tuvyRRfffUVLrjgAuywww547bXXRJL3XLbg+nWomjQWgRXLw4+12WErKUHR6Wej6IKhAsD6ZHkADycAsLruZMf1J3iwd0e7GFoz80HUv/qCcQCrEbQi4Mw371OEKrZGxiYFujJgjmoHHNXo4YtCBkptYggfBFrWQUA1+6AaPWzvTBivDLrKsncspwyYb2KILDmxfTDB9Ay6spwYwMpAbbIewnrXss6tWSuM5AlaPIBlBJwy0keyXCLTBdesRuXN1yO47k/Yd2qL4gsug+eYwbC53Nv6hIA3Fvnx1Kf+SMJ1/cceO9sx6kQPCMiiVjl+JHzzv0TJVSNROOSctMv2L16IyltGQ6uvE8CZs3NXBP/eBK26CgxgJWcfH9jSqlZWHfjFyQe2rBQow8Gsd6x3GapOVsNY71rWRUG184Nq9LRE4JSiOQbu5cSh3Z3o0NqG+9/24uuVwbR2jaI/jtjbKaJAlv0RxMTXvWnH5MLe5SM9RvQuH+lKZR/ykR5V5ZR24+a4AwNYBryrsgWwFi1aZFisrVu3Fh5elHieXKuqptwC70fvw7n7HiibeB8c7Ts0mWtDpYZH5/rw+c9Nk7jTS4NCCMkIIOBHxdhh8C9ZZBh88n+/GLWPT4fn2BNRMOhYUfmw4oarEVj5c2QOqvi4adMmUDhmiBJnZdBufH+vDEbJH3LPcT9JmVQ1enSmqEYX0yNF3ZtMImsfsd5ZIx99VllyUm0fsd7lh96xnPJDTmwf8lNOdG8YtLdTAFBd2tjhDGciEbl273ozOYBF944T9ndi313DFcv12k9f/BzEra81pGWGVe+lfKcnmb3Ld7ri7UO+06OinHr37p123+a6AwNY2xGAZbfb0aFDB7Rr1w42mw3+H39A5bjhQCiE8kn3wXVAn4T68fvfIZHA/csVTb+GHNHDiWuPdaN1sQ1adbUAn4J/rk05H4UkUrMlqDioz8EAVuqtygc2a02ZVQcca1edfHamp2XtJ9Xsg2r0MDBirSWUZe9YTvkhJ7YP+SmniUMKcGj3MGrlDwKbqzW0K7eh1pscwDq4mwNjT/GgtMBG37uxpUaD2wGUFtrQ3ABWvtOTzN7lO13x9iHf6VFRTgxgWWvDk86eKgfWzz//jLPPPluMfemll0Tlwvime2C1bdsWr7zyCjp27JgTSvSE6+4+/VB++1TAmbwc4OpNITwy14dvV8eCWCcd4MRlg9woKbAhtGkjKkZeLsIBy+97BM6u3ZLSEQgi8rUlulMiAEsGM1RzMVeNHl3GqtHF9MjYvU3nkBUCwHpnjXz0WWXJSbV9xHqXH3rHcsoPObF9yE85jT/Vg4472PHxjwHMWRrAkXuH7xPeQHIAi7yvrjnGjeV/hfDe9wF8tyaIRy4pRPcOdsMAllXvpXynJ5m9y3e64u1DvtOjqpystWLmZ2/xHljbbRVCTUPlTSPg++YrlFwxHHA6Uffiswht3SKkTLmoii65Ep4BA4WrFH3p+PqXIGbM8WJdRaMLFYBz+rtwwaFueFxAcP1fqBh2KTSvF66e+yLw0zKEqiojua3i5wsmALEYwDK2yfjAZoxPmfay6oCT6XqyHcf0pOagavuJ6cl2xyQeL2sfMTBijXxkA6csp/yQk2r2rqXq3ekHudICWIk0cnsBsOLXlm/0GNW7fKMrnX3IN3pUlZO1bxvzs7d4AKuurg5Dhw7Fiy++iGeffRYXXnhhEy7eeuutmDRpEkaPHo17773XPJczGBENFNlKS0X4n83thq2kFFpNNTSfTwBPhWecg5LLhwkQq7JOw6yPfOKrB7VCtw0XHOrCkINcwpsqJiF7ojXZ7Cg66zwUD71WzFdVr+GrX4JY+3cIp/VxoU3ptjDE6BDCDMhrMiSdAZPxDCNzyLoAqUaPUYNshMcy+rCcEnOR9U6GdiWfg/WO9c5aDbMWmGP7YK302D6wfbBWw5rXPuQbkJDO3uUbPUbP4flGF8spdU65+F3fXIBwc9i2VM9s8QAWMefhhx/Gddddh7POOgtPPfUUiouLIzzbuHEjLrroIixcuFD8dvLJJ+dEhsEN61AxfChCmzeJ0MGiM85F0UWXhasPBoOomTUd9a+/BFtBQSSfFeWu+uCHAGZ97ENFrSYArH8d7sKpvV1w2IHArytRdcd4aDU1KLlqBDyHHQk4HAht2YzqeycLby+bx4OyW++Gu+8ABEPAW9/6sfSPEK44yo2dGMAyLPt0BtnwRFl2lHWgNvrizHK5hofLoks1OalGD+ud4S2RUUfeR6nZptp+Uo0etg8ZbXvDg9g+sH2I5gADI2FuNDeAkM6Os5xYTtH7VpYdN/ziyFFHBrAA/PbbbwKk+vbbb3HDDTdg1KhRAsTaunUrxo4di1mzZuG0007DM888g/Ly8pyIRg/3C235G4VDzkXJlcNjsqprfh+qbhoJ3+JvUHDCqSi9frxY17I/Qrj/HS/WbA5XA/znwS5ceJgbBcnTZ4l+0R5fnkHHomz87eLfl6wJ4pPlQZx3iIsBLBOST/eCMTFVVl1lGy7V6GJ6slKvpINZ7/jiY41mpZ6V9a5l6R0DWNbuMln7SbX3bEvVOwZGGBixAhhJZx/yTe+M2od8pcvat47x2RnAauTV7NmzRYjgqlWr0KlTJ1DCdsqPtX79evTp0wczZsxA3759jXM2y56RfFX19TEVA8nLSq+B+OPXAAAgAElEQVQOWP/ai6h59AGRz6r87umwFRSCKhLe97YPy/4ICg+scweEQwgpB1Z8Iw8r+uN2hn/R53Pu2QOt7p0BW3EJVm4IYe4PAQzpxwCWGZGmM8hm5sqmr6wDqFGDnM1azYyVRZdqclKNHtY7M7vCfF/eRy0L8GH7YH6PmBnB+ykxt1jvzGiR+b650rt8u3Cn07t8o8foeSjf6GI5cQiheasHMIAVxbUlS5aIHFeff/451q5di27dumHw4MEYOXIkunbtmgl/Mx6jVVehYtSVCKz+FaVjbkXB0YPFXOsrwmVsCcRqeO8tVN83Gc5u3dHq3kdAubJqGjT8siEk+tV5gf57OLBza1vCdWyp1fD75hD229WRdD4CxN7/PiByYHEIoXFxpjPIxmfKrqesg43RF2d2qzU+WhZdqslJNXpY74zviUx68j5iACsTvcl2jCy9Y/uQrSRSj5clJ34vqSEnBkbCcuQQwjAfcmUf8k3vjL6X8pUua62Z8dlbBIBlnB3bUc+AHxVjh8G/ZBGKL74CRedf2mRxiTywojuFNCAQDHtYabU1qJo0DoG1a0S4obtPP9DvDX4NRe4wwMUeWLkzyLnSNFkvGKMGOd/oUu1grRo9rHfW7ihZ9oH1juVkhgOy9I7tgxmum+8rS05sH8zz3syIXMkp3y7c6fQu3+gxau/yjS6WE3tgmbF3el8GsDLhWo7G1M9+GTUzpsLRaVe0uu8R2HdoE3lydA6swpOHoGT4mLSrqrrjZng//gAJ+wf8qLz5evgWzgfnwErLyrQd0hnktBNI6iDrYGP0xSlp2WmnkUWXanJSjR7Wu7RbIasOvI9Ss0+1/aQaPWwfstr+aQezfWD7EM0BBkbC3GAPrDAfcmUf8k3vjL6X8pWutC+OHHVgACtHjM7kMVQdsGL01Qj+/hs8Aw5H6biJsBUWxVYhLClB+Z0PwtWjl3iEr7Iav814HI72HdDlvCFweNyRR/vmfSaqEMLuQMk116PguJPDCbWCQdS98m/UPjMLNpcrknOLPLTeXhzA0rVBDD2SqxCakSFfFMxwy3zfXL04za8ssxFMD18UMtOc7Eax3rHeZadBmY2WpXdGLwqZrdL8KFl0qXZ+UI2elqp3+XbhTqd3+UaPUb3LN7pYTuyBZf5t20JyYGXCmO1ljO/bBaiafBMoJxacLthLS0U4oObzib+XXjsKBSedHlnuyvumo/y95+FzFqJh9L3Y/eioxPOahtonHkbdy/8BtBBsJaWwud3QGuqh1dUBNjuKzjoPxUOvFcBWRZ2Gxz70odar4brjPJwDy4RSpDPIJqbKqqusA7XRF2dWizUxWBZdqslJNXpY70xsigy68j5iACsDtcl6iCy9Y/uQtShSTiBLTvxeUkNODIyE5cgeWGE+5Mo+5JveGX0v5Std1loz47OzB5ZxXjVbz+Afv6P28enwLf5GAE0EOlGlwOIrhkc8r2hxGoBFb3yNNjNvhq+wFEWTHsQuvTqLSoMOe+PyNQ2+RfNR9/wT8P+8HAj4I/NRni13734CvKK55q0I4pE5Xuzezs4Alknp84HNJMNMds/Vi9PksjLuzvQwkJCx8mQxkPWO9S4L9cl4qCy9M3pRyHihJgfKoku184Nq9LRUvcu3C3c6vcs3eozqXb7RxXJiDyyTr1rRnQGsTLi2HY7RtHA0YL1Pw4p1IZQX2dB5JzsoPfuGSg0eF9CqKHE1wkTkrNwQwiNzffhuTRD7d3bg+sFudNxBR8HkMyCdAZP/xMQz8gGUL3S50rXo57Desd6x3mXPAVn7yOhFIfsVG5tBFl2qvWdZTsb0J9NerHf8XormAAMjYW6wB1aYD7myD/mmd0bfS/lKV6bvE9njGMCSzdEcz0eeUqs3hoTH1O5tmwJMdV4NL8/3o8EPnNnPhR1LUoNYBIQtWRPEM5/7Re4rau3LbbhskBsDezhhN46BmeKEagdr1egxapBNCT2Lzrl6cWaxRFNDmR6+KJhSGEmdWe9Y7ySpkqlpZOkdv5dMsd10Z1ly4vOQadabGpArOeXbhTud3uUbPUbtXb7RxXJiDyxTBq+xMwNYmXBtOxlDuak+WhbE/33tg9tpw9n9XTisuwOF7nAI4NrNIbz2jR8fLgsKz6wDuzpw8gFO7LerQ3hoRTevH/hlQ1DM99GyAKobaIZtjbyvzunvwsC9HCj2yEex0hmwXLE8VweBfKPH6Isz3+hivbNGYrL2EeudNfLRZ5UlJ9X2Eetdfugdyyk/5MT2geVkhgP8XkrNLdX2k2r0qPpeMrOHc9GXAaxccFniMx6d64PLAWyp1bDw1yD+rokFmsjDqucuDvG77kEV//jSAhv67OYQnlXeALD27xB++ivUBLRKtWxZLxhVNzobZIlKn2AqWfqnmpxUo4ftA+8jMxyQZRdY78xw3XxflhNfUM1rTfYjWO9Y77LXIvMzsN61LL1T9fxgXvOtHcEAlrX8lT47X1ClszRmQlkvGpYTy8kMB1jvWtYBRzX7oBo9qh5AWU5mrLL5vmzHE/OM9c68LpkZwXrHemdGX2T1Zb1rWedWWXojax4GsGRxMkfz8EHAWkazQW5ZBlm1/aQaPQwksL0zwwFZ9pv1zgzXzfdlOfF71rzWZD+C9Y71LnstMj8D613L0jtVzw/mNd/aEQxgWctf6bPzBVU6S2MmlPWiYTmxnMxwgPWuZR1wVLMPqtGj6gGU5WTGKpvvy3Y8Mc9Y78zrkpkRrHesd2b0RVZf1ruWdW6VpTey5mEASxYnczQPHwSsZTQb5JZlkFXbT6rRw0AC2zszHJBlv1nvzHDdfF+WE79nzWtN9iNY71jvstci8zOw3rUsvVP1/GBe860dwQCWtfyVPjtfUKWzNGZCWS8alhPLyQwHWO9a1gFHNfugGj2qHkBZTmassvm+bMcT84z1zrwumRnBesd6Z0ZfZPVlvWtZ51ZZeiNrHgawZHEyR/PwQcBaRrNBblkGWbX9pBo9DCSwvTPDAVn2m/XODNfN92U58XvWvNZkP4L1jvUuey0yPwPrXcvSO1XPD+Y139oRDGBZy1/ps/MFVTpLYyaU9aJhObGczHCA9a5lHXBUsw+q0aPqAZTlZMYqm+/Ldjwxz1jvzOuSmRGsd6x3ZvRFVl/Wu5Z1bpWlN7LmYQBLFidzNA8fBKxlNBvklmWQVdtPqtHDQALbOzMckGW/We/McN18X5YTv2fNa032I1jvWO+y1yLzM7DetSy9U/X8YF7zrR3BAJa1/JU+O19QpbM0ZkJZLxqWE8vJDAdY71rWAUc1+6AaPaoeQFlOZqyy+b5sxxPzjPXOvC6ZGcF6x3pnRl9k9WW9a1nnVll6I2seBrBkcTJH8/BBwFpGs0FuWQZZtf2kGj0MJLC9M8MBWfab9c4M1833ZTnxe9a81mQ/gvWO9S57LTI/A+tdy9I7Vc8P5jXf2hEMYFnLX+mz8wVVOktjJpT1omE5sZzMcID1rmUdcFSzD6rRo+oBlOVkxiqb78t2PDHPWO/M65KZEax3rHdm9EVWX9a7lnVulaU3suZhAEsWJ3M0Dx8ErGU0G+SWZZAvf6IeqzaGslKqrjvZsWcHOzQN+HldCGs2m5+P9a5l6Z1qdlw1ehjAysokph0sy96xnNKyOqsOsuTE9iErMaQdzHJiACutkljQgfWuZZ1bLVChrKZkACsr9uV+MB8ErOU5G+SWZ5Ab/MDK9UG8+W0AHy4LGFKwg7s5cFofF3p2tKPIY4sZU+vV8MPaEGYv9OObX4Pit16dHDirnwsHdrGj0B3b39ADDXZi+2CQURl2Y/vAF4UMVSerYax3Leu9pJodV40eBk6zMmdpB7O9Y3uXVkks6CBL71S1DxawPKspGcDKin25H8wHAWt5LsuAjX+5Acv+CKG6QbN2wSlm797BjkcuKZT6fFX1j5jkDwJfrgjghS/9Sb2y2pfbcHZ/N47u5UgLRNV5Nbz3fQBfrAjigkNcOKCLQ6osEk2mqnxUo4vpsWYryLLfqh5AVdM7lpM1+0ifVdZ+Yr1jOZnhAOsdA1hm9EVWX1l6p+p7SRafZc3DAJYsTuZoHj4IWMtomQaMQso2V2sCFHljUQC//900tKy0wIbB+znFn112tMNuwjknEIQAWt5Y5Mf734c9h3Yqs+Honk4c3sOJ3duZm88IZ1XVP532kAZ89lMAj3/kw/rKWPCxVbENFx/mFrJyGsSiCBRb+GsQBCbuUGJCuEaEkaCPqvJRjS6mJ0MFTzNMpv2mR7GcWE5mOCBL/1jvzHDdeF9Z8lH1gsp6Z1yXzPRkvWtZgJyq9sGMzueiLwNYueCyxGeo9oJpKRt9XYWGl7/2Y87SAOp924CRo3s5ccVRbuxQnDm4sfbvkPD02a2tHX26OlBelPlc6VQ1n/VPq69D3UvPoeHdNxHaugXQQrCXlcPd7xAUXXQ5HO13FuRTSOF/vvThhXn+GHacdIATlx7hRllhmL9J5xswEMWXDxNzU6vzabDbbChwAaFNG1Ex8nIE1/+VlNXObt3R6t5HYCstTSeOJr/ns3xSEasaXUyPadU2NIAvCnxRMKQoFnWSpX9sH6wRkCz5qHpuZb1jvTPDAVn7STW9U9U+mNGNXPRlACsXXJb4DN7oEpmZYCpZBjnRKv+u0YRnD4FY1CgX0oWHunB6Xxec9szpIq8hglRs1uFWkcXlq/4F/1yLyptHIbj2N8BmD4NLdhtC1dVAwA9baRnKJtwJ94F9Ba0//hnC1He8WL0p7DVHoYPDjveg3+5h16vQpg2onDAagZU/i/lsJSWw2R0IVVWGgbG27dFqykNwdO4KgitDIcBhhwCuKoZditCWvxnAMqHy+ap3yUhkekwI30RX2fab5WSC+Sa6spxaFtCo2j5S9YKqmpxUo4f1zsRLJoOu/F7KgGnNOIQBrGZkfiaPZoOcCdeMj8nUgPmXL0XtYw8hsGI5NJ8PcLrg7NQZhWeeh4KjjgccYeCDgJHp73uxYn0IFD542ZHhkDQKHWx47y1U3zfZ8GJLR09AwfEnN+mvNdTDN+8zMV+orhatpkzLyJsn0ULyUv8CflTefD18C+fDufseKJswBY5ddg0DUVWVqJ5yC3zffAVXr/1RPuVB2AqLsKVWw/T3fSKckNqBXRwYOdiNnVuHkcaah+5G/VuvCaCqfPL9Yl5qwT9+R9XkcQis+gXuPv1QfvtUoQsEYhG+6F+8EJW3jIa9TVu0mjoT9tY7GJa3kY55KR8DhKlGF9NjQOgZdMnUfid7FMspAyEYGMJyYgDLgJpI78J6x3onXakMTMh617L0TqdWtfODAVXPaRcGsHLK7uwfpuqGyFu6NA21z84SoWnCk6eoCLaCQgFiaTXVwjvHc9gglI6bCJvLDa8feP4LH178yt8EwPJ+Ohc1M+5PrSTBkABd6DnlUx6Ca+99RH8Crbwfz0H92/9FYOUKsRZq2YSjJVpIPsop8NMyVIwbBoS0GJ7p9Pl//AGV44bD5nSi/L5H4OzaDZSA/alP/fjvwjAfB+3txLXHuEF5sLTqKlSMuhKB1b+idNRNKDj+lBhW+b76HFWTxgnQsNW0JyOhidRJ/408szINE0ylIPkoHyNWUTW6mB4jUjffhy8KfFEwrzXyRsjSP7YP8mQSPZMs+ah6QWW9Y70zwwFZ+0k1vVPVPpjRjVz0ZQArF1yW+Aze6BKZmWAqswbZt2AeqiaOgRYMofjiy1F05vlhbytNg/fjD1D90N3QvF6Ujb0NniOOEZ44n/4YwPQ5PlTUarjkcDf+ebALLoNJwetnv4yaGVPh7n1QxLuHyKgcPxK++V8KiigcztG2nfACYgAL8H+/GNX3TAyDfrdPFV5T0U0P69Pq61E+6T64DugjgMbnvvDhpa/CABZ5yVGuMvKaC25Yh4rhQ6HV1kb6R88XWLUCFaOvJlhReL859+oZ+Vn3sqO8W+V3PCBdmdk+SGdpzIRm7UOy1agmJ9XoUfUAynJi+2CGA2zvWhYgrJp9UI0efi+ZsV7m+8qyd6rKyTxHrR3BAJa1/JU+Oxtk6SzN6oJadcfNAqgicKps/O2xiag0DeL3T+ag4IRTUXr9ePGsJWuCmPquD39uCWHfXR248ii3qFKXrlHS8Mobr0Xg119QNv4OuAcMjAypmnKLAM2KzjgPzj26o+H9/4lwRAaw0nEV8H7+EarvvAX2Hdug1QOzYN+pLWq9Gp742I83v03ggdVQj8ox18G/7HsUnX8pii++IuYh3o/eR9Xdt8GxU7vIfHqHun8/idpnHovRh/QrNN6D7YNxXmXSU9YBRzU5qUaPqgdQllMmu974GLYPiXnFemdchzLpyXrHepeJ3mQ7hvWuZQHc2eqL7PEMYMnmqMXz8UHAWgabMsgEUE25Bf4lC1F48hAUXTC0yeJqZj6I+ldfEJXudI+b+AThu7e1Y0hfF3rsbIfHZYskY6ek362LbSI/FjUdGHHt2QPl9zwscjUla7qnDwNYyfVFhF1++J4IAQ1VVaH02lEoOOl0MYCqRj74rhcLVwfF33vuEs6B1XWnMNAoQgHvnCD+nzzvCk45QyRxJzCs5pGpTebTV6HrA4V+ksdXYO2acOhpcYkINY2uXpiJprN9yIRrxseYsg8pplVNTqrRo4tONbpUo4flZNx2ZdKT7V3LuqCqZh9Uo4ftXSZWzPgYWfZOVTkZ52RuejKAlRs+S3uKqgb5vBl1WF9JAXaZNQrt6tHRjg6t7MJ75pf1IazZHK4gZ6bJNGCa3xf21Pl+sfDSIW8dat/+FhQV7ggkSdXOHeDC+Ye44XEBNFfVTSPhW7IIJddcj8LTzko5lgGsxOxJVAXQvsOOKLl2NDyHHSk86DQN+HR5AI/M9YEqR1Ij/br8SDeOb0y4T//m/eIT1My4D6FNG2MeZisqRvGlV6PwlDPC8zUmcKdO0aGeiVbo6NBRhDlSjqxMmqr2QTW6mJ5MtDv9GJn2m57GckrP80x6sJxSc431LhOtSj+G9Y71Lr2WyO/Betey9E6nVjU7Ln9nZDcjA1jZ8S/no1XeEFX1mgiv++/CAL7/Pez5kqpRQu3B+zpxxN5OdGljhzMqjxSBBltqNCz+LYjXv/Hj53XJwSzKb3TWwS502sEe8X5K9+yUv2saAmtWo+6ZmfB++ZkI6aPqdvby1giGgHeWBPDkJz5UNyQHsMjTZ/jxbuzTKUyUnmvL3q4DWt33COw7tIEvAGyt1dC23CYq3EU3BrASSyi0cb2oSBiq2ArN74dWUyM6uvfvjdJxk0BgFsnogx8CeOKTcJ4yagRgXXiYC6cc6BJ6RoBi7WPTUP/Gq+J3e1m5+C8l2KfmOeJolA4fA1tJqQDEbI0Cqnn0QTS8Oxvug/qj5JpRQo4IBtHw8QeomX4vtNqamOqFZvVQVfugGl1Mj1nNNtafLwqp+aSa3unUqkYX02Nsv5vtxfahZdkH1fYR2zuzO95cf7YP5vjV3L0ZwGpuCZh8vqoGOZoNBOwQyPPaAn/EAyaeTd3a2UUC9L67OyIhdslYub5CE5X/3vs+0KQLVZejHFRtSuMhIJOCAaCHh0VGUgXCgYNQMnxsBODY8v8Bp0fm+PDxj03XEv3E0w9y4eKBLhR7bCLErGrSTfDO+zQm5xKBck9/6hNhhqWFNvTaxY7DujsFWMIAljH5Bf/4HdX33w7/D0vg6rW/ABopNHNjlYaH3vPi65VhILVPV4cAFHdubRe5xmpmTUP9qy/CudvuKJswBY5ddg0DWFv+FnnP/N8tgufQI1A6/nZRfdJIa3j7v6iedo9INh+f/N3IeOqjqn1QjS6mx6hGm+vHB9CWdUHlC525/WG2t6z9pJq9Y70zq0nm+rPetSw7zvbB3P4w21vWfjL7XKv7M4BlNYclz6/qRo9nE1WBe2WBX1SBq/fFeiqRdxJVhOuzm6OJ51Eydm+upqTcPsxZug042nVHO6491o3eXQ2WAEwjy7rnn0D9W6+JXlpNNTSfDxRORp42BceeKNxwKEzy4Q+8+OqX5B5mHXew47pj3Thot/C6/D/+gMpxw2Fzu1F+7ww4u+wOfxAC4Pv3l2H+kDfaFUe6cUwvBrDMbrnAb6tQecM1whur7JYpcPc/TPCXdO+Zz3xiugsOdeHcAW64nUCkv8+H8ikPgfJZRbfg2jWouPFaaFUVKLv1brj7Dki6pAY/RIgowaehrVtQcf2VIFCtdMytKDh6sFlSGMAyzTFzA2QdBFSz46rRwxdUc/vCbG9Z+4jlZJbz5vrLkhPbB3N8N9ub5ZSYY6x3ZjXJXH/Wu9T8UlX/zGmJdb0ZwLKOt5bMrMKGoDCr2lnT4Jv3WTjkymaHvfUO8Bx1HIrOuTjirbSpShN5iD77aRvoVOi24ez+LpzVzyXABGp04a99fDp8i7+BVlcn5nO074DCM89D4Yn/ABxhIIjCEqe978PqTSHo85zZzwUPzaNpqH7wLpAXDIWRtZr2JBztd85chsEg6t94BbVPzxShamVjbxOVCkMa8P73ATz2YfIQwuP3dYp8S+VFNrEuShRPCdwpUXzJ8DFiTWv/DglaKJ8WNQawMheVVl2NihuuRmDlzyi5aiQKh5wj5LRyQwh/bQkJjzbyvNq9nV14+zXMfRfVd0+Es+tuaHX/TNhKy2IfrmmovGkEfN98haKzL0Tx0GsTLo5CCylktvNOduxQbEP0OkpHT0DB8SebJkoF+5CIaNXoagn0UFGKLjvZEQgCKzLMSRitC1RIoetONlTVA8v/CoLeD/FN1oGagRHTpsfUAJZTy7r4qGbv2D6Y2u6mO8uyD6x3pllvagDLqWXZcVPKkYPODGDlgMkyH5HvBtn//beoun28CLWC0wV7aSkILRBAlhZCdBJruuDPXRbAzA+35SLas70dI0/wgP5LzfftAlRNvgladVVkvnBuo2oBZFFlt9JxE0UYF3kqPfu5H6/M9+Pgbg5cc0xjSBjNM+8zVN0xHprXKwfAahR6zUN3C68s1/690equaWKNBIxQEvdEebl2KrPh6qPdOGwvp/DKSeTtQzma3v0uIDzK9DxaDGAl32XeT+eiZsb9cHbtJjysqOJfdIsBjkaOQwGBnilaovBM8hgkoEsHVfVk7YVnnIuSK0eI2fR1uHruh7Lxk4UukAeWywFQxUn2wErO9Hy3e/GUqUjPjiU2HLevE0f1dIK8SEmvoxsV16AKrLMX+iOhuan2GX1kOKqnAyce4BLVP6Pn03McLlgVxH+/8WPVxnCOQ1kHar6gyjy1NJ2L5dSyLj6q2Tu2D/lhH1jvWE5mOMDvJTPcav6+DGA1vwxMrSCfDXKocisqR12FwG+/iiTWIml2Y/Jr8qKqmjwOgVW/wHPkcSgbN0kgAlRN8L63vQL0oXbi/k5cNsgtcj5p9XWoHDcC/qVLYufTNHg//gDVD90tACnd+4kuPfNXBvHSPB/O6OfGIXs6BOgQ2rIZFaOvRvD338QzpHhgNUpVBzscnbqg1dSZwtOMktXTRa7Bp6FSJK4PRbzMjujhxNXHuEGXQWo6AOYZcDjKbrlTgB7keTD9Ay++XLEtDJEBrOTbyPfV56iaNA62kpJICGZ070QhhKk2pX/xQlTeMhpwOkVCfefue8Z0D25Yh0oKBdy4AaWjbkLB8aeI3wM/LUPFuGGwOV0J16En6ofbzTmw4gSQz3YvkS6pRs/w5xtw8WEu7N85bFNTNfqQMHdpEC995UtaeXbvjnacf6hb5J4jcDdVo3x1ry7wi7yJ/xtdZOp9mq6zanJSjR4GEtJpcHa/y7rQsd5lJ4d0o1lOiTnEepdOc7L7nfUuNf9U1b/stEbeaAaw5PEyJzPl84YgD5SqOyfA0aYtyqfOhKNdhxieUZhc1d23wbFzpwjYQwnY73/Xi29XB0XY378Od+HU3i5xqdGBBFtBQVNAICok0H3woSiffL8AxNZsDmHxmhCO7eVAESVIj+rn3GMvUP4ikUTbQAghVYwjYCSweqXIc+U5/OgmOhDx1tmtWyTcjIC06DtenVfD7EUBEVp43iEuHN3LKULVdCAkVLElkkuJvNI+XR4QoZV/12wLoWEAK/n2i/awcu3XG2XjbxcgJTXy/KuecosI93N23xut7poOG3kFEuDk9WHVrOcBnxe7Db0ArvLwv0cDp84990L57Q8knI+8CVvd/yjsbduHx/l9qLpppAh1jV9HDIAbBVaaNSr5bB9S0aoaXarRQ4A8gU5GW4C8SJcE8Mzn27xr9bHkbUVeqAd0NZ7jsLIu7F077DhjBROMrlM1OalGDwNYRjU5s358QW1ZF1TV7INq9LC9y8yOGR0ly96pKiejfMxVPwawcsVpSc+RYZBP/P1llPkr8eLul2W8qkw2esOH76H2sYeShnJFAKnCwgiAtKlaw/T3w95GFF533bEeDCDPKQB1/34Stc88FhOeF01QBDCLAsSqGjQ0+IC2ZWEISQ8dtLfrgOILhqJ66p2wRT0/JYMCflSMHQb/kkUx+amixyQKIUw0Z02Dhk9/CqJ3FwfatwqvjWgjGl09eqH8nodFdTy6qD32kU+AXdGNAazUqhwTuko518jzz25DqLpaVHkkkKnVlIfg6Nw1MtHKl99G2eOTYdNC2Pqv8djz3FMjvwXXrEbFuOEIbVwfzuEWNx/lxSqbcCfcB/aNWRiNq7z5egTX/Zk2hDaTzSnDPmTy3PgxmdiHVM9VjS7V6CFgXfe8apLjkLxay8rhHjAQxZcPi3jdVtdreOITH/63ODbHIVVfPa23C87GEESjOQ5Xbwyha1vjIJoRPVdNTqrRo+pFQTU5qUYP650R65l5H1nnB9a7zGVgZCTLKTWXVNU/I7qRiz4MYOWCyxKfke2GGLDhIwxbNlmsaE7HU/Bk95EZrU6W4Yp+eN3Lz6N21nS4eu6L8runw1ZQiL+2hvDAu+Fk5ZRX5frBbhGmQq166h1oeOcNFJxwKkqvH00xARkAACAASURBVC/+bWuthtICm7j8+L9fjMqbR4p5dI8qqi7ntIcvW3roYGjDOpSNvyMMEN0y2jiABYik79XT7oHN7UHJNdej4LiTw5PHhTGWjhgTCSWjdW74djkqXn0Zxcccj46D+glAbkuthlaFNtgpH5Ie1vjnWpSNuU2EVVL75tcgpn/gw59bwiGVemMAK70a08W67ulH4f3yM5FvipooHnDIQBRdclXkYq3P9POCVcAdo1Dgr0HdyLvR45jeMQ8R8734DLwfvh+eTwuFL+r9DkHRRZdHigBQQni64OuhUJFxc95BqGJr0iIG6Slq2iNb+5DJMxONkW0fVKNLNXp0HUgIFDd6Oor9EQcUkz176D0v1lWEvUn33dWBkYPdoAqx1LxffILqeyeBvF31nImRHIcAPIcegdLxt4sch5QsXge9ZOmxanJSjR5dzqrRpRo9d73plVLIIdt9ze+l1BxUTe9Uo4ftXbYWIPV4tg/W8lf27AxgyeaoxfNlY5D3qvgeI5ZORCtf+PJObV67IzFrr9FocBSaWrnMjU65sRr+Nxt1Lz0LQm/KJkyBu08/sR6q0vbQez78/ndIJPIdOdiDnruELzeJEmUTsLNjqR0FLiC4/i9UDLsUWn09yifdB9cBfRAJ34sKHaSk3aUjxgpPKrMAFoWF1Uy9Ew1z3xMABoUfEmCm+XyRRPKFZ5yDksuHRVwUGipq8Ns1V2PHDT9hU5s90PaBR9GmQxkorIbANWr1s19GzYypcHbugnIKQytvDQo1fPozP17/xt9EVgxgmVLfpJ0JaCKQk5KxU7J8yr1G/6WiAXQ5NntJJn1btjaIej/Qu6tDhIZa2bKxDzLXJdM+0LpUo0s1ekhG0bkE43McUm7DygmjhMci2fby26cKQGp9pYYH3/UKYJ4ahYdfeoQLxR4bonMmUg5AUYyjsCj240BdnfhwUHjaWTLVNzKXanKa+Lo3aQVHowwkT+ieHR0oKQB+26xh6dptuRiNzsH2ITWnVNM7nVqzhRziuUTA9vmHutC/W2MKCArNB7C5WsMnPwbw2jf+hNVJB+/nxFkHuyLAuFE9TddPNTkxPekkntnvbO9apr1TbT9lpv3WjWIAyzreWjJzNhuibf06jFh6G3arXhGztiU79sOsvUZhi2cnw2vO1iDr4YKUT0hvjo6dUDp2ogiZo+YLAC995cfL8/2iguDube24/gQP9to5OYC19u8Q2pTaRL6sRACW/qzo0EFKxG3foc22nFpGQwj1ycjbat5nqH/pWQRWrRDglc3tFsm9C8++CJ4BA7fF15BXgV/DwonTsPv8l/DHnkeg+90TUVriFl46wnmruhoVN1yNwMqfUXT+pSi++ArxpOV/hcRlT09oHy0sBrAMq27SjqRvlF+MgKqBezmbJI8mIGvh6iDKC23ovrM9Jo9ZoklJnovXBEW1SAK+LjncjX7drAWxsrEP2XNw2wzZ2of4tahGl2r0kLwa3nsT1fffCUfbdilzHNpLSlFOxQ+6dhMh0ZTPb+7ScBgh7ZF/HuwSFQd9i+aj6tYbYSsqRqsHHgO9H6Kb7oFLHo/ldzwgU30jc6koJ7rwk6fyN6uCoiLkivWx3ryJGNljZzv+0ceFA7s6QO+aaByebNsfW0KYszSA974PoKLRC/rEA5w4YT8ndm5tT5vYP1vhqSYn1eiJl6+RQg7xYwg4pQI+g/YO5wiNb1QJ+KWvfXhlfkCcF/VG/a88yi3OhbKbanJiemRrSHg+Pg+l5qtqeqdTqypd1uwS87MygGWeZ806ItsNURSoEV5Y+25ZGEPHivKewhPrj+IuhujL1iD7l36H6nsmQmuoj/FWKjhmMEquu0F8aSePo+e/CANY1GQBWPGhg5SbhVqiHFyGmGGwkzcAuB1hkIrCBX/bGEKnNnbsVGoTXxFDoW1hZvFTErjyf1/7xZ/ow5neLz7BvcElme6Wrf6ZfmCSAdnqnz4t8X1DpYbvfw/i4x8DWLAqKC5olIPnhP2dkWqQJK/3vguICx95Z514QPgr8K5t7E0O0wR0/bY5hHkrgnjvO3+k0hpVljx+P6cAx8ibMF11tUx4pZp8VD0IqCinmpkPov7VF0QIrQ4okd1yOcNFKxJ9UKDcf49/HM6DRTbsosNcOP2gcJGOhrnvovruiXDuvgda3ftIpLiCrhOJQs4z2TOpxqgop2h6qRDIawv8ePPb2Eu/3ke3hScf6ESrotQAAAH2lMz/31/6sMsOdlAuM/Kky0VTTU6q0ZNIB1IVckjUnwDUiwa6RIqIRI3e5fTOpQrNVKmZGnlsXXusW3g/W9FUkxPTY4WWMICVjquq6Z2q59Z0csz17wxg5ZrjWT5P1kYfvnQS+m/8OGY1BF6RJ9aK8rAHVKomC0DQn+FfvhTVd92K4J9rRb6nsnGTBNJD4QlT3/WJ6oFSAKwEoYP652ErASxa/7xfgjiihxMdGpO0R/OXABL6gpjoN+r3y/oQpr3vFReEZO2oXk5ccaQ7Arqkk2Emv582tQ7VDdu+bmYyB42hfGb77GIHgXrkpURf7ZM1OrD26GhHu3KbOJgu+yOE2dcXZfromHGXP1GPVRsT85Qu1Pt0CgNU3/0eSggcUuW1Hh0d8DjD0zb4IcCwRF5y0Q+mkMR9dnUIT5MtNRrGnOyRQo8s+5DtYmTbh7MfrksYGmJ2nXQh339XBwrdEHpEocmpWs9dHOi6kw01XuCnP4P4zzVy9G7Miw34eV2oWfbSHh3s6Njahso64NbT5egd8ZA8R0O11SKE2t6qdRO2Bn5ahopxw2BzeSIeVeQJ9PAcnwj/oXbxQDfO7h/2wNL7I6ShfMpDcO29z7Y5NQ1Vd9wM7ydz4Bl0rKgsakVTdT9F84rs+b+/8OPVBbGh6WT/yBvuzH4uEZJvtJHtI5t20G4Oyz2v9DWpJqd8pyebQg6J9Izes8OO82CP9mHvexGSfOO1Isy48IxzUXLlCPHvi38L4oH3wjlCSX/JlpD+ivdz1NmPqhAbqTSdTufzXU7x9DE96SSe2e+yz0Msp8zkkG4Uyykdh7av3xnA2r7kkXY1Mg3XpT8/gGP+fDPmmVs9bYQn1uIdwzmokjXZG52e41swD1UTx4gLkB5iQhecGXN8wjumcxsKIXSj1y7hr2mJcmCtr9DQutgGT5IcWIlCB3UaZQNYBEj9sj6Ir1YGxQWN8r0c2MWBcwa4RLJiyndF3joE0r34lV/kXjrvEBf26RQGNvRGF4LnPveJSozp2jG9wrkeyMNHrwqWboyZ32m96ytD+OTHIN5anDjfRLL5CIiiCpJH93SCgAGSETUCEZ7+1I/PftpWjax9uQ2n9HYJbyUCrqJDBqIrnplZe6K+MvdTNmuRtZ9Uo0fnaSZhT9HyoMv0cfs6xf4rb/QkofC1V+b7MXvRNu8T0tGjezmFpxzZm+h9mI18E43N1V4iW3BKbycO7uYUYTRW52FLxie9qmp0DiyybVPf8Qowj9qx+4TDfYSMNA010+5B/f/+C8fOHVF6wwS4eu4nErrXPv8k6t94BeIi2lg9NJLfUKKg8n0/0YchqvwbWLFceDpTxVRH+w4oPPM8FJ74D8ARftGQDaZck5RzUm8UenXV0VEfRBpD5eueeQyBtWtE9VYRKr9nDxHq7u7dT3x0oqIV9N4mj1NqerXgVGIpHT0BBcefnLHk8l1O8YTnMz3ZFnKI5wV9dLhkoBuUx4o8MynvaNVNI+Fb/I3omgzAOribA9cc4xYhrNT0s5/m9YbtxrQnI4VWMlW8fJYTn4cylbr5cbLOd/qTWe/My8DICJaTES5tP30YwNp+ZGFoJbIN1z9/fRL/+O3fMc/2OgoEiPVlu6OSrkn2RqcHRUJMqqtRdssUuPsfBm9Aw/I/w190HXYbura1RRJx6jlQor/AU5LQApdNHHTiqxDaS8tQccM14jBvtEUfjoyOoX7jX24QHh7JvJXockwl36n0O3lnWdWskBOtlS6Lv24M4YUv/fhk+TbgKREd3drZxcV0wJ5OtG8Vmz9F70+eZdPfD1cqOn5fJ/7ZX37CVT6wWaVlTee1Su/oSenCnvTVUM6Uo3o6cXgPJ0gHEwE3m6o1PDLHJ8BTArcIQCZwOZcgj5V7iei/4FAXOjVW9bNKAyiJcqocMwSkVN40AggEIgU1KITojYV+UZhCD4smuzjieLeQgbAzfh/qnp4piloIACaqOXbtgrKxk+Dccy/xr2Rrk4UXZUq37PdtpuswvZ80DbXPzkLdS89FgCZbSem2cP34Co4h4M1Ffjz1aVgWBD5R6NVhezlF+GeTYiUlpQK8EikA6uoEMFZ01nkoHnqtALGii13ooaWpaGcAK5Y7+ap3Mgo5xOsJnR0uP9ItPkxSq3/tBdTMnCaK5lBLBGAFgxquOtqDQ/YMewFGr4vGMICVeDfmq94lsy2q0aPTqRpdqtGjqpwyPb9YNY4BLKs4a9G8Vmz0k35/GeevfLTJip/sPgJzOp6akBLTB2r6Evv8E6h/6zW4D+wrkrXHtwiAVVeHson3iC+68V/VyfuGTtR0lNG/7Lr2741Wd00TVa2im/fTuai6cwIcO3dCq6kzxYG7atI4BFavTEhTuDx7jfjNXlYuElIVnjwERRcMNS1NK+RkehEWJI+MXwO56lMS5q9XNvUOI0CA8tnQf3Vvq2Q0kDfMo3N9oCPp5YOsSbia6NmqySkZPRRO0bOjHR1a27BqQyhlKGoqPaNQDsorQnmN1v6tCc+ZRDnZMrEPZvQ7WdgTzUEgCOndod0dafP20EX7lQV+fLs6iEuPcEcKRJhZi6y+svcSAUR08WtbZn0eIl3vSM/OHRDOY6WHnYlqguNGIPDLz4iuyEpeP9Pf9+Hb37bZDgotvu5YN/pQ+Jn4qLEOVZPGio8OZL+jQRhK7l586dUoPOUMAZpQGPYOjZdcWTLJV/sQ8TYJhlB88eUoOvP8sLeVpqH+zVdR8+iDQDAYU8HxuzVBPNhY8bdXJwdGDXaLHH/U9Kq4VGW3dPgYEbYpkIFgEHWv/Bu1z8yCrbAQ5Xc+KIqwRHvJ6p7SJVeNROGQc2SJJmaefJWTahdvGYUconlCaSMISNUBbT10kPrYSksR/OP3hADWIXs4BHBfRDnYokIHnXvsheDaNaJatAwPrAff82b1PqV3FX1cKSmwYXN1CD/9FRIfaNI1q0LbeR+l43xmv8s+D7GcMpNDulEsp3Qc2r5+ZwBr+5JH2tVYZbiOWPcurlx+T5Pnv7j7ZXij87lN/j2TjV7/2ouoefQBOLvshvL7H4W9PDZPSqIQwlQMiYT8uT0ov+dhkew30ujQcv/taHjvLXiOOCacIyVNTJ3MEEKr5JRWQeI6ZCInMUWCcBECCJ2dOqPo4isilRXpqEXVrCiPDV3A9UZfTYcOapqPi77k+5csQsM7byDw6y8ov3u6cOMnzzlKJExgV/cO4UsTtSYhMI1roBCYgqOOj4TAmOWL3j/v5RRHeDw9dDim0LkBe4S93wRPg8CcHwJ47gufobxS/fdwYPB+5Jlkb+LhQjm/fv4riLeXBPDhsm2eeBnrXSKZmwh7oov31Ue7Y3RI1+fAmtVoeP8tkTep+KIrRMgShfF98EMAJR6bALx0E9Ekh4vNDnvrHeA56jgUnXNxGOA22pphL72xyI8DujhB1eOS7qUkfDVKVnQ/Xe/O6OfC+QNcKC0M61oEvFqxHJ5Dj0Dp+Nthc7mFDlL45gvzYotSUKLmSw4PJ/+OAb5OOg3Flw8TxT2oUYXC6rtvQ6iqCqXXjkLBSac3+diRCR3xY/LSPmgaKieMgu/rLxK/+6Lyh0V//Fm9KYT73/aKareHdXfiuuPC9pu8rCrHXAf/su9jquLqvKJKwpSPiGx1E5Aq4EfF2GHC5mfrZZVKnnkppxQE5Ss9iQo5iONE+Ltj2kIO0SwhMJxAKALDKZQ7Ejq4ZBFKrhwG37ffwDf/yyYA1jvfBQSITqHTwlbM+wxVd4yHvV0HFF8wFNVT7xRgqwwAK5P3KZ1vTtjfhb67O5p8XKCPDr9tCuGjZQG8syQQ8eDPVWh7vupdsq2kGj0t5dwq492dyRzZnFsTPU9V/cuEt1aMYQDLCq5aOKeVG6LPpi8wculEOLTYkLA3O5+DF3a/PIaqTDY6ffmqoMSbmzeh4KjjUDJ8TORCQl/SqiaPE8k5PQOPQtlNkyIeVbVbqrD20Sfg6tABXc4fAofbHb6T0sF53Aj4ly6Ba7/eAqQi13ABvnz8AaofuluET5SNvwN6pcFUomEAK8ydJuEiRUUiL1l0uEi0JwV5wzzRWEmMxlPOiquPcuPInk4BCAjQatEC1P/3/+D/YXEkFCjajZ8ArB/WhkS1IJF3KD4ERl+DzwetplqErHgOG4TScRPFhTjTZuV+MrOmTPZTshcmHXYJdKJcTpQvLpH3GwFPL8zz4T9fxiZujr9AnHxAOJwzXQUy8sJ697sAXvrKL74gZ0RPlmFPtHa6uJx/iDtMs6aBQKv611+Cb96nCFVsjZCnX6YJwFq0Oog9O9gjNMbkcHG6YC8tBSX2IVCLwlYcHTqi/PapcHTumlbEzbWXqJDAgV2dkeTFZsLJ0hKVoAPto3jQmmivpkTrX3wi8iSVT3kw8tHiu9+DInQzutgB2Y1rj3GLQhdkN3SvH9dee4sPFDp4pT++4e3/onraPQJUT/RBJBM64sfko32gZPoVN1yNwMqfk4JG9GGn+r7JcHbrHqnwSB8g7n/XB/LEotDTq49xiz1B81VOGoPgmtUouWYUPIcf3YS1ifJRindJ41qoOEv5pPvgOqCPDLE0mSMf5ZSKEflKj4xCDjpfCEQlHdQ9SPXQQff+vVF25wOoum1MEwCL8olurYMIHaQw8PiK02RDKm8ZLRXAovUaeZ9SP6KJAHryvErVKI/c/JVBPPOZD2WFtpyFtuer3iXjpWr06HSqRpdq9KgqJ0te3llMygBWFsxrjqFWb/QeFd9jxNLbUO7bdtkjOud2PBlPdL8+QnJGF1R60X/wNmqm3yvAJ/Loib8cxl906EX+/R3T0PGTf8PnLERgzL3oPKhvZB2BFT+Jr82hvzdF5guHAoZBjsKTTkPJsDFpva9oQgawwmzVD4qJwkVqZk0XgIDN7ULZrXfD3XeASNpLXwsJxCIwi77aX3+CB5RElVp0DhQCwhydOgvvK3t5q8hX0Dqfhg2V2ravpo0J/bUEITA6OEnJWMvG3ia8DDJtVu8no+vKdD/Fz//0pz4cu69TJK5NFTiWqOR49Fz09fsffZyiihN5wxhpFI5HINbzX/jw8jDz1fqyDXuiNVLI3JC+LlEgQd/PwtbY7HB27org35ugVVdFLvYEYFEuN/pa73Q0egyNugqB336F+6D+KB03KeJtFQOyR1VKTcWb5tpLGys1dInzQEi0l5KFkxmRd3Sfm19pEMnXd9khfDGLBa/2QvntD4Q/LgAgT5+Zc31YuDqI/Ts7hCfCTqU2uJw2UWl259Zhfau65QZ4532KwtPPRsnV2949+nMJFKkYcRk0b4OY37XvAWaXnbZ/XtoHTRMXd3oPUjVIsrnxTQ+/dx98KMon3y/ejwQmkgcW5SEkT1jKRUYhnekavXsrRl2F4Lo/UXbT5BiAK7RpIypGXi7e93phlnTzZfJ7XsopBaH3/s9rqEJvJrwyM0bWe0l/ppFCDtSX9I48aft1C4cSR4cO6t72iUDTtX+HxAc0kQsvQcVp8gS0AsBK9z4lmqggDVWJ1j2h08mB5lyxLiQ+Qui2PN2YbH9XbR+pRo8uX9XoUo0eVeWUrX2RPZ4BLNkctXi+XGz0TjWrMWLZRHSsXRNDzbx2R4rk7g2Owsw8LBpno4tg7dMz4V/8TdiroTGUxXPMCSg687yYL+2US2Peq1+h41MT4CssRdGkB7FLr84x4SJivseni6o0ekLZRJWW6Ks/5VyhC5TeKOTl4sNcouQyA1jbvpjT13uqLFV88RUxOhAdLlJwwqkovX68kMW8FUE89J5XeN9Q8uwRx28DsEjWgVUrUHjaWXAfcFA4uX7cV1Dy4Kmqh6g4KC6v5Lnx8QdpQ2D0NWS67XKxn4ysTdZFgcDE+ATkwQ3rBC8b3n0TnkMOF6FY1AhAePBdL9ZVNM250eQCmyAMjsLoyLOR5tND6qrrNTzxiQ8jB3uMkL2tj4SwJz3kJAJgfb9Y2AXPsSeigHL2aGjimUIA1l9bQwJ4Ia+fSN68Nm1RPnUmHO06xNDh/eh9VN19WySvHoUVJmvRnjC53EsNfg31PoSTHmfIV3PCg8iFFgn9DQahA91kh+O91SjfHa2PtI7WqOfKomdG5zxMdEElT02SM+l4JGdifb1l3j2q2QfBYz3k76cfIzmwiO+f/xQQ+Qw3VYV5fMqBYQCbPEAStmAwHOL9+HQRXhgdIqr3j8jI64Wr574I/LQs8s4nQLnokisj4ehmdS66v4pyIvoSVeg1wicCcQ7d04H+ezgFKFxWZBNACH1k+G1zCH9sCWG3nezYZcfExS2MPMNsH6OFHEj3Tj/IiXMHuIVtiA8dLBwSTmmRzD7oH1wSVZyWccbL5H1KgNzw49zCw1xv8ekR6IMhnY+KL7sOjl12Fd2ic77S36WGticQoGr7SDV6dJGpRtfVT9cLL3j6iE2RGInyqpq1N0b6E9BN5xbKDUu2cfSJJs+taR6impyM8DSXfRjAyiW3JTwrVxtiR+8mDFs6Cd0rl8asesmOfQWI9crELhKoST4FGRO6UFI1QTJm9CWKSqt33insWRJ9kTGyEKr0N+ujpsnGqTTzFUe5uXpVIxONXAoT5bn45tcwgEVgCHlgDT/egwFUASiBcBIdIknGtV6EK5lRjpYpt8C/ZGHSJPrJcm0Y0YWWcPGhQ3bDm6+i4eM5IC+IRBWbkgFYESDoIJfwSiJ51MyahvpXXxTz0EHb5vIkDamjEKT9Om87qBuRiYywJ3oOJWI/q1/juuMenOgZBGBtqAyhQ6PHWsOH76H2sYfg7NpNVEK1FZfEzGLmAtRce4kALMoxRYezZHz1BhAOLySv2AThZEZkFt0nAjxF6Yp9p7ZoNeUhQ6GWiZ6n73HyrKJcefGhwjqYSLkUWz3wGBwdO5lddtr+uXrfpluILICbnkPFVGqfe0LkjGx17yMiGbYOPP9vcWz6APKipUqE9F89jFgHDiJrdrpQeOqZIlm8HuapJ3GP8YJMRGRc9cJ0fEj2u4py0mmNrtCbjj8EXA3e14kT9g974SZrZPfobJWrZqaQA308GXacO1I5NT50ULcDiQAs3Q7Fhw7qKSTM2O9o3mTzPqV5KA8leV/RGVbY3P+9juqH799WIbS4BKHq6vDfS8tQNuFOUewouskMbW8p+0hVu6AaXfqHV3pvLF4TFNEc9FEsVSNQeMhBTvF+MlK8hc48P/4RxJvf+sVHGQqT32tnB9yN5yArbKFqcrKCR9nMyQBWNtxrhrG53BAFwXoMWzYZB27+KobSX8p7ou/9E0QyditaRZ2GD5cGBCK/T6emF+E6rwZK1Nm+3C5y/aQ6iJFBXPZnEM9/7hceJ/GNkhxffYwHVF1NZsulnFKt2/TFJxgU4ZiapomQn0T5pXTvKL18NR0aP1sewIw5PuGBRQDIGX2dOKd/Yy6iuAUmA7A2Vmlpc0PQVPRFViQV/n6x8BAj75ZMW97KKQXBOnAS2vJ32Ltx547QGhqEXKNLjicDsCg/x6gTPOi5S3hPUNLzqrtuE/9fctWISNU3USHu1tEivIO+HFNeEtIXugzrSbwNy0VC2BM9i/InUd4UAlHjWzIAizwSurSxG7rQ1b38PGpnTRfeJAJUSRCeFXluM+0lArC8foQvSxny1bDcojtGVbgj20GhaTGFNZJMGqiqxu+PPi6SLO967hDYG3Mc6h4bVBlWhBFefl2kaAPlPay6fbzIp+gxGM6ZCU2q2Qffwvki1yS1sglT4O4TrvS78Ncgpn8QW4hD5xcVgqAv03u0D9uD6rtuhe/bBWHdarx0E1hJeeWocrCw0Y1JuwO/rhQJtEmGZDs8hx0pZEgAQ/W9k+H75ivYPJ5IOHomMqIx973txbI/QsJjKZdNrwZH3sPL/wripWvNh06nW69eoXfO0lhwMX4cVYf91xEuHLKns4kXbrpnWPm7mUIO5L195ZFuHN6YBy9R6KC+1mR51xKFDurVOTIBsLJ9n9KHhKuOduOYfcJySWbXKO0FVc2mYkaOXbug1X2PwL5DG0Gu4KHE0PZk8lbN3qlGjy43VekSuq5BFDEgh4NkFTlpT9HHSgLqzQLxVK2YxotcuxY3leVkMesMTc8AliE2bT+dmmNDXP3jFAxc/0EMExy7dkXpqJvg6rmfFObQF8HfN4cEyETGi/Jw0EWaQhgO6+4QoAgditduDuG1b/z4cFlQ5LmhfD+UrJpy2EQbJL3vRz+Gq7mkKk1MlcvOP8SF/XaVh8Y3h5wSCcI0gJVGmvQlsvL6KxGq2BK5dPgCwP997Rd/dNffDq1suGSgG4fv7RRyim6JDpHkUffxjwEhg047JgETG5Ny1z0zE94vP4Nzj+4xiaEzUUQV5UQyqr59PNz9DgGFWNIhONFhPxmARaDw8OM8IhQ0OgSt4MR/oHTE2Jh8cvoFQ2uoi+iDFV/3jYQ9kfzpYEJVq4b0dTbJ3ZUMwPr0p4AAvPbttK0KYbwu0QWi4X+zUffSs4DdHrn8Z6Jz+hir9hLlk/trqyZCh9IUXk0YTpYpTSI0+OaRIoxbeOmlAPcoNxOFFtrbtkfFzIfhf/U5kePQNeE+tD3koMgSmngqlJSK3E4EiJA3oKtHL5Tdfn+TiraZ0hA/TiX7oINXlDtQr9xI9FbUapj5oQ/xAAm9cykH0YBuDvTebZsHVjSPaF/WPjML9W+8IhJjl9/5oJCJkRa9Hz2Djg1XCs6iEdBDlS1nLwpkFIJC3thnHexCp8ZwUVXSDgAAIABJREFUYloKvdt++iuIVxf48eWKoDiHHNXTgRMPCFe5iz9zGMsWmJjIVBV66TIX7x0XPQt5I1AOuv6UM6pxETSf98P3QcUOAmt+FfsyvhKk7n1plO1mK0maLeRw0gFODD3CLT6AJAsd1NeaDMBKFDqoj8kIwMryfUp6QiH1+gehiPd41EcffX2651hw7e+R8F76TWZoeypZq2TviE7V6NFlpypdOn2U5mXqO16Q92miRnuK8uzKdjwwageN9lNdTkb5YFU/BrCs4qxF8zbXhrjwlxk4Ye2rMVTZd2wjciDRRTnbdt6MOqyvbJqLh+alyyV96STknKrMJGp0cd1rZ0oAbAd5aFFC2uhcV0bXJwvwaS45xdMpix4xb2NoH4XueAYcjrJb7hSJ8+mr90Pv+bBkTaxs6LB/YBeKL7ejTQnlVHGJ6nDJACw6pFOo6KC9ncKzTgeyopPAi3VQBcKBg1AyfGwk95JR+cb3U1JOCZhhBsCKDqsNbd2CCgIs1/8lQurc/Q+LnT0qx1LR2ReieOi1MXmMMpVL/DgzYU80dt9dHdizffiCeVoflwhNTQZgvbHIj7eXBESY1IA9nOjRMZwXJlH4E4WplY6daPiSnpR+i/fSq/P9Yt9RHpyiFEn4E/E1U5mlDReLmji6AmnN/AWomHwT6tylKLvzQbTfq3PMEgIrlqP2ucdBITQxOQ5POQMFJ/0jErZGBSRE8maJTRX7QBUEK8YNF+HE0RVkCWz+4IcAqPhD9Ecest1U0ZPA4OgcZQlZG/Cj8ubrQQBZupyE9Dz6o4dt1L/2ImoefUBUqWx174wmIbtmRbmpWhPVLT/7KbW3Uvy89M4hAEiEsCdoFM7y5iI/BvZwok/X1F7fZtZstEJvKgBLl9UZfV0RvlKusarJN4FAcv2dSXkKS4bdEJNkn4CRmhn3p15yMCTCxQmULp/yEFx772OIRLOFHOijF11M9XyEDXPfRfXdEyPh7+keKrw+75ouqmuSzTDaor2SjY4x8z6lD6SjT2gMiQz4UTF2GCiZfMlVI1E45Jwmj9TPO+KMNele8bvM0PZUNKpi73QaVaMnFV1kB3p2DOdzWrUhlBT8Safj9A6lMxDlo6V8iOTZSu/WRC3b+wVVNifAmYD0UF0tWk2ZJkLaoyviJnoune9GnRAuGkNziIiMZd8nJS36vKF3oo8vdS89J3LD0jmXWqLcyen41ZL2Uza8sGIsA1hWcNXCOZvTIA9Z/RzOXP10DHW2ggKUjhwPz1HHZUV1c9IVvfBsDbLKL07dG0K8DBpz21CuMoopf+rTbd5XiRSBPOkuPDQcUpgKwKKvzJTH47pjwt5bdJ2gS3b9W6+JacnNXvP5YCsqFiXdC4490VCFyWTKqZreJaPTzIGbgMahg8LVBxPlcSKvBL3aJD1PVj6yZGvPJOxJn4vKqV9H3mRpACxdfy841CWSB9MF27/0O1TfM1EckEjn9MqmBccMRsl1N8QUmzBr/HK1l/R10eXwskFukS9CT/KfiK9m6ZDRn8K8V20MCU9NPcch5fAy4+KvV8A8+UC5CS1UsA8x4FVUKCbxff6qoAjVoPBt8rbat5Md5YU24WlEl5ikCdzjBB/JV7Z/b7S6a5r4sJGo0Uco8rSm6pPUZORfi34O6cErC/z4z5ep30fRYyj07tpjYxNsx6+9pkHD5motop8y9D7adtL/J6vQS97JqQCs+JxRFN5J4BVVW6VQtJIrhsPd5+BI+K3ZtdfPfhk1M6bC3fsg4TWZTLYx82ZRyEGfJx24tu0sEPb2JK/OsptuF4BoYPXKhGRGvDeB8Mcvhz1pns1UfDLzPiX5jBzsFh9XE31EoX1IwCu9o8h7LpM9YSq0PQVhk//rRaEbWYXjkuc2fTzascQuCqQQ+JsMAEm2FD6Hp96l0e8lCvGmHGv08U2vcEnvzzk/BPDcF+GiHOla+3IbTuntEpUyCbiKLgRE+km278sVAbyxKBATpp2JnOg85f14DurJM3TlCpH3jZqzW/dITsZ0AJaIEji+6bkuGZ3xAFZ0WDN9ELeVlIgP9PoZz3PYIJSOm5gwhUo6Xkb/rsL5wQy9ue7LAFauOZ7l85p7Qxz3x39xyYppTagoGXZjODdOhq256dKXnYlBTkSyavToF26Rr6QxdwrRTRdP8r5a9kdizzidN0YBrLVbNBy+l0NU66GvK01aMCjCVaiyIR1Gy8beJioVZtpUk9P6Ci1hmW4zB+6jejlxzdHhhLPksVEx8nKE/t4c8cCiA40vuC0JuJUAltmwp3g9MApgzV0aFEUH6LJBnpzxlRxpXspdQvl/gn+uzSrvUq72kh5yRIDwxYe5QZ51Iik/hUY15kKKDyfLdB/JHEcetAt+DaJ7BwcIeEvX6LA+d2kAz37uk56DKN/tA+XBo7DOwC8rEH8op31MgJIvoMFus2HHUluTcG/ifWjjeuFhRXn0Sm+8Fa5e+wkvy1BUIvCIDTiovwgjpJu4VluDqknjEFi7Juyp3aefyG9COdqK3GG5ZuyB1RhO3vD+WyJHX/FFV6Dg+JOFdxd5VKb7oKLrFAF19G46s58rXNRA01D94F0i7C760hNdVIbGGq18nE53jVToTQdgRYPuItR63AhQjjh33wEou2kybCWlTZZBof5Ee7qmh24Hfv0FZePvEFVn0zaJhRxSPStpDqwUgzIJIUw0nZn3KeVZHXWiR3iXRXuLRHtgUc5C+rhHzQyAZUVoO63BbDjugV0dOPVAF/bpFK54Ga1ZtCfXV4bwyY9BvLXYnxRQISD5/ENdIgw2lddwWv2L6pDv9jsZradNrRNRCpQ+pdcujojuRPdv8AMvzPMJMD9VO35fJ/7Z3wXif7pGRZpe/tovws3JhmRyX4ouAkIFCxxt24k8qmYALKL76sYzqv6RFcEgyu97RBTgSdmivN8phUF0rk4Czaun3ik8vUuuHAa94mk6viT7XVX9y5QfsscxgCWboxbPtz1siEM2zMV1y+5oQmnxpVej6JyLM+LA9kAXLTwTg5yIYJXoSXbZpYM1vRwp91W6ZgTA+vLnoMi1kigBd/z8NQ/dLbyyXGm++Kdbl0pyIlr/NateeDcQUEFVVqhEsDiQjh8J3/wvDSVxj8mBFRXykCgHlshTMnEsfF9/IUKJy+94IB3LDf9uNuwp0cRGACz6stihlT2SpDrVAinBbtXEMeKLv6HDUtxkudpLusdGolCwZHw1LJgEHSlnIX0JTgT8JZuX7MfW2nDlUQpTi89xuFtbu0jS2ruLI5yPLa7Rpe+ndUGRO48uR/SVX5b91h+Vz/YhWfJss3LWw4gJtCm55noUnnZW7BQpQggjBT9OHoKS4WOSjjOUA6sRtKp//SX45n2KUMXW/8fedYBHVaztb2t6obeE3gUbxQ5KR0XxqlhQsV272HvHa69YsVzbFfWiWFEpdhAugghIr4FA6JBetv7/Oydnc3Zzdk/dZPdk5nnybJKdmTNfmTkz73wl1J8Ym0krgAW34etHCtYxKGL8JAC7UgBLzJKFOjULfqGyZ6YwgA7WSPYsMS5bGesj5cSTKeu+f+m6vVeyTo6UHebF5NEp7DCLGRLKzNm8JeU+/Qo58sPdcdEewOW6ogAhWU6HZjZKcQmWPygIiNwso84CQ+zP1bMP5Tz9irLVqcFEDml57anthH+o4l2yAFiRMbDKnn+Mqr/7KizxSUiuAP+mTSVkXpQe6AHSQzZxd22XKJgad1y4m50xwElnD3KFMixGW1+wvm/ZG6CPfvfSL2vDXXyhx7AQhiuvlneI0loWa/3G3giJovaUBOnvwoCuuHnS58fqz+z30s5DAbZmxYKgwe+FG5CcoyYqaIjLyqtOie46LcdfuJq/9ZMQM1EPXcgwjkUo/ZyJLI5t9ZxZzO1XC4AF1/bLhrrYRQisLUtuv45ZmOa+9G9ytG0fUy1wAVl8y9UUrCiTBeXFrKfOTp0p57nXDcXXTOb9g9LcSoTvOYCVCFLQMIZEmRDfj1hOpY/ex4IAS0v6eZdQxj9v0ECRUDVR6NKzIMsRaxV6pAduaQY6uJF9s8xLHy3yksNGdGIvJwMAcBCFO8r/Nvlp5fY6qywlAAu3OYcqgjFTf0v5LN5SOvI7U+7z08jerLlmnbOy3kUGudQCYCH49y2nphBujlFgjVD20tMs9phUBxAXpXzqk1Tz288sTomZAJYet6eSqiAt3xYIi3+jBsDacTDA4q2p2TiHXCrLyuRjgsXQwoaaS1KLjXOOcdFFx7tCWSGj8VXX5JE0MrLeKcU4BAh3REc7S+ohZhyChcCfW/314iaatX6LpBmhyyhPpe210oX3ctkTD1HNwl9ZvELmDpGmnCGvYs1a2vXRDMoZM4ZanShkFEQRLawA6mTd9XAo2yBuvSs//ZAFcod1bs6UZ8h1xIBQOxEQIruDgV+po8cJLt/Sdi4X5Ux5llxHDYzJsrAYazY7OTt1IT8y5paVhoKTawGw4DZz7YgUwhqBIYUCaG8vYOOQAlhiVkVpNrgwvgaDVPPzXCqb+pRwey8H9KlQCK0AFoIYI0A4wF6UmICh5Pmi++gbP3rCXIIQ9+yiEwRX/7Ag6irpMSORQ8qDz1LL4+sSOURjW7IAWLCAvW64m4Yd5mR6FtLj6uqw7KrShAhwq5Ie6OHCmuqysYupeLq2S3mt5I4rZps+71iXKms+sW+4h732g4ftEcVy1kAXTRriinsMQwBlIw5zsiyX3WovXDAX/trmp7d/9jB3Ry1FbX9a128tY0BdxLrD+oN4TiknDKWMqyazLqIl6sF32N8hvIJ4yYn/wcq84o2pLIYcwiYAoHfmd6K0cydS6vAxITdkBFd/eU4NvX55mtah1qsvZ3Go5EJ4yUlCqAeEGRDnE+KT5j7zGouhFat4Fs1nlsH2tu1lzw4hgKu6knL+9QK5Dj9KN40vzq4xFI8M76ie7RzsUuFgeZBd2KlxCRWz45bXEK3b6afp1yu/+3UT2YgNOYDViMzX8+hE2lAjaB42THAxkBYE1s26WUjVrbYkEl1qxxyrnhXoYRnmHriNuZGlT5jIAnSH0lH7hexVPn+Q3C4bNc+ou8UFXwBifTDfQ9+vEG7alAAsuJV4fSRkHxJdT7ZuYnGuUoaOYH1gQyW6QIVeel27U+5z0wimyHqKFeQkpVukxwiAhY3pFSe7WNB9AAbSYLx4FlxSbC4XBcoEiwOYgPuLdpgGYBlxe4L7GbKQwcwdFjlKABbcoA5VBkNWf2K8NffRg1mwdhQciu12YredIQCrspKyH3m67iCvoHwNOZdEAAsg85WnuEO0xeKrnrkjp3dG+zHa3uyDwo3vV+kOhgtaALrBMi0z1Ub7ywLM8iVWRtxo9Gulq+LtV1iAWjG+B+ZrtCLqOtbdvbdcT/Yta+lQmx7U+bVp5M4RDgMAbkr/dR87LITWALdbiA9XWckOOtLMhqFnBYPExjJjOgO52dohbWez13u3RBsnwJGKt16mlFGnUeopo5jJXvEd15Fv03pdANaEY1wE9zvmriRxHXT26E3+wm0saHnkjb7nz8VU+tCdLAZj7gtvEA5N0hKyrtFpjaoVwIKVLVxpAJIAyCu+7RpCBrusOx8k38Z1QnDk0hImH1evPpRxzc2hBBSw6vliiZc+WCDEC8M746YxbuqfL/gZi9am9jbtKPfZ11g2W6ViRiKH9CkvUl6/Tmz9BqggukJjLt061k0Iio4iB2D9VeCnF2Z7WBBosQDEv/QkAWRpDBdCjAPvUrxTsQ5A18rffImqPvtYmBO1GVtZTC+vjxx5+Uz/pAAW1nLsfeLi2q7THRfxkmC9GEp8ABB34W9U+d4bzG2YxTaqBUDSL72aUuB+CtdiIlqy2U+vzBPkBBAWVoS4AEURMxtjzdETYF/uvYTEC8hYjk+ERogssLBE9nNYLqtZn7X2p3X9Vppn+B6gVfXXn1H1z/PYHh26hCLlWSwA69IhbrYvZ7EmsU6//6bwzvB563RSEvtT6oIO6+f/LPCw/YXRohXAwjy+fKiLzhwg7E/FDJ2u/kfGjL8ojlPueWKMNlgUysWpM0Kj1nhkcOU8c4CTju0uxCOTZpKGniKuHDLiIqmImPgM44Zb5ZgjnGzPoSV+qBHaGrstB7AaWwIan59oB27c6Jc+/gD5Nm8IowRxibJuu5+l1lZTEo0uNWOOVSfZ6THDzQhmzsgIhZs2NQAWfPZzsbmQuK2lybmewCKAuxDKqp8ZABY6xgZt8hg3dah1rYHFBIJuYoPDNksOR+hAhJs/uPWIGyfcaEpfulrmkhluT7itxqFs5h9eRQAL4BQ2rK1rXdRCMXk6d5U1H9fjQtjQcwkA1pyVPhrY1RGKa2EGX6283sWiDfzEjTMsTrFxVCq40T71SBcN7uYI6ZXYxhcgKtgXYIclWJAh+C4Ogog/pRyRSOnJdd/Xy9wao2nIcjIYpD2vvkL01UdU2PNk6vfsI5SKiM5i8fup+vuvqPKL/5J/547QQcfVpz/hgOrq04/VxAEVQDKSQAj/CBKAH4DD3vVrhXZuN8s8mH7RFQIIrGPBiJVVVCkGFrJYTR7tZqANimgpBrAm4+IrWRwU7F0iASwxM56zWw/Z236jwbS1AljIPHjpEAGcEcH1QEkxs4YDsMjAkZRU4bKhFlCQAo3QRQA+yO4Mtxz0xeTm81LplHuZBR9klHHp1eqVT0dNuUQOyCQ9dXZNCECGNcLNY1NoUNfaQH4Rz4nmMiXNqqtjaLJNtFg0o4MOze108xg3i7EozgkG9rw7jXzbtrJ/waIw/bJrKHjoAIvDpsWiWfN7yaA7Lqxmrx3hppP7CFZluOQqf/5xqv5hdjgoJwLcNntY9lMRnFywwU+XDRHiM4qXZaX33kKev5YwnhgFsJ76poYFJ8earGRhjazlz39Xp29ygh/V36mrP7MBrNBcP3iAXVI42ndgMQoDB/apArAwl2B9BRdqtv7VhkYI+gOUcelVlH7uRYK1ldSytKYmFHMWc+3X/3fdP7mv8aQpWgEsgPXIGAtLOmnSA3hj2HNyQtZjeMe4Bx1HGf+8kRx5HUPiFAEvR/v8kAUW9oFYgwASmw1g4cFq45HBFfzyoe6QRW209Qr8X7MjQO/86mF6PfEEF8u8raTjZq1/idIPB7ASRRIqx5GIwAgCPMOv2btcuJ0VCxaPrNvuI3vL1orUJSJdioOOUSGZ6ZFaaqRJslYp8WP/z/PpwE+/UsvzzqMW/XqwFwL85N/4yUMIFBkrCyFugEuqiPBiZQt+rduazZ0S7noS8ULNuvkuSh1zhtLQon6fzHKSI0oPgFVcSWEZyOCKhwM7boJwe82CG0cpoaC0a1ZR1l0PUeqIsWGWcloEY9TtCSbuHU45hgEBGD82o+2bCRu1WFkIcaMlpm7HzXfxnTdQYP8+Sh0+msXtEV2vEAOo9NF72A1xypDhlH3vFMWMXI0xlwAeILkCzMixodHLVy2ys9o8kqMdQBayMInWfXJ1TurlZLE5cAsaq+AmddehILXOsSXUbSlui9cX+alNrp3NGRRp/Cc1OrFxd4CBc7gRDllnqGmosY5eAAuH7ytOdtPI/kK8HdF1MLBnF4uJgvle8uDtsgCWb91qKr5nMmNKzhNTydW3f92oERz4sftZUHlVMb1k6NUKYF1wHKzIarP7rvyLBexnwFVaOnP3Zi6bDkfYGmBv1SYUHwsHK1hKA0i4cZQ7BA551/xNJffcxIDGnGdeJWfnbhqlY6w61rDpC71svmFvgKLksibXBu3gKnXdyBRm6WNWiQVgyb1P4dqO9+hVw93MWj1WEd1A08+/RLB6V1G0urYbdcc9opODbhnjZq73KGLcIACmWTfdxfRfdBUuf/NldsFlc7so+6GnWHIBrCnfLffRlj0BuvgkF3ORkvYjZ02kgg31qkC/EdZCWrBnAWDNrBMrKyj3iZeY21kstzW5WJJin2r6Mx3A2rOLyv51HwM5U089k1lHagFVESYCiQVE90FR52B4kH3fv8IvFCTrGp6FhBwoy7f5Q9lk9chGbKMVwILb5k21cf/Qh9JlDbwzsh94nGBpjCLGzILc5BJT+Aq2UMndN7I9oBhb0Qh9aKsmHhnAxKuHu1UF0xfHs/1AgJ2zlPYbRsefqO05gJWokokyrkQ9KCDoKTJ01cz/KWzkuJXNvO1+cnbuGpPTiUqXXvVIZnpKH7yD3bziZkdMNR2ND7CQSr/4SmbOvPf6K8lZvI/2dD+Oerw8lcXRWLHNTy/O9rAMb7EArHqH7mg3ehKT5rRzLqBM+PrruL0X6UlmOcnJRCuA9c4vHnbQPP0oF7klQBXkMedvHzntNhp+WPSsQHIHHRz0Q9YXGiaQUbenfS17UOsXXqeW7bKZafUL39UwHVQCsJBBE+4LYlau6rnfUvnLzwjx/WqDNGPHzVxxggFmOZLzxIuqgns2ylzyBFnaazGrkB6+ahAbq2q1eRSNfhyIYNn38SLB7UpaYEl19TC3bBZQrfxMlPpwBd++P8Bud6Xrg9z4sJH+s8BP7/3qoYL9QYK1Am6G1STl0EOvXgDr9KOc7JabuRJJXAfFJBXe5X/WA7BCVqVw/3rpaaqa9QWzesi64wFyHXYEc3uv+M+/WYZcFjvriank6NRFM1laAaxJJ7npguMFN6AQKOGpoczrbqW0M88Ne740xpeYAQ90zf3bR7B2uuiE2kDckixd0SygNRMWpYFSIofIOQZXmXFHO2nc0S6W2AGwB2YhAnHDpebrZXWAl/SRcDsEfdGst7TSEw0siPU+nbXcR6WVQeb6JJeUAmPAPqrk1msoUHwwBPbg/2a7tht1xz3tSCf9c5ibxaySzkM5az0xkyXiK4kACGS2ohbU61MLLIqug6AXgBIujIxaYIlyBVhR8/M8ZkXu27RBsEaE1Vv3XiFLylgAFgCfW09NYRmKUbT2ZzaAJaevWgAsAFe3n1YbO692vsMAQdzPR/Yvl2kal4RmgMJaASxkJkbcP2QqR8GaW/n+m2y9xYUjA9uDQfL+/RfzDgIQhfNnKCC7xLo0MguhNNM0+tYDYOmJR4b1AK7guAATjzPR4pFFuuOy+VIrMOxRK958iQG0bL+KM1yz5pQyfDRLsMbOcxYqHMBKMmEm+kEBpvfV330ZxlVHx87MEgsbvWgl0enSqibJTI80za0S3SG3Ma+Htt3/IKUt+5V2Dr2QDr/3RpaSfckWP3MDQNDMWAAWNrKzV/hoULc6tydmvrzwN6r65H3mooqgksz1pFtPSjt/UiimgtIYY32fzHKSo0srgAXXEWQQQuyxepuW6iCt2hFgAbTlUq5L3dKkGQrhltK51jVHi2yUbtKkfUVze+r11COUlekmBGZ//nsPZaYoA1g/rvaxQzZSgYtcwOYZKe69fy0JbQQcbdtRyshTKf3ciaoCYmO8jTGXcOiDWySsylB08VWL4CwCYOGgBRdZBMJF5j2AldjwuY8fwoLiips/gKOvzK2hRRvr3AnhInTTaHdoUw32RW5AYZ3gPmpQPZcGrXoiDS6uUUyy1XGYRDxD6E2bHCFQPlwqsDYAqMMacHIfIWV77/aOehYNCKi/tkhInoCsV2I8ETwMc2rcUU46oqN87Bkj49cDYPVsKwQuFg9eUtdBMc6THIiEWHmIg4cCdym4flV9OUMIdCwp2Otk3z2FnD176yJNK4AljWMj15ZBrBKXbjFGl9RCbFmBn8WfHNxdWP98BZup5I7rGW31rMx0UaUMcCslctD52HrNzAISooEFSu9TWLrBjVB0WZcOUBprEutE9uMvhLIxxsO1PezZZWWa4skhftykIW62FoSsv6qqQskYAIzCXVqMxSMHgOwuDjLXadQJSxhwzWTyLFtSL2uyER2QvodhkYO4nQDM1AJYsOK78/QU6lhrWau1P7P0LhYPtABYcu+raH1DNiV33UgAPeFKDJASBetGyCXWgHC0AlhwIcRF0ch+dWBPtMdLQf3sex8NxdMNhXVA/Obai/pgwE/B8nKWVRb/w/5WLYBlNB4ZXDERT060zoQHSvmrz4XOPIgdGYo3GSVupHflMhanElb/chevjnYdKOdfz+u6WDEg3rg25QBWXNlrfufJcOCueOsVqvzvB2HEw8QVIBYOnnIlGejSIk2r0aOG9rKqICGOALK7wAIH7ij//Z+XPlnkpRH9HCxNcjTLHBygENQTMbAQWFcu0KaaMWitYzU5aQGwVu8IsMOqeKtYtHQNlX3+KWWMrHPFk7OmwobGs3A+C87s37WTxRdAynbcZuHgC9cA3JI3VIl0e8Khbf46H8t0hBheCPyLDZtcEXUUVliIq5AopthG5hJu+feUBql729hpts2UT7LPIxak/P7bGOgUCnxud4Ss7qSbP7i/IMYYMriJYA1iWWFTLa5b1bM+p7JXngvFe7JlZIbiEEW6NEAOsF72LPsjpkgAKCDQM6yac55+RTWIKu1USU7Q/y6t7bR1b4C27a+fkQsu3kd1drB1utJDbL2XZpuNRgAsNRCTDe1rfMQ260aLVgALY0D2KgTURqyTSNdBAJUoskCQBATy795FpVPuZrFWcKHCDhe1skFw94wrrqO0M87RZRmsBGAhZhcSU+S1EOY29A3WcXBPY9mzbv4nBWuqQ9mzEGy5tCoYsviRAxIgaxwKRTcuMb4ksixmP/i4opu0Gjkq6Z2aPsyoYxaQIAcWqHmfIpMY5o4IhjKa/H7yrl7BLhp8G9aRPSeXch57gZy9DwuRbLZreyQvtc4lWJFdeXJtAgS/n8VeCgaDzPrQ5qo/t0PZMc+5kDKvuZlZzXm8xCykUUQXRPeRAxhwV/rwXaYCWAhxggvR9HMmkrNHL6qeM4vKnn1UNYAFd/zbT6tz79Lan1l6F2sOaAGw0A8shhEMXXQDrdd3bZy0yvemUc3vvzG+iZbnZu7ztAJYeIfA1Q6Zz+ViPiHhAfa1LGPWS01QAAAgAElEQVSxJJ5upEuuaK1UM/9nZkGLdzQC1aefP4mt7/5dRaqy4xqNR4bLYcQeHD/QxS79kRSt+LZrCe+ZtNPHs8szFsZCmrk3LY1yHn8xFHdSmh2Xhe65Z0rowi0s9MWw0ZR9zxRd7yYz1l+z++AAltkcjXN/ybIRqPzkfap4+9UwbiCwaNat9zNzxsiSLHSpFa/V6FFLt7Te34V+emWuh7kn4Mb7hlHhKXuldeFq+Oo8DxUVBwkuHgj6zgK6x7lYTU5aACykjMYBCBuC4v1ltGvy9dRy7zqSuuIB4BFvUZmL8OLf2S2VGKMC7nTZDz5JsE5C2bI3wOT43MTUOEsuevewkJn2g4fmr/cx2gCcDukjv9lB/CsAXbCmwcEQrkV6rMfiTayWufT3dj+bcwBVWIa1BijJPo/golPxwdtkb9GCsu9/jFz9jhTOltK4Z5LNH8AdWPjB4gLACAIaizGVAIKV3HszmyfSGIIAn+DSgIC5sNRRm9mNDcTnpZL7byXPn0tYTMC08RN0STXZ5SQlWuuh+5S+TiYn5tIo4zoYyrD719KoMbBCVqcb14cfLnAg/3MxlT31MAVKS+UzMqqQWCwAC+6cVw2rCzwvdidah8FqsPjWa8hfVEhSawPpY+UssJCWHZYwOAxGc2FTMfSYVaykdyBUDixQ8z6FCzLARrgJMbfALz8NgeTo19GmHYvXI4JX0oQoZrq2RwpL61wCaAoQGhlWlYqcTknj6kldBwHMI0GCHH+VnqPle62gCSywEDNKTPoQ+Syl/swGsF6a42EgPLKQinGstAJYoAEWqVgXETxcBLLqWWzb7JQy5BTKvOnuEChysCLIEjTdPz5FC9tl68bi3YZdgXrxWRHWYkgfB3vvyhXsQfENLmKizdVYgxbjHCL5Re7Ut9mcjFWg30bikcElEskpkDgJpXr211T23OPk7NS5XiKhkKXiX0vC3GtDgelbtqac56fVG3PNT3Oo9KmHSRq43rDgEqADDmAlgBC0DCGZNgLsFvrFJ+uRlzn5TuGGUlKSiS418rIaPdFoxkYEG2DcKCJgL14ccEWBKwncT3BDLxYE/px4vJAtQwRFcEOMVL/Tf/cQNoBiQQYvZKZB3UggC23Emzs1sohVx2py0gJgwe0HLnbYuFTVBGjZoy9Tt8Wf0I6eJ5PoiofbLDH2Ddsg/bGIbJmZ5OrZhx3O3QOPFbLVELG4S2/97KEfVvnI7A1bpAyV3J7guioWWF8h2PGQ3o6QBSD0FpsjWAcC6BILNuSnHeWkQV2dLJaRdIuEW0d2qxenYuZc2n4gSGccLWRMYqmY4zRmsdtknkehw9vmjbLgkOhmZsvIotwX3iBHh3xm1TLtRw+zxMKhBjE5DssLd9mMdAMCr0JxiAq3awKixFhz9hYttQFfEXJPZjnVWwM0uD3hkADXQbxXMBfkXAfF/uVAJPE7uA2Wv/o8uXr3lbWCE5OPOPM7yWYxVZqG0QCszxZ7qW+eg1mxxZrLovWUWt0DQFLtDYZcxCvee4MqP/y3ISs/ORqtpHegTw4sUPM+rfQEKc1lYwCWCBTAgg/6Ajd8XO6KFkywVDxQFqR2zerWb7Nc243MJbEt3McQf61/ft1+rp7sJfHUpBZ9IjAX6TqYdvaFrAuzAKxoGZGVAKdIOgB6w0IbYI9cyFWl/szeD2E+4b2DuFyiO7QeAAt0wvryxpFuGgraJPHW8B0uXVjojvQMyrz+NkoddRpDX0U3+n+da/yiMhrv3vjZS0d2tNeLz+r14bxhY3sx76oVVPb0IyyIffYjT7G4pLh0hdzZvjWKBVasTNniGugeeAxzuYM7ntaiRRaQH+QogqOitaI0YL70+VifMUbXkQMo98mX2Piqf5xNFW9MJWeX7pT94BPMmkxaYr3TtNKWSPU5gJVI0lAxlmTbCCAjDyYkW1EkJePy6yj9wktD/0k2upREZTV61BxUYWaNFz3csRCDx4yCWxa4rCCbHGIq7DgQIJjqf3lruhndWy74tKh3kYEu621YiWjxJh/5AzY6voeDbcpwq1awN0D5LYUMZJAg4tuosYSDdcC7v3pYQGCUeGzYoglcye1Jr6Jggw5AC7yBS966nX6afn3D6F085pIcH8ySUzKvd6EbV7uDcp59jW0CpSWwby8V33IVIdsuNofu404iALsfLfTQfxZ4CQGibz+1NiOXZMMsBsqO5Lt4cGUHuinPsK+x6S6vDrJPFGy+YR3JwApJFii5IMla9DuZ5VRvDVMAsNLdxNxMkKAB7w/MZbiww12k+I7rmQug2iLGehSTMjDLuuturddczo1P7TOYHshYf8GNe+kWP4sPme62UU2Vhwre/g+Rp4Y6XnERpeVmhx4hWrPAPSbM+q+qksqeeIglZ4E7bO5zr4dcvrG+SbMxgobsux6mlGH1LeW10CKtayW9k+MB3pVq3qe7iwMszpxSunsAXTP/8LELwEknKWc11SsXsZ1WCyy55+GyESCPaBGEOqIrtTSxAXglgrCRroMieGcWgLVqh59l440EfZUAp2j0XXGyS1d/Zr1nxXGZBWDhUnlobweL3SjGzAyj3e9nQdIRDzTo9VL23Q8TMhWKbvS4ZDZaosnif5v9NKqfUzY+q6hDoXfzoQNhSQ/EMYnx/LAeilapkXEBpeP3LF3MMk0D+JLLUKiWVi0AFiyvcAGGC1Mp4CZNtIHzFKxkocfVP3xPZU89wiwVc595jSU8UCqVM/5DFW++TK7DDqecp14mW2qaUpOk+J4DWEkhprpBJuNGwLP0f1SGbBDIiiAp6eddzALaoiQjXbFUx2r0SF+ciTBlzNoQWE1OIj3wqz/vWBede4yrXtBlyA+HIhy+Eez8+pEpBMArsgCUQnwUbG5gri5XcEuMjfvMJT7mTiUWs+TD9S6+s80sOSXzPPIsmk+lU+4he9v2lPv8NJa1R1qkgIcY1BXWeJ8v8dL7870E95JbxrqpfTN7WEYusS7ubvaVBRkoDLBAbsO+qzhIz39fQ8u2+tmN+LXD3cw9BPVDLjZ2G+U886qQZUlnSWY5RZIc69D9wyo/i3d1DCyuIpY2yBPyRjp1uYKDGnOTJgpl4RWzc8kdTLCWYr1lLni7i6h48hUUlAS01iIqOQALGWFhnQyAAJbOqz78ltq8/yjZggHafsF9dPTlZ4bRWC8AsDT+WkYmZT/wBMG6AEXqIi5al8m5rmihQa6ulfROjj4171NYrQCIBGAglzQF/QIYWLszQF8s9dLPa4TLoIZwbTcKYCFLH8CroySJUETwCqFDpDon8k/OdVD8ziwAa8JLlWz/An73y7OHsrzpAbAwNlzQ6unPrPesdD9k1AILIQauOLnWpVphgouWnVKrH4QpUONCqrR2yMliT0mAymuIoFcocvFZ2RcSV3BHfmfKfujJUMZ7nDfLnniQPEsWhcU6k7O+gmt41acfMbAuWF1NqSPGUNadD+mOFaUFwIL75k2jU1icQrl5iDUBF/eIe4h3jBZrKtBVPetLQkgfvDzk5qGSfBL5ew5gJbJ0ZMaWrBsB3HIj8CFu96SFZS+75R4OYMVJD+Px4ozTUDV1axZdyTqfojFLSg+s18YPdNJpR7nY4Zm974kI2X++XOqlb5cLKcdFVwAckBBEUpqBDG6ByHSFlyxMtvHyL68JEsAtxC37abWPZSCLLGbJR7ph06QgcapsFl1W1rs4sV5Vt3rkI7eBjnxY5IYUm8pv//LRv3/xUF5zWyg+CjIFsYxNq1eS1AJL6vYs9zwAXC/PqaHfN/jp2O4Omjw6hbl+ooiHB2mmT1XMsND+QY7eaIfu71Z4iYI25oIeDXiPxb9YBwTRes51+FHCTXZEwGox1ghcWUR3Uy2yimaBBatjrNOgZ+3iTWR//HZK9ZZT6U1PUf/RA9i6LAXq1GTAhA7jB2u+lJdGrfzk6LXaeifSqPV9unFPgM4/1sXifAL0RHu8gw+VC5k8AVr9b1PdRZD4nHi7thsBsHD5hTiTJ/WuizMpWrIEa2rC4sGJljPRXAdFes0CsES9i8xcpxfAEsentT8976VY64ZWC6ziSgqLJQU5QKeiBnCPeLjIL4BE4iUP9oBy2TS1rHeoKyeL/aUBCtpsbN8aGZ+17YuvU/O2dVankQlYWLZguy1q0hQxFASCpSOuJC4dgpWVwrBtdko78xzKuHqybDICtbRpAbBO6uWkG0cLQGK0ebj9QIAlGIoGYOEiAvtz6ffIqiwWhD3IuvuRUNB3tXQkej0OYCW6hCLGl8wbAfjvIxC0d93qMKpSTh5BFwRvpWpH45s1mvWiSWY5Kb04E2HKcDnJS8GI3pnpimeWfEQqjdBlpr6aRRenx0yp1PWlRz56ASwxEyFi/0ljYImBsuXiEAFpKJ82lWXdkqZwB1D80pwaWrk9wG7FTz3SyTakYvaxYGUF5TwxlVx9+xtinJX0Ltpmf/FmH3Vr7WAAIACard//RsHFv1GHi86ntB7h7qFyzIwFYEUL0I9+vKuWC2nM9+9j7ndmZXtCht4fV/sIqdZxyMEBDNYP+EQQZoBacD9FVki1B0ocYAsPBKhVlp3SoiSElMY/NKR0FrSwV/NeMvN9KuV/PFzblQAsqTtuqovYBRaANhysLz3JHQYWS8GrzGtvDmXkRLIBgKzMCrXWDUpMBqOkX8wF8aV/k6Nte6WqYd9zAMtP7/zioRH9nPViSYXikEksUhHnKmXoCMZDn59CFwChd2TX7pT73DRCJl28s/DuM1pkL3RKA+QL2JhnQLT4rNKYpABrqmd9QZVf/JfgVgi9ApCFrPfpk64K6Q3aAOyBDoeyB5aWMqtrZO9LP3ciOfI7GSVJNoYbYv2++H0NwdpaWswAsGABmuK0MXmJccFwmSZmxwUwlzpyLGXeeIeu7MWGGRKnDjiAFSfGxqvbZN+ABooPsaB7yMQkLSuaD6I3+txBB1NaxYt1qvrVcwCS6zjZ5RSNWVaji9OjalpormTWPFJzUNA8OAMNzKKL650BIcRoqkc+RgEs5DC4bribhtW6/IkACFwRIuMQVbz3JnNTQKwLKYAF96Kps2vYoWHy6Np4WnD1rQ2qbSSgrJRdVtK7aIfuFdv9LA4P4l0VrCmiwN1XUlblfirpcxx1fWmqYvwhJRcN0TUKMrS53YQg3CG3w2CA3XJn/+s5FlDYjAJL1w8WeJlLKdx+IhNJ4FA2b5WPFm/y0zmDXdQ3zx4z0DtiSS5Y72OZV1EfMcLkysbdgajfaaXLSnpnxfmkxx0XVqOb9wToyE6OUJgC5hb4wG0MREifMJEyrrwhZBoozTyIrGnlrz4XVY3qgoens3g99txmLKC2vXVbTarHASw/C+1w9iBXVLdVadwluEpn3nRXPR7LuRAigzPc5uNRCvYHaH9pkLlrRovPun1/gNrm2FUndAJgBytHuOqJHgnxGDv6bEwLrEiacOkCwxF4P5l5sRIv3mnplwNYWriVAHUtsRHwean06SkEc3tp2ZTdh6b1uZN2ZHRuNE7rOQBxAKvhxcXlJM9zS6wPMqRZjS5OT3zWDD3rglEAq6waGR9dhAC/mUjtDSurN1+iqs8+ZjfBtnThEMYOZV4fOfLymWWVFMDaeTBAL8/1sIQVOGzgJhUuDsW3XcsyF2Y/9BS5Bx9vmGlW0rtoh+5lBX5mmYQg+HsP1NCmex6grlvnU9HQC+nwe29kLnPIUgrAULwNP+cYF116kou5dckBWLAeQfwpsSAAfMUHb5F35TLB/cRmJ0fbdszaJPX0s0y55Y7M0Au3pfEDXMw6D5ZYKEi8MXuFj7mEI9Bv2xwbyzx6Yk8kPhESUEgLLGe++tPL3F+htwAfJp5QP5McLLw+mO+hKecYzzKG51tJ75oSgKXkjisFpfzbtlLxPTcx8CrtnAso86rJpsYQ0rP46QWwMC+QsRRAB+J8ImPxb+t9BGtIlGRxIYTrMQDv3u3DY0nljBlDbYcIcfBQxOypNncKy46bOnqcILtgkGp+nktlU58i5g56812UOuYM1gbAGBKYmF0AyM9e6aOVhX5m3ScXnxUXPtMXeKlLaxudeqR8nFfpuGBN+tMaH/3wt5fOO86tmM3VKE1aACyEDLh5TOwYWCJYqDUGlkgHDEZKH7mL7UPkEtUYpbex2nMAq7E4r/O5VtoIlL/0NFV9/VkYJ4rSOzJLrPU5/XRyyFgzPQcguSdaSU5W3LCJNFlNTlajh8vJ2Hqm1Jqvd/IxOCL5FisGFoCADs3tdPMYN4tTxAo2/gt/o8p3p5Fv21b2L2enLpR+2TUUPHSAyl58krk35Dz2AvsOQbq/WOIlACliYFwxqLard1/KefoVU0ARq64PorzgHgJrJAT/FbOhwVUO4A4sjWCVhTr//Z+XPlnkZfGHUBAv6+rhbkLcQLmCQOoeP6nKyKo059R8H0tOANn65wvxUFZsD4RoiOwXYFafDg7mVoizKPiwrCB6fblx8fUhtrSsMp+0uOP6Fv1GrS84j5r17RFiTuDgASq5/xbybdwQZnWqRtfl6jRmDKzOLe0sAYQ0+zJAlfnrfCxpB9wmkwXAwnsFQD7WAmksqQOtelCn16ZRWjMhgx1ikpU//zhV/zA7/NLF42EXLyw2lASUhKUwEg0gSZCZBVmv4S49Y7GX9pXGjs+KSwishUN6O2hUfyf1ae+oZ41VVhWkVTsC9P0KL4sviTKoq4MuG1qXLRMWqaiHSySzALlYAFZkPDKXk9jYm+NSQpLFOOPSqwnxCPGGKq8KUmaa/iyEoeQiZWWhTMpmyq2x+uIAVmNxXudzrfLCFMmveOd1qvzo3TBuFLubMxDrrxbH6uSS/mZ8w9Y0NmwilXrn09jCmXT69hn0d/MBNKPrZYZdX7necb3Tv2rpb8n1jiiUhbBFS8p94U2yt2odxlC5LISwPICLFW6CAW7ghh4gwUUnuqh5Ruy4IKWP3c9utdPPv4S52GCDunCDn3YeCtCZR7vYJhyBaUtuu5Z8hdsoa/KdhADuZhS9650Zz5b2YZbeRY4LN9Wv/YDA+na6+EQXA6wiy9+FfnplrofFkRILMkleNzKF+naQd4lBG2SQgwtfvNxmpOO0mpysRo/R/UOizSc97rjdXpoasvArffAOqln4KwM6WBDtSD9XCcFiRs9YPGgsAGvWch+deoRTNrg5QKzvlvvovfkeNvSrh7lpZD8hU6xSUHiz1zvMJzVZCOEyl5lCjJ7IWFJ9n3mE0hHcTCy1ly5Vn7xPvs0bWPwkuEg7u/WktPMnUcrxQ0IWdQDxps720HMTG8ZCU008OYB0A7s62CUEEg1t2Ruk1TvqJ0SIpXdmySkagBUtHpnUklHcH6SeeiZl3XpfveFWfvhvFlpAmhGy8j9vU9U3M8l99GAWrB0F+gqrYbwBQwBWZSVlP/I0uQfUWd+ZvRY1ZH8cwGpIbpvwLCtuBCpnfEgVb74Uxh2P3c1ArN/bCAEFG6qYtYBZUU6QgdXo0kJPjucQnVY4gwFX9mB45r0f249jQFaJW1/cE653sWe4FjnFc63gcpLnbjLLBxlyi++ZTDa7Q9a8Hi4xxbdcRYED+0O3l2I2LZEb2Cwu3OCjwgNBGtnfyeJsyBX/nl1Ucus1FCg+GHILRNtf1voYMAIgBUXMZufM70Q5z71uWjylZJZTrHmNAwBARFhVzV/vY1XHHO5kFgKdWgkxoWBtBaDw40Ve2rqvfuZU3L5fdIKLjujoILdTeBpcT/7c6qePFnpozc4AHZbnYC58Azo7osrYjPXHanKyGj2ijK1Cl1Z33JJRE6nnHTeEYq2JB3Y1up92zoWUec3NLMHC9yt89NZPHmZ9cutYd8gCpjEArF2HArTtQJC5DsK6sWRfKe16821ytWtHnSeeTY4UN4nZYlfvDDQ6gAXXOiQPQZwouYJ31OJNPvIHbHR8j+ixpGBN5dLgCQhr1v8s8NA3y3zE90PyGh8NwFKMR8ayMn5NZc89To78jpT77Gtkb94y9BBYyrEsxyv/YtZZsNJCqZr5MZW//gI5O3eV3S9wF0I1KxOvE3cOWOWFGcmox26YQVete7Ye/97pdTPN7XBm3PkqPqAxFuQW1XupY8UW6liOn62UX/s76J6XdyYVZnTRTb9Z9Fhtw6aFnk7lmxhoddLueYpymJM3nj7rchmVuerS/Co2IuIbAQUmWW3d4/SomRXa6+hZ70KHt80bKfOayZR29oVhD66Z/xOVPf4gIRNWzvPTyNGmnezAAET9VeCnzq3sstmZsPksg/XVgl9ImqEQbhOI23RMNwelp9gIGZVK7ryBEHxVuknVzo36Laymd2rWcYBOiBmF23gcvswocF05oqOdpTYXjU0gx1tPTTGj+yZ9UWQKA6N0omd9iDUeq84n0BzLHbdXezuluYxloIPr1ud/eFmCgpw0opvHpjD3LjOLlhhYu4sDVFxF1LudndG+/F8vUef5H5LHmUaVtz1DPUYOpkpPkN791cviKTW2BRbWoPOOdTGQHln1Igsy0/1ngZd2HAzQ9SNTZGNJ7SkN0ooCPw3u7lDlHr1tf4De+81Lv60TLgnMmk9Wm0dyAFa0eGQZo8ZQ3sl1FlFi7Ev/7l2UOnw0C6pvS0sn8vup8tMPCYlg7BmZLKyAs5vgxitmK0YG3LA2+G7Hdip99B5CgoWUIcMp+94pRE5zXT/NnLNa+uIWWFq4lQB1rTbRpRvQY/b+SteveYLcgZowTn/S7Ur6stPEBuF+PBfkNH8lA6nya4EqgFZ5FQWU6S2NSdva3MNpXofxtLDNKZp5YBY9ag4KmgdnoIFZdMWaT0ceWMyAq36Hlmke6Xf559BnXSZRpTNTVduGoEfVQEyqZBY9TVHvTBKBqm7MklOyv5dggl/xwdtkb9aMsu56OGRiL938wY0v6+a7Q24U5QdLacfr4Tf0VR5iLoC4wQ8Vv5+8q1dQ+bQXybdhHdlzclnsK2fvw1iVdUV+dkt+WJ5gfeVZ+BuVPnYf2XObxwTMVAk4olKyyykazVaji9OjR7uV25i13ln1vSTloBp33EhLVGUJ1NVAQoHXf/AwMARgzDmDnQyQwe9mFa0AFiysYImJjHWLPltEHd55gDxpWZQ+5UXK69eJJT54+2cPLdjgb3QACzyCu9z4gU467ShXKLMeZLK7OMgSO3y73McsTxGb8YLjXXR4RwdLYoHLFlgDwRoVsaRgdYY4gPheGvsLz0AyiY27/bRok59+WeNjbvNiMWs+WW29kwOwosUj29eyB+W9/Dplt6q79GZhDR5/gF1mhTLdVlcJCUOcLsq84jpKOzf8TFw991sqf/kZ1gZ17FlZBDPHQGkJi2vm7NmHcp540TRrbrPmqJF+OIBlhHuN0NZqEz1yIwCwACBWs5r9Ydz9uuP59FF3wVwynsWsBXnSfasFi6oKAFZbqUPFNmpbtdPQ0Mtd2cwabV6HM+lQSgtVfZlFj1U3bHLz6ZRd39Fp22dQXsW2qDxGsoEFbUdQj5I1dNSB/0Wt903H82hml0uo2pEeU15mycnq64MqpY9jJS4neeYmu95h01f66L0EU3vEcbFlZjKXwtDmr3M3ynn65ZA5P9xfVvzrJcr7NfyGnsWdsAkYF4tL8eWnoT7AOVhvZT/weAi8QlYrHCCQiSgrTQjiWnL/reRZupiipTQ3ot7JLqdotFuNLk6PES2P3tas9duq+yHQpdYdFwkBvP4gc6dla5fKgv437wmwRAo/rxEseVAAxow72knjjnaxxANmFHEeARS7fKiLzhzgihqea/PeAK3d6aeR/V2U4hRcjuGWjCDoohsy4uYhe+nWfUFV/T33bQ1L0JEoeqcUSwoyQCbc9s1sBAu5HQcCBMshAHdyxSy6rLbeyQFYseKR9X76EcrMkMQjgwXk2lVU8cZUQsZbxCMDKIWQAumXXh2KRwagVZppFhduFe9OI+9fS4R9R2123JSRp1L6uRNNSQRjxrw0qw8OYJnFyQbqx2oTXW4j0LVsA1275knKrxCyN4nlx/an01u9b4srp7UuyDDZ9G3dxH78WzaRb8d2ZrLJMnfEsSxpdSIDslY2HxjzKVrpURqy1fRPpAdWfwCtYHGV4SuPygZYwyEuG8Crakcaqzdo3wIasfNrOuLgkqjtYEH4eZeLyWOXdzExS05Wk4/c+qCko/H8nstJnrtW0DuAWJWffEDV339NgUMH2a0lAhK7jx9CGVdNFoIT1xYcwuRu6BFPBC5l2FTC4qrqs4/IlpnFNp6w4EoZPppsLmGjWu0l+upPL8tohWDA0hTZiL6a88RUcvXtz6wBpJtUI/ptBTnJ0W81ujg9RrQ8eluz1u+m+l6KhzuunLTMkpN0Hg3v52RWU3Anjiy4eJi90kc/rfbRJSe66IhO9V0Zkaxj+kIvffWnYNWkpr93fvUQLinMoqep6l18VoP6vZotJ/EJauORVVQHKTNKJtzI0WJfsHFPgAG/iIfWFAsHsJJM6lbb2ERbkNtUFdG1a5+i3sUrwyS0qPUpLLi7CB6YLb5oC1iwuop8WzcLINW2LeTfsY38hdvJv8uYVZU4/t3pebQtsxv72Z7ZlbqUbaChu+ZQy+o9MUncndaB5ubBKms8ee31/ZrNXpCtpn8XPLCRgVajdn4Vk8+LWw+lBW1GEIDDaAUusCN3fh3T5XBml0n0RaeJ5IuQlVlyspp8+IbN7BUuvD+ud9r4W+0NktNhY24Ycjf0JVVBtqEMcyGUeQRiqcz8w0dzVvpowrFOOu3I6JYBByuCipkN1VLB1we1nNJXj88neb5xvdOnT2pbcb1Tp3e4KJhwrItl8BMvBRC77sfVPpqx2Ev7SoMsrt35x7nopF4O5s4I8KFwf4BmLvHSj6v9bN0Xi5r+UNcs+fD9kNoZoa+e2XISR6EmHhlcM+eu9NGgbg7q3V5IPBKt4KJswXofffi7l1nLXT7UzWJvNrXCAawkk3hT2gggNhRArLe8Mz4AACAASURBVAH7F4ZJaUXzQQzEOpjSynTpYQHzby8QLKrwWWtRhSB5wcoKw88rcTenAgZSCWDVtqxuMYO0H7/nJxqyew4deeAPxWf/3O5UFvR9S1bPUF2zF2Sr6J931Qqq+nQ61fz+S1S+wlrql3ZjaEHbkbQhR4hXo6ZAZrDI6lu8QrZ6kGz0adfLWFy3gE146ZglJ6vIJ5JxVqOL06NmJmmvY9Y8knsyYsLghr5/viPqDf2ybX6WxQ4gllyB5dbanQH6Ymmd+8yo/k765zC3LEiFW1bEiBnapzYtnnaWhLWwmt6JxFmNLk6PQUWP0tzs9YHLKbHlZEQ+sNSCxRkuEBAvykjhehebe0bkZEQukW3NlpOeeGRtcxDXzMUyRyIzsdT6Gm6d63b6WfbOX9fVgand29jptKOcNKirk9rm2sLAL1gXiolGzORVIvTFAaxEkIKGMVh1okejyx4M0DVrn6Ihu+eGcWlTdh+a1udO2pHRWQP3wqvmeg6yOFXtKgupXeUOal9ZSEe5d5J/d5HuPsWGAD8KsrrTtkz8AKzqykCrGkeqrr47lm+mobvn0JBdcyhLIeg7eINYWb+1G20aMGKVg0LNrz9S1WfTmX95tLInrT391nYU/d52BMHCTW85cfc8GrnzG+pV8rdsF7DCmtHlMvq60wWmyamprQ96ZaO3nVkbHKvJyWr0SPUDmesWbvDTN8u8hDgpsW7o/9waoDMHOOn0o5yh23vc2B8qDxJiYCDmy/821T8MjT7cybJJdW5Zt2HFxvOPzX567zcPvXGF4K5stFhVTlaji9NjVNPl25u1fltlPxTJJa53XO+0cMCs+WQ1vVOzPijFI0MfALN6thOy6GIfsmGXPyyIvpysELAfgBaAL2SZBOA1/frYMXi1yDyR6nIAK5GkoWIsTXGigy2XbniZxuz4PIxDRen59EafO2l9Tr+YnHMHPCzbnwBUFTKgCoAVfk/1V6ngeuwqzs5dydm9Fzm69mBpTZ1de9DI181Jpx35ZBg0n1L0HbPK6l0sD4yIbQCWNTv7HEo94xxytG1vmE50kKz6V/XFf6ny0+mEFLXRyvqc/iy2FVwFq5zmLfhwBYVFVo/SNbKPhpxa/PNqSjvHeKbNZJWPknJajS5Oj5LE9X1v1oZafPrkD6pp9Q7523czb+iVqDWLLqvpnZqDghJvzfyey0mem1zvzNSy+n1xveN6F18Nk++d611srlt13WsMXZN7JgewEkUSKsdh1Qmhhq5zt75LZ2/9IIxTxe7mzJ3wrxbHsv+3rtolAFVVgkWVaF2lFEtKDfvtrdowoMrZvScDqQBWOdrnyTZVQ4+aZ8aq07NkFYuTBTDLFfDG7M49+HhKO+Nsch97kqHHNgRdagao5sUZKDlEVZ9+xIAr8tdlu4ns/49WJzHg6o9WQ9Q8WncdAI+IkdW1bL1sH8h8ljHpako76zzdz0gm+Wgh0mp0cXq0SF99XTXrgvrekhewj0aj1fROpNNqdHF6tMxS9XX5+tC0DtxWm0d8vVM/1/XU5OuDHq41XhsOYDUe73U9uakvyKcWfkqXbHwtjHdeu5uWtjyB2lUJllUp/mpdvBUb2TIyaoGqXuTs1jNkVaUlFVRDyglWZKcUfctcDDuXbYpJO0C4tDPOYWCWLSNTM58akq5Yg4v1ovFt2cjiW1XP+y4mfUhTf+fOobQ+t79mPhhpMGLnN8wiq3O5vKzsObmUDiDrjLM1PyYZ5KOZqCS2/GsqQALXOz1arb6NWRtrLif1PNdTk8tJnmtc7/Rok/o2XO+43qnXFvNqcr1rWoCweZpjTk8cwDKHjw3WC98IEJ28azaLi2VGQZyqgswetDWrB4tX9crD/cmWnmG468aS0+EHl9LQXbPphD0/KtKQMnwMA7Nchx2uWFes0Fh0RQ5Q7sXpWbKIxbfy/Bk94L09txmljjubUoePIUdex0Z1iRy940sGZOVXbJXlv71FS8q45J+UetpZlpCPaiJkKiay3umhi9Ojh2vKbczaUCfDeqfMjfo1rKZ3XE56tEB9G7PmE9c79TzXU5PLiQNYevTGaBuudxzAMqpDRtpzAMsI9xqhLd8ICEwftG8By1CY7itXJYW9ae1pay1YVcDAqm50MKVlvbZWWZBzPIdoWNEsurBmHvl3FsbkEazMYO2jBihJRP2rnv0NA658BVui0gmXz9TTz2LAldTyLBHoGVs4ky6vmcWyXsoVe+u2lHHxlZQ69gxFXU8EejBIs+YRP6AqitxQBbPkxPXOkBgUG3M5Na2DgtXmk9Xo4e8lxSXLUAW+3vH1zpAC6Wxslt5ZdX3Qyda4NeMAVtxYG5+O+Uagjq99Dy1nIFar6rrA3GWuHJb9T7Sqwu9F6R1VC8OsBSyR5FSz4BeqnjuLPAt/i80Hh0NwLxx3Njk6ymd3TBS6frjdxUArxLcKlpVGpcs96DgG/KQMGS5bJ1Hogd7B7bFq1udRAUfEW0ufeDmljj49Kr2JRI/qSaeiotXo4vQIQkeW2Y4VW1g2WHvQT7+0G6tCG6JXMWv9tuoG1Gp6x+VkaLooNjZrPnG9U2S1oQpcTvLs43pnSK0UG3O9a1pAo6JCNHAFDmA1MMONPo4vyOEcRByh7iVrCVZVAKt8NqchFlt5Qfbv2knV337JwKzAwQMx+eQ6ciADs1KGDAur19j6hyD9pxXOILjfxSqpY8ZR6qjTyXX4UTHrNTY94uCkelf5yQdUDSBrd5Hs2B35nQQga0T9w34i0mNoQtY2thpdTZEeXDQAqMov3xoCrZAdVloOpbSgLzpdRHPzxutSG7PWbw6M6GK/6kZcTk3r4GO19Y6vD6qnuq6KZq0PXO90sV91Iy6nprWOq1aMBqrIAawGYrRZj+ELslmclO+nqSzI1T98T9VzviHvX0tjMpTFjGJB388h/N5Y+oeMi6dvn0GD982POl6b201p50yk1JGnEkAeNaWx6Ikcm5zeVX70LlV98zkF9u2RJcXZpRulX3AppQwbHfo+kelRI49odaxGl5XpSfdVCEBVrWUVfoeVVZqvUrUKVDgz6cvOF9E3HbVl5DRr/eYHVNWi0lWRy6lpHXystt7x9UHXtFfdyKz1geudapbrqsjl1LTWcV1KEsdGHMCKI3Pj0TVfkOPB1bo+m9qC7Nu6iapnfUHVc7+lYFXsAyasse4vO51WN4tt1WSmhI7Z+yudXjiDepSsidqto117Sjv7QiG+VVa2pscnw3yq/M/bVPXNzKhWc87uvSj9gkmUMnREowGMagA5TYKJqJwMctJCn1XoQdw5/9ZN9MGHa0NWVS2r5QFXLfwR6/rsLmaR9VWnCwi/KxWz1m9+QFXitLHvuZya1sHHKutdpNSsRhenx9i6Fq01X++a1npn1f1DfGaH/l45gKWfd43S0movGKtO9GSUU/W3X1DV91+Tb93qmLqNmGJz886kuR3OpIDNEZd5MGbH53Ta9hnUKsZhGNkT0/5xPgNu9JZkklPF+29S9defUaCkWJZcZ+/D6BnXBFrcaohedpjWjm/YrLVhC+zfRwC7fVs2McBK/J2CQcM647W7aXtmF+pWuj5mXwCxvu50IcE6ix8U9LE9mdY7LRRajS5Ojxbpq6/L30vWei8pSd5q84ifl5Qkbux7vj4Y419Dt+YAVkNz3ODz+IJskIEKzc1awJJZTt61q6j6m89ZrCyl8mP701m8GmR1NFqyvCXMTRDAlTPoi9rd4tZDafRd55PriAFGH5l8FkuBAAHIqvrqUwqWl8nSvz6nH3O9WtrqRMP80duBWfOIb9j0SkBdu0g5BWuq60CqLQCqNjPAKlBaoq5DhVq70vNoe0ZXKszsykCrwoyuhP+hNK/ZR2cVTKeRO7+K2cvsvH8wi6xDccwiy/XOFHFH7YSvDxxIUKNhqf4q6lq2gbqWrqcqZzrtSWvPfvaltlXTvF4drndc73QpjsFGXO+alt5Zdf9gcBqY3pwDWKazNL4dJjMwEoszVqPLCvQEa2qoetZMqvruK/Jv2xpTsTfk9GMWWQvaareGQowcBGYfumuO4sF1XoczaGdGJzJrQ5C0cvL5BCDryxlRXT/XNDuSZuVPoGUtj4vvoiTTu1nysepGIBH0rn1lIb09aqcAUjGwahP5i3aYoisl7uYMoBLAqi60PbMrA6u8KtwAM3xlDMg6fft/Y47lp/an0dedLqDdaR1C9bjexfeg0LlsI0uYYrRwOcVXTkblI7Y3S05q1jt3oIYBVQywKltPXUs3UPvK7bKkBGx22pPWIQRoicCW+AmrTrliFj38vWSWhsn3Y5ac1OhdfCkRejeLHq538ZUWl1N8+Wt27xzAMpujce6PL8jxZbBZC5jV5OT9awkLKF7z248xBVDpzKB5HQT3wgOprWPWPfzgEmZxdfjB6IHky1w5NKvjBPqp/elU5qqLb8XlJLA26PFQJQOy/ksAHOXKqmZHMx4ub3FMfCePpHez5MM3bMZFluM5RPkVW1lg9dBPxRZyBryGO7e5U8jRtTvNK+1UB1ZldKVSd67hvjG+8dumMzDLEcMi8/c2I5hFFkAyrnex2a7nvdS3eDmdtHsenbRrLrOMrXGk0Iac/gRLT/xsyDmMahypmuTN5WS+nDQJQGVls+QUqXeugJe6AKSqta7CZ2RGUpVDlK12MKWVLLg17d7uZM/OMdJ1WFs988m0h8fhfcvpiYd0OIClxFWr6Z1V961Kcmzo7zmA1dAcN/g8PtENMlChebw2bPEddfTezaJHfML4R4po5M6vaVjRLGpZvTcmWbD8AZAVCZwM3TWbAVc4VEcrOIzCeui3dnUZ9qR1zaLLKvMpWF3NgKyyzz6Jethf2XwQzep4LuEz3sUs+Vh1IxAPvQO4kB8BUgGwAoBlRkFmT2eX7oTslw7xs0M+6zoe9EjHPG77JwzISveVRyVlSasTaeSDl5OrTz8zyG0QutQO1Kz5pFZOHSq300m75zLgqoXCOg8atmb1qAWzBFBL6fLCLHr4+qBWg/TVM0VOfh9dc99fzKKKWVaVraf88tgW3fpGq66VLTOLHO3zyNG+Azna4bPud3vrNuo6qa2ldj5p6lRHZVPk1ADruFrSOD2xOcX1Tq0maatnlt5Z9b2kjZvxr80BrPjz2NQnWG3hsupEbwpyGrB/IY3Y+TUddWBxTB3fm9qO5uWdyYAVxLfK8pZGrb+i+SD6tuMEWtl8YMw+zXrRWE1Opz26j87d8h6dWvgZ2Ug+wDYARVhkwTIrXsUs+fD1QV5Crat2CdZUFXVWVdHcbbTK2N68BQOqRJDK2VUArcgZPQtgQ82jUTu+ZFZZzWv2RyXLPfBYSj//EnIdGXsNUcOXhqJLaSxmzadY9GR4y2jInnkMuIIrl5GyP7WNxEKrHxVkdQ/rzix6+PpgRErKbTXLKRAg34Z15N24lnwban82b1R+UIwa1Y402pLdi1pXFSlemhl6EBo7XQKwBVCrXe2nBOAipzPsEU1pfTDMWw0daNa7KH1bTT58vdOgRDqqmqV3VpWTDpbGtQkHsOLKXvM75wuy+TyV9mjWAtaU5NSyeg+zyhpe9A1leuUDiytJ7dd2YxioUpjRRakq+57LSZ5Not6l+yro3K3v0tjCmVH5CQs58HxN7pGqeK6lklnyQVDxYEUFTXp+H6X5Kgh0pfsr6n731f7uF74T67DP2v+l+Ku1DL3J1IXbV2ZPAFXdwiyr7Dna3f8aer2DFSeArHaV0WN2ufofSennTyL3MSfolmlD0xVtoGbNJzl6jtv7MwOtjt7/P0U+bcvszixn7UG/Yl1pBeia4HLYn7kcvvDoQLKlpWvqI1blpiAn05iloSMlvRNAqnXkFcGqTcaAT+jJlqxetCWrJwOttmb1pKJ0wcoTxRH0MyCrTdUual1dRADy21SJn7so1V+pgTrtVe2t20ostzrQY4vrXBUrY2RH1f4kbS2U5KS2Nz6P1HJKWz2z5CM+lctJG//V1uZyUsupxKjHAazEkIPqUVht4eILsmrR66rY0Avy8Xt+YmBWn+IViuP12V3MTfC7/HM0x8wxiy6rzadIegAonrP1XRqz44uo8oDr1bf5E2hdbn9Fmamt8OM96RSsKKdAZQX7BAglfEb5n7ROpVA/UFFO5Nd2UFY7vqZWb2d6x9rMfwimLgRVR8DjZJ9Hx+79lcZv+5A6l22KKlJnzz7MIitlyHDNYrfq+iDGtTql6HtE0ovJF+jJqmYD6O/mR9PfzQdQtqeEupRtpM5lG6hL+UbqUrZB18WFs0dvcvU7glyHHU7OPv3I0aadZvnw/YNulqlqKF0ffJvWM7AKoJUIWKnqJEolgFUAqBhYBdAqG2BVRyNdUra3OALUKqLW1bsaxHqr3JUtibsVHmD+oEzGVEOERjRO9nU8khecntjaYdX3kplzQk9fZumdVd9LengazzYcwIond+PQt9UWLqtO9KYupw4V2xiQNaLom3rBopECG5Y/c/LO0j1DzHrRWE1O0ejJ8pbQuVvfI7hgRSuLWw1h7puIZxOyZqq1YpJaN0W3gioXLKR8FcStnnSrtqGGh1Ja1AZT78qyACLzH8Aqv80h269V5hHcmMcXfEi9SlZF5Z+jUxcGZKWOPE01j620Pvi3F9A7U76ik4tmU67nQEwe4DAON24AVn83G0BwCYxWEGMNIBZALfGzVfVu1TwWKwLActYCWq7e/cjZs7fqPqwkJxDd2PR0Kt/MZHlLjy11YFUgoFoekRU99hQGUAmAlWBhhWzCDVlgvfX9pGLy79oZ+gng9yLh72BV/Ky3kBUxPFOiAHAVZnRWjBenhkdWWcdFWjk9HMBSo/dm1zFL76x6rjWb30b74wCWUQ42cPvG3tiY/YKx6kTncqqbGKcUfcfALJ/dyQASACVGi1kvGqvJSYkeHDYBZCF2GS/JywFYLwCY2p7RlQozu4RAK2mmTjXUWW0ezT59PVV+9B55lkZ3hwNQknb+JEob9w9FFinNJ8UOTKqgV07BslKq/uF7qp4zi2BBo1SWtTiWVgG0aj5AtTt3ZJ/2YIB6lK4JAVqdyzYSABGtBS6Grn6Hk6uvYKGF4Py2jEzZbpJdTpFENSQ9cAlFzDOWERBB1ks3xMz6qSRHm9tNzh59GAAJ60d8jp6uLTi60jP0fh9rHgWKDzEgi4FaoZ8i4X97tQOyasdY4cyk7Znd2Hq+rfYTvwP0U1v0rg+NqXexaOP0xJZ8Q64PXE5qZ2H9elaTk35OxKclB7Diw9e49WrVCWE1uqxGj6jQVqOrqdIDCwwEex9eNCtua5UZHdtS08iWkUE7qtKpyplOlc4MqnJkCJ9yfzvwf8n3tX+bMRb0wTfW8pxMtHkEN6fKj96lmgW/RBW9Pbc5s8hKO2sCkSM8OHOyr3c1v8yj6rnfkuePhYqqvzb3cAZYwU0Q8aniUZDVsFvp2hCo1ad6IyFzqtYCQAQuhwCzmNthuw6si0TTP610NRSQAMtoIRPghhBo5Qp4dA/X5nIJIFWPOrDK2blbvf6SXj5+f5jllgh0bVheyOJxxSP21u70PNrGLilEcKsr7U1rLysr/l5KjveS7okW0TDp55PF6Un2/YNZehrvfjiAFW8Om9y/1RYuq050LieTFT+iO75hM2fDhmxuCPYOKzkzi83lZsCTLT2DWU3gd3u68Cn9H36343tJPen/yCG4vlltPnF6zNS2ur4i1wX/9q3MIgtWSNEKLH0YkDX+PKaf0pJMcvKuWMZAq+o53ygyd0dGZ/qrxTGCtVWzARSw2RXbmFlh3g0+8q1aIbinbVxHvo3rKXAwembJaM92tG1PzsMOpzcKe9LG7D60OVu926GZ9Ih9JdJ7qX1lYciiCqBVl7L1lOKv0U+200muSLCqS3h2yWidJ9M80sIgka6Gir2FjIzM8jazmwBu1QJcsx5spWXYUetaTU5Wo4efl0xR86idmLV+W1VO8eW+9t45gKWdZ43agi/I8WW/WQsYlxOXkxYONLbetazey4K9D9k9jyqd6RIrJ1gzRfzNrJpgEVVr6cQsomr/rrV4mn2/9kx2sfhltfnE6dEyO9TXjTaP4AJU8dG7VD0rejIDsttZ1sK08RPI3rwFe2iiywlxrarnfUfV335BgdKSmIyyZ+fQ3KwhDLACcAXXpcYqcnLyrvmbvKtXMDALoJa/cJvm4WFd2pDTj4FZm7L70sacPlThzNLcj94GZq7jcMWEZU+ar5LS6n0i46rw/9TI7/2VzLoq1V+llwwWMw/xqvqffFitG2AfcnZVB1bJPTTR55FeRqmhK1rmRACMsIgzowDIdXTtzmTk7NKDfTrytccYU0OPGeNV6sPMeaT0rIb43ix6rAqMWE3vrCqnhpgrWp7BASwt3EqAunyix1cIZr1ouJy4nLRwgOtdbG5ZbT5xerTMDvV1leYRQB64FlZ99lHMTtPOvoABWaPeNReIVU9JeE0pXaG4Vt9+Qb6CLYpdpgwbTe6jB7OfkW83HmglHaiSnFDXv7OQvKtXkg/AFqy0EMNLR1bSzdm9BDALoFZOX9qdJrgdxqOw7KvIvFpZyT5ZFtba39n/q4T/1/1U1tYR/yd8X1XScIkwYH2HoOpbazMBIsg6YjGhqJGTGj5abb0z64DqCPqoY/mW0A9ixXWs2ELZnmI1bI1ZB1bQIVCray2o1aU7AciOVqwmJ6vRY5beGVau2g4aYn3I9JZSlreUhM+S2t+FT+H/JZTlK6VdaXm0Kz2P4Hq7Ky2f9qS3J59NPjRANPrNoseqcjJLb8zqhwNYZnGygfrhC3J8GW3WAsblxOWkhQNc72Jzy2rzidOjZXaor6t2HgU9Ncy1EGAWxciu9kOHcSxbamFGF/WDiENN0MXiWn33JXmWLVF8guuogZRy3BByHT2YnJ27huons94Fy8sYoMVArXWrGagFME9r2ZvWjjZl96GN2X1pU47wWWflVCFj7QQrqPD/C1ZPdVZQYvtEz74aJBttyRayAIoZAQuyoltWqZ1PSjJIZr2LRVu86Mr1HJQAW5uF3yu2EKzyjBZ7y9aCpZYIauH32rhl8aJH65i53llwP+T3MyvhYGkJBUqLhd9L8HsJfTJ3Xz2QCmAVQCsbBbWqT6g+Mn0yUIuBW/nsd/wPmdDl3ObN0jsOYOkWmaaGHMDSxK7Gr2y1F4xVJzqXU3znilkvGqvJyWr08PWBzyMtHNCzLlR+8j4Ds2D5Eq3MbzuKZued1eAxlvoWL6dhRd/RibvnKbIBQFXKyaPIdfQgcvXtL1vfausDA7JWr6QfZy5jbnOtquOXLU5RAAlYAdZUW7LrwKqtWT00jVLPfJJ7gNX0rrHeS/kVBdQRVloSq60WNXs1yVS2st1Ozi7d6aeKzmEZEUvczYz3raMHrneJDWC5Ax5m+fTxJd5wQArgVAlAKgGgkgJWwfJyHZoQnyawzGKWWuwnn1lvAdh68fauhCzFZhWrrntm8cdoPxzAMsrBBm5v1QlhNbqsRk9jbdiiTS++wZHnDNe7+C7IXO+sq3dVX85gFlmBgweiKtHi1kNodt4/aG3uEXFTNGTsQ1IFZAiF5U+sYs/JpZQRp5J78HHMRZBstpj1rb4+tK7aRT1LVlGvktXsEy5ZyVxqHKmEwN1VDiELa3XtJ/6u+z2Nqlmcwro6AB5gZWW08PUusYEEjC7DV0YzxxeRb8sm9uPfKnwGa7Rn+YykFnoUFjS+NiNivJM+cL1rOL1DHL2Y7nlhrnuCG1+iW5oaWfeQRMiR17Hup10HYjHm2rYje6s2mrq26vtWExPiWJkDWHFkbjy6tuqEsBpdVqOHA1jxmM11ffINW8Nt2IxIksvJugCWSFn17K+ZRZa/aEdUVVne4hgGZC1vMdiIOoXaZnjL6JRd3zPQql1loWKfKcNHU8qJpzDQClk+1Zam9l5CIPNeJasEUKt4FfUoXRPfw5fNJmRUTU8nW5rwaQ/9nV7vu7q6dd/Z0zJo/DRigFS8gQIlveHrXfK+lxBDzlcLZvkBbm3dxOLKmVGQxRRx0kRwC58HUszJhIjxcb1T1jskB4DrMkv0EJHkQS75QyjZg7+SgVBibClnwGuGSsStDyQbKXPlULkrm32WhT4l/3NnU7vKHezdKf004n4oR5C9WXNydAC4lU+O9nkM2LK3aSd8tmhZr4lV37dxE7bGjjmApZFhjV3dqhPCanRZjR4OYMV35vMNm/KGLb4SUNc7l5P1ASyRQsScWvXiv5m7TrSyJvdImp1/Fv3Raog6BYqodeLuHxho1ad4hWJ799GDKGX4WMKn1ptgq67feujqUraxDtQqWUU5nkPhFk6weFJj7QQrKInlU5Ujjb57oP4hRlGwMhWstn+wGj169E6PHqhto/a9BKssqZWWYLW1kRBfzmgpd2Ux90OP3U1eu5s89hTh05Ei8z/J96F6df9767pcsrndRO4UsqWkkM2dQuRwaB5iwumdzxee2KFKmuRBmuChkgLRvquqpOqSCnIHajTzo7EbIIGALTuHYDnMPtlPLv17WVotOCUAVOUSoMoIiN8WoFYVgK1wcKtFzT7TWQHXQwZstcsje63F1uTZzVi8rcZyxRWJVLs+mM6UOHfIAaw4M9js7hNuQTaJQKvRZTV6knXDpqSeVpOT1ejheqekwca+N2tjY2W9O3r/Ijpr23TqUbI6KrM3ZfemOXn/oPltRyoKpN+hZTR85yw6bu/PinULM7vQ/Daj6IZ7h5Gjk/FA8laWkyIzG6ACn0/yTOZ6F1/lM6p3gX17GLA17Z01tfG1NhPibSVUcTgYkAVAiwFbbnf9vyO++3S5PQJMiw2cCeBbCnkcqCf8bgsG5C2cNFg9tUupEjKPejwJxVK9g0EyiDJ3DjVrm8sAKHtOLTCVnUu2HAGUYmBV7e8iaBXteQ29PsAyK798K8FdX2q11SO4U1dikFh8BK8QZ4sFj09rS3tT2zJQC7/v8ONv/QAAIABJREFUS23HALt4F6PrQ7zHp7d/DmDp5VwjtWvoiR6NTLMnhNXosho9HEiI74Q3az5xveNy0sIBrnexuSWdT4cd+ovGb5tO/Q/+GbURshXOzv8H/dj+9LA6OAwOK5rFgCulm/NSdy4haPz/Wg9lGfJQuJzUy0mL/ptdl8uJA1hm65Sa/uKhd8h4iMyHQsD4usDxyJDIi3U44Lc5lF30JO57sI6CtZ1V30vIUOwv2EK+rZvJv2Mb+XdsD/0Evea6WyLGoZgVEaDW3lpQSwS44D5pRjFrfTBjLGb2wQEsM7nZAH3xA2p8mWzWROdy4nLSwgGud/yAqkVfzKrL9U673nUvXUvjC6bTwP2/R22MTSliZKUEamjYzlnUunqXosgWtB3BgKuVzQcSbm2lhctJu5wUGR6HClxOHMCKg1opdtmQepftKa4FtjZTJ0k2REfQpzhOXsFcDrAED7VuzCF3ZrmED6xOXTKISmdWKJZUpTND96AaUu90D1JDQyV6ghXlArAFgKsAAFctuLW7SMNT1FX9T4/r6Nv8c9VVVqilRJcpD2mETjiA1QhMN/JIDowY4Z5yW7MmOpeTMq+N1OBy4gcFI/qjty3XO653IgfyK7YyIOuEPT/qVSf6u/kABlotaXkCVcU4SHC94wCWbiUz0JDrHdc7terToWIbNa/ZT66Ah1mZCp/Cj8tfI3xKv/Pjb+n/a9v5PdQ5x0uwhCGPh30Ga2qIgkG1Q0ncenZ7KJEDkjWwZA8RSR9Cf+P/acL3drFe7d9nvEYMuGrswteHOgkEDh0MAVsM3NpWQPs3bGMxFvWUF/s9RP9rfbKepvXamCUnUwZjYiccwDKRmQ3RFQdG4stlsyY6lxOXkxYOcL3jBwUt+mJWXa53xvWuVfVuOqvgQxpW9K0qsSBjF0Cr39sMo4MqM3dxORmXkyrhGKzE5cQBboMqpKt5U9A75r4FMIsBWp663xFXqhbkYjGmxDoeD037vqwWRKshl78WTIsA2CLBNQFwqwPhgjZ7KMkDMoNW11o4waIpPImD9LvwBA//ubWFkJU0NVWXfCMbWe18YTV6RHmJdLWo3ku48GI/5QXss33l9pgZcR8Y8CptzBFCCBgtZq0PRsdhdnsOYJnN0Tj3Z/WJHmf2KXZv1kTnclJktaEKXE78oGBIgXQ25nrH9S6a6sC15qxtH9LYwpn1qiALEQK8A7hC+nmthesdB7C06owZ9bnecb0zQ4+09sH1juudVp0xo75ZehcJYMUaW9uqnSygPECtPAnAdf0JM+iAygsuJdrNpkvpeQ31PQewGorTJj2HAyMmMTJKN2ZNdC4nLictHOB6xzdsWvTFrLpc78zXuxR/NQOy4F4oglaIa2WkcDmZLycj8ojWlstJnjN8PxQPbavrk+sd17v4aph871zvmtZ7qTF0LNYzOYCVaBJRGA/fCMRXYHxBbloLstXmk9XoEbXRanRxeuKzjpu1fnO9i498xF65nPh7Nr4aFt8DN18f4is9s9YHq71nud4lh95ZVU7x5b723jmAJeHZ8uXL6ZlnnqH58+dTYWEhde/encaOHUu33HILdenSRTt349CCL8hxYKqkS/7i5Bvr+GpYfDfWfH2Ir/T4+iDPX653XO+0cMCseWTVg4LV5pPV6OF6p2W2a69r1vrA9U4777W04HJqWuclLbrREHU5gFXL5Xnz5tHkyZNp3bp1lJ+fT61bt6adO3fS7t27aeDAgfTqq6/S4MGDG0ImMZ/BF+T4ioAvyE1rQbbafLIaPfygwNc7LRwwa/3meqeF69rrcjnx96x2rTHegusd1zvjWqS9B653TUvvrLp/0K758W3BASwiKigooEmTJtGyZcvozjvvZD8pKSl06NAhuvvuu+nNN9+kc889l9566y3KycmJr0QUeucH1Piy36wXDZcTl5MWDnC9a1obHKutD1ajx6obUC4nLauy9rp8HZfnGdc77bqkpQXXO653WvTFrLpc75rWvtUsvTGrHw5gEdErr7xCN954I02YMIHeeecdysjICPF37969DNxaunQp+27cuHFm8V5XP3wjoIttqhvxBblpLchWm09Wo4cDCaqXLl0V+XrH1ztdimOwkVl6x9cHg4JQaG6WnPh7ictJCwe43vH3khZ9MauuWXpn1feSWXw2q58mD2BVVlbSlVdeSR9//DG9//77dMkll9Tj7ZNPPkn33HMP3X777SxGVmMWvhGIL/fNWsC4nLictHCA6x3fsGnRF7Pqcr3jemeWLmnpxyy9s+pBwWr7B6vRw/VOy2zXXtes9YHrnXbea2nB5dS09g9adKMh6jZ5AAtxruAeuGfPHvrggw/ohBNOqMf3zz//nM4++2waP348vffee43qRsgX5PhOC74gN60F2WrzyWr08IMCX++0cMCs9ZvrnRaua6/L5cTfs9q1xngLrndc74xrkfYeuN41Lb2z6v5Bu+bHt0WTB7BWrFhBEydOZFyePn06HXHEEfU4vmjRIrr44oupefPmNHPmTBbkvbEKP6DGl/NmvWi4nLictHCA613T2uBYbX2wGj1W3YByOWlZlbXX5eu4PM+43mnXJS0tuN5xvdOiL2bV5XrXtPatZumNWf00eQBLDTilpo5ZAlHqh28ElDhk7Hu+IDetBdlq88lq9HAgwdh6ptSar3d8vVPSkXh8b5be8fUhHtKp69MsOfH3EpeTFg5wvePvJS36YlZds/TOqu8ls/hsVj8cwFJhXcUBrPrqxid603rBWHVBttrG2mr0cL0z61Uv349Z6zjXOy4nLRwwS+/4+qCF69rrmiUnvj5o572WFlxO8tzieqdFi7TX5XrXNM+B2jUlPi04gNUAANbAgQNNk17OP341rS8jHZV8PtRI83ptrUaX1egRBWY1ujg9pk7jUGd8fYjNV653XO+0cMCs+WQ1vePvJS1apL0u1zu+jmvXGuMtuN5xvTOuRdp7MEvvrPheWrp0qXaGxrlFkwew1q9fT+effz5j8yeffEK9evWqx3LRAqt169b06aefUocOHTSJxUwAy9l6kKZnx6uyb+8SU7u2Gl1Wo0cUttXo4vSYOo1DnfH1ITZfud5xvdPCAbPmk9X0jr+XtGiR9rpc7/g6rl1rjLfgesf1zrgWae/BLL2z4nuJA1ja9SnuLZItC2HcGcIfwDnAOcA5wDnAOcA5wDnAOcA5wDnAOcA5wDnAOcA5kGAcaPIWWJWVlXTllVfSxx9/TO+//z5dcskl9UT00EMP0ZQpU+j222+nZ555JsFEyIfDOcA5wDnAOcA5wDnAOcA5wDnAOcA5wDnAOcA5wDlgbQ40eQAL4n3llVfoxhtvpAkTJtA777xDGRkZIanv3buXJk2aRDCfw3fjxo2ztkZw6jgHOAc4BzgHOAc4BzgHOAc4BzgHOAc4BzgHOAc4BxKMAxzAIqKCggIGUi1btozuuOMOuu222xiIdejQIbr77rvpzTffpPHjx9N7771HOTk5CSZCPhzOAc4BzgHOAc4BzgHOAc4BzgHOAc4BzgHOAc4BzgFrc4ADWLXy/fLLL5mL4ObNmyk/P58QsB3xsXbv3k0Iwv7qq6/S4MGDra0NnDrOAc4BzgHOAc4BzgHOAc4BzgHOAc4BzgHOAc4BzoEE5AAHsCRCWb58OYtxNX/+fCosLKTu3bvT2LFj6ZZbbqEuXbokoPj4kDgHOAc4BzgHOAc4BzgHOAc4BzgHOAc4BzgHOAc4B6zPAQ5gWV/GnELOAc4BzgHOAc4BzgHOAc4BzgHOAc4BzgHOAc4BzoGk5gAHsJJafHzwnAOcA5wDnAOcA5wDnAOcA5wDnAOcA5wDnAOcA5wD1ucAB7CsL2NOIecA5wDnAOcA5wDnAOcA5wDnAOcA5wDnAOcA5wDnQFJzgANYSS0+PnjOAc4BzgHOAc4BzgHOAc4BzgHOAc4BzgHOAc4BzgHrc4ADWNaXMaeQc4BzgHOAc4BzgHOAc4BzgHOAc4BzgHOAc4BzgHMgqTnAAaykFh8fPOcA5wDnAOcA5wDnAOcA5wDnAOcA5wDnAOcA5wDngPU5wAEs68uYU8g5wDnAOcA5wDnAOcA5wDnAOcA5wDnAOcA5wDnAOZDUHOAAVlKLT/vga2pq6IUXXqB+/frR6aefrr0D3oJzgHOAc4BzoFE5sHr1asrPz6fs7OxGHQd/OOcA5wDnAOeAdg5s2rSJ7r//fnrooYeoT58+2jvgLTgHOAc4B5owBziA1cSE/84779BNN91Ep556KuH3jIyMJsYBTi7ngHEOAAh+5pln6NChQ/T4449TSkqK8U4buYeDBw/SlClT6KyzzqKhQ4c28mjMefyKFSvYIeGee+6h448/3pxOG7mX77//nm699VY67LDD6M0336TmzZs38oj44yM5gLl033330SmnnEITJkywBIOsOJcsIRiLEyG+l0aPHk1jx461BLXl5eV09dVX00cffUQ333wzPfXUU+R2uy1Bm1WIsOIezyqykdLB30tWlKo6mjiApY5Plqm1bNkymjhxIlVWVtIHH3yQ9AfVkpIS+vPPP6l9+/bUo0cPcjgclpEVJyRxOTBjxgy66qqryO/305VXXklPPvlkUoNYOCTcfvvt9O6771Lv3r1p2rRpSb82FBcX06WXXkpfffUVszh94403kh7EEsGrHTt20I033shu760AnibuTNc+Mp/Px8Crp59+mlnJPfvss0kPYllxLmmXbOK3wPvoxx9/pN9++41yc3PptNNOS2rrHulcwnvp+eeftwyINXPmTLrhhhsYcIXL5OHDhye+gkUZYTAYpKVLlxLeTygAGgcOHEg2my1pabLaHi9pBRFj4Py9ZEWpqqeJA1jqeWWJmh6Ph66//np6++236bbbbmNWJMn4kiktLaVHH32U3nrrLQKIhdKrVy964oknaPz48UlJ09atW5l755dffkmFhYUMSLjiiivo2muvTVpLOVgoPffcczR37lyqrq6mwYMHs03bkUcemdTzCbdzOKDiByXZQSxsPC+55BLav38/o8cqIBZu5zB/Fi1alPQgFgevkmfJKCgooGuuuYbmzJljGRDLSnNp79699OGHH7IDNw5BRxxxBF100UV00kknJe0lGOQzefJkBl6JJTMzk63r2Bclq7sxLldwWQTAx0ogFvYQsKR97bXX2KUyLliS0SMClymwIoN8pOXss8+mF198kfLy8pJn4ZaM1Gp7PMyjX375he2FcOmFvfjJJ5+ctOuCKCorvZeScqI04qA5gNWIzG+sR//6669sU9OqVStmwtyzZ8/GGoqu5+KFCRAElhWRpW3btuyled555+nquzEa4fbqvffeY9YUAK4iy3XXXUdTp04lp9PZGMPT/UzoGeS0atWqsD6sYpVgpQ1ORUUFXX755TRv3jzKyckhHMA5iKVb9U1vyMEr01ka9w45iBV3Fmt+ANbsl19+mV566SXZd+3DDz/M3sPJVsT1Yd26dQwwbdOmDQPmEGcJBcAWLluS1VrTqiDWX3/9xfbiu3fvpldffTXpLDWl4AH23h06dKCqqipas2YN0zuAWMns5m6FPV6sNQ8yA3B/7733UrNmzZJt2QuN1wogFi5VUlNTkx5QbEgl4gBWQ3I7QZ4lHlZhIouYNw888ECCjEx5GNJDwZgxY5gV1oABA2jt2rXsNgs33vg7WYA5gFewUHrkkUfYze9ll13GrHlwEwdLLLh84nuAjclUpBtqyAnuaQcOHGBA3MKFC5m5PGTUunXrZCKr3litsMERifrmm28YiIXkDpAV/uYgVuOrJwevGl8GekfAQSy9nDO/Hay277jjDnagBkiP9xJigeK9u2DBAlq/fj2zTO/atav5D49jj9L1ARbbjz32GNs/YJ+HvQOs7FFef/11dlhN1mJVEAtukQBNBw0axKwCEQ4jGYoUNECcv1deeYXtU+HGCpfIBx98kAFzyXbGiOR9Mu/xpGse6IKlaf/+/QneHps3b2byQRkyZAgD9fF9spZkBrHEse/Zs4eB2P/85z+T7j3UGHrDAazG4HoCPFM8rPbt25cBCbg5SfQiPQzApBwbM6lZvBjfCxZa06dPpzPOOCPRSaL//ve/zPwaBZvNCy64ICndH6WMlm6o4a4KgFQ0jYdsLr74Ytq+fTuLwXbCCSckvIyUBpjMGxwpbXDFRcyobdu2sbg92NDAypGDWEoaEL/v1YJX2KjCRTfRAWHMFRzSkCSge/fu8WNcAvXMQazGFwb07s4772RrGmLzwEo78t2D8ApiIG1cLOEwAQuFRC5K6wPohgs1YhtibwGALj09PZFJijm2ZASxEEYBIGk0F05YXkyaNIlmz57NrOQAsiZ6kYIFuHTFfkGaTATzB5ey+IGb2scff5zwcykWz5NxjyeNa4oYoEgUgNhkYsgY7BkQ6xTAoxiyBCFZTjzxxERXv6jjS0YQC+sDrDBnzZoVoguu39gj4eI/md3a461IHMCKN4cTtH8sbgASEC8hGW7mlMArsFk8gMNyCf74//jHPxKU+8KwioqK2I3okiVL2EsEm5hkL0obatCHgOegFwDWsGHDkp1kNv5k3ODIMR5WmQAd8QNrLLiecBCrcVRUzVzCyPbt28fiLeEgBOuSRE3JDoAABx3E40EMPByqmwqItXLlSrrwwgtp9erVPCZWI0wnXNIh+zLAeKU5gsM3dBNgAqxHEjWLpNr1AWs6QipYAUiA6iQTiAUXTly2Yq+HwyhARLk4V9999x2Ld9quXTt2+Zqoazj4rwReidP7999/ZwfztLQ0RlMyW/ck2x5PCl4dd9xx7IwXjf/SUB9YHzmI1fAvKHgSwWLxrrvuIiSuwHwRreNgMYd5hPUhmd0848FVDmDFg6tJ0iduwnE7BzN6mPwmagBJNeAVWI4A1ACE4E6YDBkWAbLB4kWJ/7gdQaBPBEKH6S+yLSK2FA5EiZR1Uc2GGocD3DB+8skndMwxxzDwDvQdf/zxbPEeN25cwligAZTCxhIgG1xOlIoVQCwR2Ib1AQ59uK0X481xSywlDTDve8wLrA2IJQIgHgdquRt8Ebz6/PPP2c1pooNC2CwDbEOsnmQYrxkSxZxCHENY24rFKnEAk+HGW1zT/vjjD+bCjvdmtCKCV8giiQNEospJzbtWpBGXRchYinhEWB+ysrLMUOtG7SMZQCyszVjDsYcQC/Y5OKiOGjUqbJ8DcB/7H1gGwlIQl3yJmFxJLXgFekUvD+xXP/3006Tw8lBS6mTY42kBr0R64UINtzW8l5M9blkkyJoMGahxZkUiB6/Xy86u8IiCtey///3v/2PvXoDvq6r7gN9hwCIdZkiAOBCrEh+MwUB8AY4lkaflIcRUIhKxGotGO61I0xCIWjKxqJMMI3baMQlmdGytVuoDRQ2CWBmMiDRWBR8MWGiVoDIypYNOoUznc+z6d//3/5x7Hvfe87i/s2f+g/7/956799r77L32d33Xdy3uuuuuYpqwgRUoe+1rX1uAkWPcH+ren3X/+wxgrduiAz7P5gqIkkZiodeBG9/73vcKZw5ANNYyvk3BK2YXZXD4n3XWWZOo6CIFUn+raOOopZdddlmRchNofLq8xiTMSvxbfxyAIo5SNcoEY9ODMn9VgEScuze+8Y2Db87BFsEYURmyKTtuCg5O3RYVwLa1Kf0zLZowg1h11lvPvzdZR1MDr8Iy2wBiuSRcfPHFhZ4ItmKVM5mCVyLhxHIBCnN1wvW8J02eEhVWVd16//vfv1uqU/r9FLwiRO08kuo+NhBLJTGBR2etSw/GBJZLWQuW9w033FCI1wtGjK3Fhfu6664r3ieBrWOPPba4pPFll71bY65OmKbRnXPOOQv+nPdeo78WTNSYj7jE0p8coz9uvWGBhIapdwljrKzRX3PRxiSZcrXzsrE1OZuHese6gFfR15Az+V//638VdxJ7zJTbFIIrYd8I7JORSQFs7xEGrbutoGa0k08+uQgEnn766ZMtzLGOtTUDWOuw4giekW6qNiCCkCjzL3nJS5Yu8IjOEQ5XBSU0IEYwpIVxcFDkzxNWVWb4pJNOKu1aRCQfeuih4kJBD0aj8QWBFwWqA/T6HnMAWKLz5iEcNZsZttWb3vSmxVe+8pWiW4cffnhBI2UHDgSUnljmWNI/08t0VSXI9EARiXQBxG5SpdBYgWBPfvKTi0uGy96QLXU+aaWwd1Nx39zBIdDKiRsyYsKx4ZQQ63zhC1+49F3IWViqlG47iDVGNtAyR3mq4FW801MGsVD8XT6B7fY6bJ0yECsHryKNY9s1scb2LsU5a75o8pQ1+z0/wz4NvPJZ4JCzGbtxTCBWLkZfFfRx+fmDP/iDwrcAmLzvfe8bnUaed8n742wqa94vPhx/ls9AvwxoEmfp2JlY2BNRZVClaWxzATGXUQCpNSa18LDDDiuGP+YgbFPghl8q8PfWt7618LvHnhLZxc8co4+Xv0v0rYCITZs90H7hXZQVsgzsb/rMoT+X3jnGdi7ltuET2SsOPPDAPd4Z75SsFXt9MLJ8351Eirtzyhm109oMYG3JjNt8vKwOR5o19KAC+ICkE1osS0H5zne+U7CwODsOmmc961mjsggNAX3H3Klif6QV76o6z1kwNlFY4nicoSZpYZs0BpAqmD1ADlE6ZZWh8DYzAJ5NCbPJHEaKZwquoKgD9sYAPC4DsdKDREqUwzWtrHjHHXcUtvjrv/7r0VStSaPX5sefpiBUKhoMQAWAPfOZz9zkcqp8dhqV8yEglnSFZUCWy45ovQMzRGW3EcRKGYFjTN0ouzS4ZAtOTCVtsGphdgWxzJnKXRztoTS00neqDMSqAq/CFtsIYo31XXJ2Om+WCWQH+yDAq2ABp2famC51dSBWCl6NXdcmPVe8H0SLsZCkTzcBtQS9nFP2Q2O1NxCrHksLUOrss88uACpAg/9iqQO0Uh/Pv/HpvEsCymPTX6sDsVLwihC1lEj6a9vYxuTjhX2bBJKXzUUUwpKBsC1FlsZ6LuXzkBbcyCt3pv4G9pW7q4B/3POjqq5AGqCu6T1l6u/lDGBNfAbLqjoR83U4iigGWgupRf/lzOVCcCEgN9Zyt8tArBS8Ov7444vIARaWSmpf//rXFwC6eMljqqsYQn0vhfQAzH/b4Q/oufTSS3dF59LPhEDmkUceuRDZGxqMW3aAciqtO+DUsvx6QInIHWosB28MLUTNrZm2IFRaXYhT7VLUd8NExHTjSGoHHXRQoRVXB2RF3x988MHd2GfbCGIFWCd9ZYxaHfmlgYbNvffeuxUaUm1BrNQZBcL+q3/1rwZj1laBWFKFQvNqmYDuNoJYY3yX6AnZA7G5AVllzj0fAwtd5eI8hT2+P6Zgkf27CsTi/wTzauzgVZyH+bkiLVLAUdoav+FLX/rSwuW6CtRKz9WxgVhxln71q18tNG34qBrwil9Al4yPGvpYe+21V7EWMc/GyJqrArH23nvvXcyrbQevYr2NwcfLfcpVQKwHHnigCCRfffXVkyiE1dSfHuO5VNb30I3z7tOgpYWV+hlp8N/+AeT2uagi6XxD0NgpbQawJjzT6UFSVtWJg3PVVVcVTlvkz7qIY1xdcMEFuyiHgbrTG4iXZmxmKQOxOGoXXnhhkd6EPeFPrrvERnfeeWdRbZHGwre//e0iXW0sUSFz5BIGHKFzBYhSLQjLYhmSHroeNquxCbOmB6jxmBMHfZ04ZABYmD/0OsbQ0qiISymHs0zbq6qvTaL/mx5nVEKigyIVVSTY++DPMiArDn3pUql2Slw2rr/++oKVNnR65Kr2c0FSkVUZcIUVxkjFLksRR/E3n1NvTUGsFLyyHgELQxceyUEsYtnYpoDvuupP5i1ALAGJ+V3azEqOYineFf6NlOiyhj0CPEgBLkwm1VjN5zIG12Z6Xv/UHMTiA2EOu9hMBbxaBmLxgdLG5wNq3XrrrYW8gj+ClNjq0YAnfb9LZWsn7XdUGaTvRd/KWRMNsAVg/cxnPrPQd/65IAVmvZRXPu7YWg5ieUcw6t/xjncUY9hm5lU+F2Pw8fI+dQWxplbJvel7MQUfz1hCvsN+4Q5kL5Bi7I5XlrniO84AgKN0XfvLTmozgDXh2YbWungFw6gqx9fhCrxxqLgEOOwj/14qioUPPJC6NlahT9OUgliYJBqGSRV4NaWp5RCgzct/rgNI0HuBBrQtxsqaSw9Q80BYP3fc0vmJFEL/9TnVCMfSpHXKTcdcSiOoaf/MiYMk1qV/iyIJAGIsOQDeUC0FsaQ0qmqJXcXhTIEs6apRACJSKO0fObANxGKXM844oze6MmDAb9rzuurZiTDus88+uwEfoQNo3GNiM+ZrpS59Y6i1tY7frQOxxghexbjzFF1/3wS8iu8DsVzE7Q9Tov5P5V2Kfdg+B/TkLzS1c+iSqMY6RomFuMDw3/78z/9816s4NfAqOl7GxMpBrLJ9UZASS+vmm2+uLaywjv0qfYazFWscW6KKMR+BMAzfMoFsZyyBd8FMGqeCKNJZ/XesGlJ5UIVNxpLdsO459ryx+3j5mLuAWAL8pEz4hmPQou0yj1M5l6rGFoFjkiNAYanRVeBVF/ts03dmAGvCsxn0Vc69S5nUhTqhOml1onME4QBfgCzgAs0Ah+cTnvCEUYv3pSCWqUOV5zTUgT4TnuY9uh56HcCStmltfdqh6QGaCrESNRV57ItZwQkD3Hp3VAjL02vZi+YYp9NaqwI5zImoLwaGVBPvluc5jOrAu77mJAex2FnEBrjNBnLqNRpZAWS5FBHZtTcMWZUmKiB97WtfKxiUolJtQaxYZ3RGpE2jaXMORL/N1xVXXFFEvMbcxgxieU8effTR1vMS9q4CscYMXlWBWASMvf9NgZIxr7myvk3tXQoh9zbATsq+HWORm3ReUiaWvx/r+gPUCFIp3EKT9dnPfnYRtEtbFxBrqPdHANV55Cyt0iyNvgULJOQIyorCYPzl+lh1u4xhAAAgAElEQVQCLFJbx9hyEGtZBeox9r9Nn6bg460CYqUi7n374W3mYdlnp3YulY0lDbj49xm8qp7xGcBa15sz0HMCrbXI6QOI5NaBWLoK/LryyisLRgmdLLRfIJhLIVBkTCKYuWmbCLsPNB1r+9kySroDxoWb9st9993XO02+y+DqQKwUvGqybrv0oeo7ufNVJpgf303BYg5liO/7d5FSgApWU95UTQIYKx4whlYGYtHeCJZmDmQBdLCv7Av/7t/9u8Whhx46yDBScVgd6AJipeXn00HY+wCPAMgpAOFjBLHsTQqIAJvoLz7+8Y/vtE5yEAtoCmwEYI4lbbBqYHXC7p0MsuYveY8wPLA9RNmxMQHs5APatKm9S2lBDmMGONj3qpr1bC+UwvWkJz1p1IGiGEOdsHub+V33Z4PFKxCC5RHN3uvcxyg/8cQTdwG+UwKxomo0Nrx3S1P1Ueo9aY9oKUBQVxRGQE3QDMCnkviY2xjPo9Re7E4jyN3I+Y7ZklaybGLbKfl4+XjqfHCfT6uwCh5LWVNMoe8mC0WasAbYxnxt06Z2LlWNLXSpnVH87yc+8YltzLBjPjsDWBOf6jTNhxNg4TcFsQzd4UMny+Xb4Tv2S0JM1zaDWC5CLm7AArpLLoMili6GH/vYxwoTTOnCXXWA5uAVts/Tn/703t5I0U5lhlH0CXjfc889BRNHyW5CvioApSyf0LGgoQI4drGJ5j0CVPkTgDCHXORfiu6YWhWIFY4MEOKyyy4rNDnSi0YO3PU9pnWAWN4jTLqo8ikKbq69b20ZXauM33qx/lItlDbPG9ulgT3poFj7ABFrZR0gVthkKufSWEGsskt22BYLG8syqo02XYdjeZea9jdl8qlcB0QA0OfvPSAIcOU8mpqezxhBLPuc9SVYGvIV0u2ct6Fdxc4qaL35zW/exb6eEohlDRqnwkkK0QDpvFeYe8YezO5vfvObC+yWhx9+eBKgaNN3a2znUfgyKn2nwGKMBzDgTMl9vGXjnZKPl49jGYiVglfex77147w3ZEMUbpAhlJ5LwG16zSm4Xbcmx3AurSp3EfsE4HVskip19u/z32cAq09rb+i3okyviA+mB0egDYilWy6HDl1Ib1/pW6uaY1tBLA4QBzoVJg1boZ+7gDt8+7xwrzpX+QFqfJwLArsOqb7BqxgPIXIXbxcadsUiCeBGFBUgLAoqFYgDQ1AV2FsVQfUeYcd5h8ZSGbJs7paBWCmQRSMLOKGNQVB2HSCWsQAqOU6Pe9zjen2Pvvvd7xZrCpNSH6Q0nX/++cWe3Zb9NbZLA6FrTERO1zpBrKmAV/GejQ3E8s7Y16SVWXPA+uc///nFuqcpB/RYJRV9qHepy5lkL7OeXHI0lYtdYrENvE/2frbgCzlrMYZe9apXTSoVdEwgVtoXZyyAisaOvc66vPHGGwsdxjhzFddxvgawPzUQy5rCnrJuZDh4NxQP4JuTH+BHRDprl6IwXdZ80++YD33HfOmS+jym8yjf8wCk5FGkZ6VVyTHpzQetoaZtSB+PzAMwFLO/bSsDsex9QFfkhyHAqy9/+ctFADGYi3xm8xTBZGM0dwoP2SfazNNQ59I65C6AiqFLbY6AWFO5l7ddl6t8fgawVrHeSL4bObO6g27o/3cBsfoejg1GNRlMIyyVLoDMmEAsl1MXBSypKGv66le/umB3tNl8HJAug1gM6cYOUAGypLT0vudsld/Lhd09a0jwyu+ngvgo+y7gadTO4Sk9N8RZxxhBpemkKWPdptWBWCmQZU9xueji2LbpU5PPrgvEavJb6/xMfnlOn01zzPpbBcRSdj5nBq6z/02etW4Qi8NOo6zN/tmkn8s+I4VB4QW/SSet7Zx49lhArDQVzsXnLW95SwHIxFnr37G4ncHxbtsTH/OYx6xqxtF+3zltPwcilwWJdBxDw/sI6JtiGwOIlfZhWSp9nsq/DSCWNZNXFww/wn7y8pe/fMGXqCoK0+eaA1phXJMIUAmblAJmIg0/OmVt2hhArLQP/DcMHj64sdjvsGOkB/PTvf9AbAHUpzzlKW2G2vtnQ/sWs7mrLEUOYimWpBjYEOBVyoh1txEgFSx2NpWB21OZp3X5p1FAxEIDYGGhzW13C8wA1pasCGAHRz8qnEC2xwpicWywEFBGIxqSR6naTMvQIJZDUfUyrBzAVd5E2ghEtwUYPId9HC4E27tcpNrYsY/Ppgfo0OBVjDeqDNKAi4o/IaaK3SgtKtXHop9irom1c4SGvOzFRdlYMPfapqQ1AbH6WBdtf2NdTkLb3+36+U9/+tMFew+jQCQeYEXfwb4gAqqVVadq8nscdpcPl+4+U3Cr+rYKiGX/dOkoK6bQxBarfIYdVeGVqh37uPceqO0sbRtgGQOIFQxTa+3yyy+v1bbkNGOPYGuNRbcvn9PQtMGSOvLIIwsWZdsWF1nntiARUIsujjGrBnnKKae0nu+2fUg/b73RIVvnGZ8CSL/+679eMMuwG/poTcGr6EsKtPJ38mqRU2RiGVtZdUF7PxAC8+TYY48dtPItEM3edsMNN+yxLLwHgJ22PkUKIFlv3jGyDH209LftC3wi523ZHkLnSXon0G4K4Eh6p1tFWzUPJDtv+04bVHkX+02gaFkVee8P8EbgxTz1rZPbdc2uwz+dUhGRrnZa9XszgLWqBTf4fQtYlIBTddhhhy39pWBhpWLLYwSxUkckH9AqJXgDxPLfd77znQVbpI+WOl5sL7pN90D03tzZoIEcbaivffR7yN9wgLok0Z8aw4U7rTLoMOU8BxshTwcAEgAigA633HLLoJGR9IL8vOc9rwCEjzjiiNZTO4NYrU3W6gsBXinvzGF2YYj1lTopL3vZy4q0k7bCpa0609OHu4BYIuMi5YCEd7/73b3umXkVt9RMqzj48Y5++MMf7v2SAISXHk27r0n6byqgv8oFaZNLTOqf1IpUn++MM84owLmxaQ02tUPsDwIor3jFK4o/bUX1q37LugbIAiP6OmvbglfRd3uh81d/pRu+//3vXzjXooXvCJTt+8JdVlSn6fz6XF5d8IQTTlioYKiq7lDakrHfqo6IAQOoJyGCxQvIFzzN/aGmYzaX9nDZAsDTPlpT8CrtS7CagCNjS+kss9m6QSzZBn2/S/xt55E/7kuCxHXAfTpPXdnqfazB9DfWAWJhxznDAd6C6xjhc/v/FpgBrJGuhnQzBowQfnTALAOy5HITLEwPxDGBWFD33/3d3y0qIKX6QqJAQAF/j0IqDZJQdtvm+XKnf+3Xfq3tVzt/PjZWDwBUuYSOIc2q84AWi4W0HWkkp59++iqPGc13vUuiOAS7RdbL5ieKIdx5552loJR0ADR7lw3vo8gp5/OYY44ZJIKag1ecgKOOOqqzzccAYnGoRdoA2ezKxi4yy5ybdTgJnY3W4IvLwKv4OrAH4C5SLFo9Zu20BkPe9ZE2IFZ6mcpTiNr8ZpfPpu8SgBrI+MIXvrDQspNG40KHSYDB0uUy5vk333xzceb1eTZECoJiE85UwtlVLQWv4jNjA7HiXaIxkrepRObzfjtvaELRLI3m/achh6FjT+9zzXR5f9LvpNXaANHOXeu+aYtqvwBKujx82nT8QCyMaaBlX3ZxNtJN85tp8KHpmNLPlaWvnnzyycXltM8gZ+y3RLPzgkApwPCCF7ygCNY5k8fcuoBXxpMGoPfdd98iNY/m0JjbOkEszzrttNN6e5fY9e677y5sDDRseqam8ySgNIbU2yZrZFX/lO9g7xHs7+J7NOnjlD8zA1gjnD3gAeor4cdUo4FjswzIkuokerf//vsXTndE8cYAYqXg1Wte85rCMUnz6zGVjI2D4jA/88wzRzgzu3cpQA9MnKGiaOs2EvBKhANbpE8m27rHEc9L3yV/l+pZ5b/pnXFYuDxIE8x1d8oqeTlMMZ9cQvpq6wavot8BYlnPTRgb6xxvCF+G5lv6bFEn+k4ALRF5wucpS2lVJ2Gd40if1QS88vkAsLaJgRV2aAJijQW8KhOeD2bzF77whYLlA1SYSqPHKDAk8OW8rWqpFom9nz7PG97whgVmxlhALGxm4/jRj35UMJwxQ4hN07EinQAI8vcuoEOmdLddG84noIjxAWy+853v7Crw4FkAVeNy4etTB67tOMr2PXt6l9Qs6dCYmIoNYC4uA15X6WeT7zpbCM9jJDnrcwZtk2eUfSb0sW677bbC1+8TNFkGXkVfb7rppuIu4R1TaEcq9VibObK/YfW7L2F+ufA3bSkLeiqC2esCsZraaJ2f4xdZW8gK3nXyKE1aWjV8Snv9qv4pTc5tYOU3meO2n5kBrLYW6+nzqVPp4ob+fd111xXaHMuArGBhYWRwRKOlGx5HSUWHtpoeXYdeB155LroyTSGOnAMT0DD2pp/6LIKxrEqEOVNZB11XBE6qA6CkrIT30GNeVm536L51/f086skZy8WM0zXo3VsWiUvLZYueSjns63KxKfAqbAvEslf0zSTkRALNXBRC802fXFjLWg5qeae8Y7R7tDe96U3FhbevPS7vY1Pwyr6nCqHP53t21/W+ie8Bbx999NFO9lwGYo0ZvAo7uky7FNEok742lYZZIbCyrN85eBWFBNJ5wTwRKR9Cl4ytA7yy75ZVBTRGYwVuDw14dFkbaSVcFzqpZc4frDksBQ172OXaXuF/j72lbLm2IBZtMwGhBx98cI80wiHG7WxSPEd69zpBLBdb89snQNcEvGLjALAwT6fAwEr3q2c84xlFABL427QFWxULyzvYl2ZX0/6VfW6qIJagg5Rmdyfz1CbgEHeuMYDbbeZuVRCrzW/tpM/OANaIZzt1LqU0YGRdc801hbBiCmSJlkbKnQgeYISAIQ2BVIDRhgdEEUXu68LdBLyKi2pUZmlKKx166qIcctUFIa/ukvd3rLnc2whiBXtKGiA2hSa1wTuVVnWkF6NypL9LWYxla81FQxpDXf7+utZpU/DKWKVgSMNrK8C6rr52eU4KYgGegFAuMtiZmFmYYbfffvuuS13+G/ZAaV9AIReNoUCsz3/+8wWDAAPBxRoTpgxIS50aFWYwSbA6jUPKhuj3GJr1ZAwu2i7WUtLatjIQ6/777y/shOkzZNpgGfMqxochI5p/1VVXjRpgLJsP2iYkBQRLAMNlLVIHpVbnVTDjfBuSGVgHXhmT9XPeeecVe93Y2SJlc5BqlaWFHPgPUmUAJ0Adzb526qmnFno9xx13XCdAue272/XzXUEsvq0LrvMu18Hq2pdVv7cpEGvVfrX5flPwyp530UUXFQx8+wcG2hTaKiCWQJn7BxmTqQTQzckUQawAsLzjhPRlDDVtAW5jJQ0JNG6j3EXTORjT52YAa0yzUdKXHMQSCcbAEq3n3EgbDEZWAFkq/BHCHDqfuyl4ZdjGIy2gKn1rjNMUDj5nUhQ4NBkCLHGBDm0LVRbRZkVPXcaBdC6wY2BdSJNxiKQpndsIYllDbC6yLZLvMPTuoCNLDcAwCDq5SH7XqnCbWKttwCtabNhMLjrSG6ekqZSDWJhyAPf03br33nuL94rzRg+FjkdZ9U8srT4rIMW8u5CK2NsTqgTAU/AqTRNP146y3jRwMBhEk42nL7A07Yd0F2Kr/iuQ4gxaFcQyJgwL8zhW8IoNAtDGgOYwH3rooZt4vTfyTGeMSk80IZdpYGGB2PvStRXAnffHO2g/6bs1Aa/06XOf+1xxtnpX8qBd333u+nuRNkfLKw+c2E8ELfl1QK1oWAjGLeAyFDuubrxdQKwAJPkkH/zgBxd8pzG0KYNYaYq+7AbAQervhX35rhhXsjToT/KTBBrs95hiZEn60h7rMuddQawpZoCEfaYGYsV+LeDg/W4jTD4GcHsb5S66vGtj+M4MYI1hFmr6UAZiOVA4M2VA1ote9KKCfSBVaihRYJcyWlcOQ6ANquhJJ51UOtJwcqDq9CAwWzQbGzqw9KChUoGWTQ02mwuCJtqNLeJCDUAQ2WYDc4BphWkQrLdUJLMLjXadSxaYhmGgep0UrJSx0xXEArYAU63DPrUd2tilrLqgixomwpe+9KUios/Bo8fWV/Wmqv53Aa8AJ1MtKlAHYpXZiZN96623FnNHMBsTy/iHEr5cBmLldHL7HNYVHR8agGVgnDEbC1BCWkffLfYJVeDWBWIZQ9/g1SOPPFKA1cBpl37MMiBA2aUsLkMcVsVH7I20Ae0H5mwoQDGfe2vt4YcfXhxwwAG7/VOwsQH1bTUaQ5PSmTwEI7opeBW6KB//+MdHFXAoez+lZ6smJU0pbyFeztfLg1ppIBD4YE58LoBvbE0FIATSgFpja21ArJT9M0adm6mCWHnApIz9n4JXkbqaryX+rDUmAEHahDbl2PR5uoBYISwumGu/UyVySm2MIJZ3hZ+dFwCwtrB6MdXdm/xpCoqaW1rJfPOh0sW3Te5iSus87+sMYE1k9qpALN1XtlhEheMTrBLRVJoltJkACUM0DpvIvb4TXha5zy+UyyoLRZ8xSByURx99dPF9bIS+WSVl6WJp2efcvgCEZYLhoTFw5JFHDgYyppdSaSZlWk5tQSxgC+ASDVtaFACV0z7WllYX1Edz5kDlxGAddC0jva7xunDrj9RHjZD0BRdcsMeBn1dpmSp4FXbrAmKty+ZdnmMdaWk6ahmIZe7MDa0uad60CK251IETDQbC2SNuvPHGIoXSpQELY0gwdd0gln08B8272L7td9I9inNd9q6kl6Cq59vjgVi0l7Ccnv/85xdz2meLsfiv9YG1F82egAkIrNNHzB7BoLqWfm8IUWPrHahI4FolXEzzMrumlceIzQsg8TkE9/zxd33PR5VtVSv2/lxxxRWV5g8tr9TmKXiVntFYpxj2GAz2C8ytofeHZeuqKYgVVZ2BsXwHafBja9sIYuXgFTajMwewg/HsvSprQ7Gc69ZEWxCLX8XPso/3zeJke+egdSXw2zVYPyYQK+5Ggvxl977IXnH+tqko6D6LcTp04H9b5C7q3qOx//sMYI19hpL+LQOxfCwHsvwdB5bOz1BtGYiVOzXE0EUXHZocNBFkzlnabHh9V8cLJ5Lzn4M8bI5mDfAQWQCsKT2Mgs2prIosRCUOgFzbPPB1zGUT8Cp+pymIlV4Mx+5QpzbMqwuizotmi+qLyA2tw8Gu+sO5t/5zIeNtA69ibqYCYsW+rN/5pSsHsQDxLugu1qpPYU7UNdFz5ekBJkO3dYFY2HKHHXbYYBpty0Cs9PJDzFcqrnQmDDnnkv/mDIWqVNFNz1d6aSkTy/7mN79ZRKwxg5sy5wJEIK7rwiAQ0XeLPrAzgNcl6OCDD97VjRS8qkrB9WGMEYEvbBHjGII1J5gDfPKuCzJWtWDM8X/YHYCA+UeXpyrAhLmFrWbum4CTfc9j+nt1IFbMufkEJvChmjIzVh0Xv9Me21R3cJtALD7tRz/60cLecWew3lIghX2cWxjOUsDsJ0DGMnBi1blY1/ebglhxfmPXApFpM/XZgNBkEqz7VXU7xwJi1ZEXgnFKq7Wp6H48EyO6b2IGP847kJ9BUXjIuzJFuYs+1/kmfmsGsDZh1Q0+sw7E8tNeNi845++SSy7pTbDdoQ5xl4aV6mmUbWY2AyW+pcxgufiT67t4nssC0W0VGLHLbPDSTvps9MSknThgqhxJfZXGxAGq06lBk+csOCyHEMlsA141BbGmCl6l68h744JhvtM0LixCf183r5tck1Uglt8Mzau6tEFAl8vUXnvtNUiVT2PgqNE0kR5CT6OujR3Eqqrilq+r0MTy9wDSpuBVnX2G+Pd1gVh99t0ZIvUy1e4qA7Ew3KSx0+HBJBUpzrViAIr33HNPcS5Jg6DjJZW8zwt3ars6ECsFgzAM7BfYSXkzLsEUZ5LUj75BhLw/VSBWCl65OJx55pkFU0egScVZoJ1iD3kTVDG+lKXWxxoMtgEwahmAlUoLqPxonJ/97GcrfY4++r7u36gCsVLwatVLfNs+80+96zfccEMBeAIOradnP/vZi2c+85mLQw45pBRI2xYQC3OUn63xc+1/dcChtcofbiPA3XZe1vH5OhCryfm9jn4se0aaybGO4jPpeSBVDzNziOCXfdh7VZWBk9oeiMUnEmQpa2kQvW9/PPwEshQ5y7WLfzo2uYtNr+9NPn8GsDZp3YpnW/REO7FvujhTTUCsvoeVbsLSZKTGpOVRUxDroIMOKronLa8KvOq7/8t+L2W4LAOxmvY5nDV2wNziJPXVuoBX0bcqJtY2gFep/YFXKOUuOxiAY6kWmYNYRH39nf82Aa9CnJUGC4Bb1L6vlq4Rv4mpqAokZ3kZU9FnuzgJfYyrjfPbRNi9jz6v6zemBGLFfktnTBpdFYhlTQKpRYerwKt12W/dz1kGYjm/7GUup8ESlqLnIoCRBLgC2NEDo92oqZ4JwOoLtAds2J+kSqcp5zmIJQXPWKRF+px9GkMub/ZtbDkAkPfUhRxbpIu/tepcNQWw/E5oj2EZaFUBs1X7NOT3y5j3QNV1MFDajsva917wV6sa1rP3BBtT2jPwN0CtsYJY+qWyHhkRfnguvp5rYhljU/CqrY3X8XlB3/Q+0eaZVSBWen4P/Z5tAsSSlnjppZd2KrjSxr7LPlsHYqV7gfPXmSTbwD5tz2aXT3ziE8XZxOdoyiJeV/89J10nZZklY/VP12mDsT5rBrB6npk0ekgvpWtEcEwgVrr50rpS+cyLnrcUxPJvWAk22L6c5DZT7dCTDkSrhvh6WxCLg4DpkkayPEMJWSWKofl9R7ibgleAKpFiwvMpZZb9chALhRbrDrNnSmmDTdYCXSPMv1SAv8n3NvmZFMSK36nS8Yl/T/UthkjP0A/9Jowv9UDEl8ZTsNxcCugavOQlLymtjOT7Y3MS2oBXMQ9jBrGsERcebKOm+/EUQKwmaUk5uKqc+r/+1/96D1H0Tb7X63h2HRMLmOO8NW9VDQNFKoSLRFctlrZjiUsMNrZLNL8gbSmIBThQvXIZeNX29zf9+TYAlos6UP/KK68sUpn8Nxfn33R/lz0fewB7XsM27yrgnWufroN50tUu6b7sGWeffXaxBwITy5h8PpOCWgAtcgOC0kMDQXwWKYFSs1L5DX659YQlGhUrmwi7d7XpOr9nv5JJwm8uA6ub/FYOYglQAHgAxUODV9H/VUEshADrto4918Re6/xMHYhlbgSJMZqXNeuXfMwQmroCOxi01ssMYq1zdaz2rBnAWs1+rb8NTXaRi8NlFVr7GECspuBVGKouN7q1QTfwBSBN6IakudZNQSwXIqCHkuuiCTZc1bukptGr0PqOcLcBr2zUgDZCiYCsvGpSCmKF+bcNvNrAsqp9ZKT+Ak45z5xhunBSKugFRctBLEDom9/85tIL5xjAq+i3tYRx6YIA+FSZFOvirrvuKj7i8nzuuecW7BeVS/M2FhCrC3gVYxkjiGWNiHBKHXOpwVRyKfNHGo3LT9VFdcwgVhPwKn2novhEHSBc+yIP+IE6EMv6+4//8T8WgTNgcuhH0WY766yzCie9SWrvuoaYglfLzsQUxJIKionVRD9uXf1c5TltACy/c/311y9+53d+p3jnVME1N0O2OJcEJrHaomFMOPcx7umLtb04p3Pfd9pgbs90X07ff7pYLq0YivSfloFa8cwhQCxnIyY2WYq4WwTbMBVgl75PE9e7Y77GDmIBTIHp7k3OoSrGZZP3o6wwx1jAq+h/VxALSGTvVrBrqFT2ZXNQB2IZ91VXXVX4hOm5BNjGfATqW7N9BVXKxjKDWE3esn4/MwNY/dq7SE+gl+EStM8++xRaE+sCsTgBDrG+WlvwKvo1dhDLhe5f/It/UWiF5KWcm4BYcrld0MvEZTk3Isy5SOYm56wLeFW3JlMQawavVp+9ZVEoAsQuMimoUyfsrkdjAq/0hyA+gIpWTYhDK4LgcorxEpcjTktcjE466aTdnJYUxJIK1ncKblPwCptE1JgGRR41HhuIxWGUUgZkr2pSaFykrUUV7VJQa4wgVhvwaqeBWDFel1f7OEZGU9bd6jvd/39CU/AqvlEn7L7Ovq3zWW0BLPsDAAvQ6DLq+23BoXX1HyBKtzBYe0ArACINuABK7NeCEtLwcsZ2XT8I1AtgAI+HvJzqZxWIldseA43WGhaxPzTwCPCHvycQwwdUTbKPlvrhfptvyW/9+Z//+eLn3Tlo9/iD9WwOU8HpsYNYqUbZOkGssYFXXUGsFBzCUjLPMfd9rL+mv5GDWFWZOt4vwKW2Csuzab/afG4GsdpYa/OfnQGszdt4j1+gw2HzVF0HRdkBWAcYLOumSxXK8MUXX9yrYDs2BVbRsrTBqn6PHcSyUbnUlUVB60AsDgHnUzQsdfxo/gCvpI721ThVnGCHGs0tICe6bu6U5YBUk9RW31ER77Wvfe2C+HFfjY6LKm5DOfXrHmcKilgjv/d7v1ewYAA6DnkRbnp5eVsGYo0NvIq+A9g5zzkw7J3BTrSfpFRygrreQ3+CGcJhxxgCpJTZZd3zE89rA17Z36WVYNBh1OUXu7GBWKljBqw67rjjFnfccUdxPuUV98IeKahFn0S6tYvtEDoV6Zx3Aa/i+8uqE25qXdU9F8hr7dljgQdNLvp1TKy639z0v7cFr6I/Ywaxqs6ltgCWsUpHw+JWWVDwos/ztWy/cy4JymFkWn/26xtvvLEArfieWlkVzE2vo3U/vymIlf9uFBzC0gIinXzyyevuWuXzsJKwsJ2VWM5HHXVU6WeBbsBI51JeNXVMIBbfhT1T5v+6QaxPfepThR9MHmSMrSkTa0jwSh8FJcvY8lU2bQpijXFOok8ziDWe2ZkBrAHm4vvf//6CzoZDA7jgUrcqiNXnMJoyr0I8VoQf0JFXcxoziJVqUZRVCqwDsWI+RCmBSMCjIaLc+uFSBhQBSpXR27uAV32ut/xySicFqNOkWs5Q/Wz6u+k70CUiWAZiYXi66IwZZNMAACAASURBVNlbhtK8qhp/sH1cyrGnUgAqdaKxUx9++OFdUW1R43POOaegyXPQ+wYvu4BXdRe69LKkOlwuMN50Da3rc6ljJrhC9Nq+de+99xbnEzD+lltuWQpqRV+GArGaglcYjwTDseTyC9+YQKyy4gdHHHFEUfgjGHGqWpadLWMFsZqCV84lLQd/xwhi6VPVudQFwErLzA9RqRhL1jkiZW5ZoR17NjatoAQAb5VA7Lr2sVWf0xXEWvV3u3wfIEDuAmMlWM3LnpPuJ3ngeQwgFr/63/ybf1P4LzIgjj766F3DWQXE4m8Ye1rAo4u9+/xOHYg1NHhlX7jmmmtaV1RO+81HAtaTW5lKcy4JwF599dVFl2dNrOFmbgawBrJ96MHIR7dJu4xPAcRqC15x6ugI0KzgEOVtzCCWvHtU/ic+8YmLD3zgAwUrJm1NQayBlthuP1sFYhFuDs2rOueTE2A+fe6lL31p78MCBoogVgFxvXdoxR+0fjDyVNRapTRwDmLRQbB2xwZeMVeanpumx6TOM8eaEws88V/vXrCAALDAcO9lXy2v4mbtE4DNafrSBoN5VQdeRd9dljA1zzzzzEFYFrkNy0CsHEBgDxdsIBDGgTQabMEQ5ffMKhttcs7agFfYLXRtOKLSV3Odv7GAWClwWmU7bIrQLTvmmGOKNM8AtcYGYjUFr+KyaszYw3n1wDGBWHXnUgBYzk1MUmwqzKq8Mlw+v/YFumDYPFhYbdPzur5r3m9sK3+ankvpfIylam86fvss/0URgCZtKiBWrK2c0bxsjKnPDfyiOxRMpPQcpt2KPWxP6aMFeOV819yN6LCmrQuIZd5JgmB2C8r0ydpe1W5VIJaUVWm3zoch0gYB3O4NUoCdNVJm22gSpuca9qA/fQcl07mxRhQH+cVf/MWlU5YG+51J5offUwdiDSF3seram8L3ZwBroFkKPRg/74Lm/48dxOoKXqX59mXmjgPVf1WZGAIcKetXqkXhkuNymrcpg1ic41tvvbUQbG8CXnECXCakEbz//e8f5MJdxyYb6HXu9LN33313oZPh8Fwm1hvCyyJVUrpcWDFkgF9RUSgXds9TBDp1sOWXABrSmLFayqqQxuMiPRcjEwvryCOPLBwgKWgBXqWRVzqB73nPe4qoLBB8COZdHYjVBrx65JFHClPsvffeLS3cz8ebgFhlPcECsJ9IPaT91acORxfwqg5kCxCLk953xdjUvqmzr4InvSHpQNhwt912227VxuJ7Kajlcuoi6j1qCqxuYqW1Ba9uuOGGQlgekFNWeWpMINaycylAhtym5khxDuCjPfAZz3hG8V9sBNIFLqlS/gFJfaYQxrkkaJCzZKvWReoHGZf9Wvr0GFoAGNaLVEgXbynSdam4YwexaAUBrhRCwd4FjjZtUuhU/pX6XcaE5udJEe8L7MnBKyAW8LQM1GgDYsXcG4/3C1in6vGUWg5inX/++cXePxR4FbZbFcSKffEFL3hBsYYFJ4docc47S6t0ufSrLFPFvb2uOuEQchdD2HGI35wBrCGs/v9+k2PmwoeBISKcRkvrAIUhup1e0qqEKtOLHuZVHXiVbob0U6TSjKmFFoV+AW3KLmVTBbHCznVrbUgngG05LKId4cxsC4iFAaIiKe0KF0xpcmkTDQVuO+jT6k9V8xYgFlp33xfuBx54oIiW0teo08RzMaCbBrTTz8c+9rGV4NWY9oIqEMtFoinzKtYuUEG587FqcHQFsYaYLw6+M9QfzaWObfO0urQKVR14FeMwXxhmLr5DRohTECsFdewRzk19xIZbBmrFmBRGADDQ0+qrff7zny98HBXd2N7vl6399HK6DLyKfgeI5Xxootu4yfFWnUvAeek2LmrSou+8885KXbnoH//qlFNOKdim9B77bIBGYIhAFf8HE7ZJS/f1NoygJs9e5TNsCAhMmzNXAM9azKUt0s+NGcTC/HPmeueBUCeccEJjM8V36U7S0MJsH6q1Aa+ij01ArCH91nXbMgWx4tlDMK/yca0CYjmPMQB/+tOfFncrmqZDtCa6XMtkVuo0sYYY0075zRnAWvNM22gcChgEomvLWrCwRIIiD3jKIFZb8MrFr6o8+5qnpfPjOKVABvNCY0B6VlnLQawhaPSorFKbrD8XBU6w/ooQcNiipY42Bs+b3/zmQlOq7II2pBPApqIXhGIvuuiiwslaB4jl0MVkUh1uyEtpAFgqrRD9l6oaDcMC+Gtf0EIDSuRY+pZI4re//e09xNCHvHA3cQRifJGeK4VVe85znlOkC6bMq84v7Qa/mINYZ5xxxgKjipBxHbslfe+MVzqDS2IfTb8/+9nPFkwO+0KTtk0gVhvwyhmOHVfH0Ghiw3V+pgrEyn/DXFfplpVpIK6zj1XPqtNz8b224FX8ltQgYNwY9G3KQCx+jvMLwIrFrGEr2i8jDdd/7flRyW4oDTl9w8h2OQaOOGewdJq2//Sf/lPxPf7Ghz/84dqUnKbPXeVzwfilHYcVho0TASHvg9Sn17/+9bv5SOnvjRXEChDquuuuK4JB0tDbNMEj+mqCLzIMhmhdwKvo5zIQa0i/dVN2TPfQMYBXMc6uIBb/la6p/ZGf+9znPndTpqt97jLftYlG8Axi1Zp4Ix+YAaw1mjWNBHN+ocvEs5cBWdgVDhFsrNCImiKIJa1BBDQ0r+qYV0AWwIRIeV805ZhqzuInP/nJIsrY5DIXWhR1ehABYkmDJEDZVyqkKLzLv0hvqkMT4zU3qLEpw6cJi2lIJyDAK+8Ghg57SktKAacmY8hf7zhsrQHvnmIKQzVA1Lnnnru4/vrrCz0DQCLWImAjdJ8iXfDSSy/dbR/xHTpQGIEf/OAHF4cffvhQw9jtd5uCWAEMS2WYCngVA81BLH/fFrzqE6xLLwnWV5s0mm0AsYD5oXlVx7yyP/gstoyze6ogVr4ZBKgF2CL+PgRwvwzEagNeDQnSsyvwQ2AFcKBhtAmuRJAoP5f4GFgyKYBVtlk7xxX4kcqiUvFQKTUBYLkk8+n233//xmfLmC6l0WnrzjsNUDMHzk0BFKBNVLx1zmKiS886/fTT92BvjhHEUmgIkxl7m9+tGFSb97pLcYHGC6HBB9uAV1/96leLJ+YVvMtALGnWIXcx1bTBKvNZy9h23s0+U/TrprMLiBXZLearDdOzri9d/73Md+VXN9UITn0ld1rz1CfLueu4p/y9GcBa0+w5TAAIhAcjiubRQINlQNZdd91VACmcBHnsUSp+aiAWNouqDE3SBoFXLgf33Xff4g1veEPBNGkT5VtlytJIfMyNPuQC7elvBFPOJl2nCeFQNq6+nE8HGo0MzpjLlogGbQO/T0NDfwGjZfTyZQDQ2MGrmJ82IFZ6yPYd4a4qOZzquOTrmlaDd0MqSe6YStkzry47Q9Kvy97FpiBWFLJwoQbY1QlorvLeN/1uUxZjnSZW+ns586pP8Eo/pCzZFwA5qjvSQtJEPDlnL3nJS5am0UwZxMKQo+mD7dgEvAphWucZ9kmTAEfTtbWuzzVlYq3r97o+R+QawzpNFSwDsTBgAAx1mlf6EXolN910UwH4Y8701bzzwALMlTxQlEsqpO989K8OwOprHHW/87nPfa7wSSM4QgupaWMXl2vjH9O5FIxfIGNkO5hP7xLfSdpk+O0urVIg2SD8ceMPEEuaPF+ffuXQTbDLu6MqKRZWG600II9xDJFC2Aa8iv2OrctE5XMQ65d+6ZcWAmPbBl4Nvdbqfr8NiJUWEhjTvpj6rsTpDzjggELXs05mJWzDV5LN4g42hFZr3Rxt27/PANYaZzR1LFUCcpiI0jnUlwFZwcJyoUsZISmIpWIXxtKYIsKpJhYzGmMT5lWAVzQIOINlJcDXOC27PQowAzTgtASNXPTNhYVOhZSesiiW6JaxpZXTNtXHps9N0xaJ3HJEjGNZsxljBEb0pgwAsgalPAwhfNmEeZWPrwmINTR4RXA9WIep42u8BCwxEWM9AnQ4pRhnVRpJBHb9u4j90PTrsvXWBMQKYFip9tABbLr21/25LizGJiDW0OAVO+mnywpAhuaiYAkQDVtCA3a7dEp7rgLyxwRiGQ/2oqCR9Ns8DT1lQseltA141Te4zZkH4AIZlwVS0jU/dhAr+oedlGu95SCW9YgZVqd5lVaGLKv6tO49IX1eei75e3OVp3Pn2n85iNWFJbPJMVU9O84WumVtK4SFrg1dqbGkEBpnMH4xrtJsh7DB1772tSKoKs06Gn8WW9VF1HrjFwKxrNW8KuYQ8+Q3IwAO0M0rCi7rkyAraQxSCm31s1YdaxfwSvBFqmOVbmQKYunfDF6tOkvdvp/62UB9wXUpxemdKr03jikVMkac+q7+ril4Fd9XzdCdsg0bspu152/NANaa10DqWHKEMbKIKgMDUiArZf1gykglItaZC4UDsa699tqCoj5Gwd8mwu5h4pR5NQR4lU61CytwUbqfOXPRsemgfgJvwmGJ78Qc+f8uG00vGmteXrs9jnCvw4EwLKo/h3pZC/ujYVuPVSCWyAOHqG8noAt4FeNdBmKNAby68sori0paVWWc41K+77777iHmXjanNLM41jSjqooLbHLt0d/w7gMP0KTLgPUmIFYAw7RJhhgHG63CYlwGYo0BvIo1ACR0wXGG2L/orV111VWFZt4Xv/jF4mN1aTRDg1guj3QIpUMH2BuXTABxml7SVNjduIfcH9KLV5398/d5rCBWrgdZdvHMRYlPPvnkYl5THcB0vGMBr6Sz5xXSUjZBLl7eJLiyyX2667MjvQy43aaioPcT+6CLflbXvjb9ngwHazEvyJMCKhgXxKTtdcChaNjQ5lbwaWx+eIxLX6sKWKQ2St9P564563NM7kMCdMHW4xux+7L9bRl4Fd+LvRTzc4rVBpuu47F/Lj1PnWkYtoJj9HZV9EUeEDxrCwz1Oe4mvmuf/Zl/q9wCM4C1gZWRg1gurRxtDCvOgIMxT19zkXvXu95VRMbHQE1uY5YmINaYwKv8MBc1NEe0hFzMNU6OTdfm63IeLAZaTDZgB+qQLe1Pkyhp2F86kZZHPvJo8ZjBK86lyCHdqBQ4KbsscNCkmTg4+2ZWuKS5WNeBV23XUVyY6EL0zVySfuYCZ0zxrki5ANR7V/KoU50j8Dd/8zdFqganJ2egtrVLl8+vg8VYBmKxkT+A5TFofGErATzNG1056VcaIP/GG28sUkm8V8FYkmpjXvI0mgCxjjrqqAL86kuHwx5tPw7NmnSuVUm74ooriiBQ2pqAWEOCV/oaqU38AcLxwYqrsv+yS14dg6nL+9H1O9aVNfXWt761WFN1IJaLjkpxZbpjYwKvyrQY2Sj0XLDuCZmnqadTBLEwHKWoK07R1BeIcwlbZlnBm65ratn3sMZUM1sm5B+MX75D9C8HryLABCwXJHIm0S9btj43MR7PlC3w0Y9+tNgjpEFr0uNe/OIXF2L0UT0xZzTas53HZdUVg/Etk4BsBzuceOKJmxpC6XPTQCUfgh8HME37m96hmoBX8UPuIvYbbMi5dbOA/YqPYJ111ScGImJ9A1fLmtR+96i+Cm90YTnX+a7drDt/a50WmAGsdVozeVYZiOVldQEsA7JUi+PAcXzkeaeC2xvq4h6P5XTutddenaiPy0CsIcErjhhWy7JSyWEInwUiSumK6BudGGw5OjH0hrAY6CIMrdnDoQF0cnJoH0g7q2qp/Qkmugxy+KpALA5bnxGsNsyruEBbby6tBFnTll8WXLA5rFMDr9jk0Ucf3YPZdMcddxTlvwFyfdOv88ga5pVLASd0WaR+mSOQArEAsL73vnWxGHMQi54X24wBvIr3I8ASgKO0EZehaPoPwAdyhUaWfwuGE2Ah0qutA+9Vkz11HWcXhhix4m984xtFSg+GLLaps8peRrPHv5exCJaBWEODV2wTqU0YclKb2N4ZlDLMAFMY2EDDsrSEsTKx1gFiTQG8Mo9RUZav4Tw2V8vOJemEY9dISdcVEAsg6Rwta2mlrrpiN+vYE9JnBPMGgMW3zm2ffjYYv3wnYL4LtkADBlAZOzoAfqn60pD7kPDwm/xL/QpAO7eZPdwaAtrrU6pZ6rMYY/xWQEGkWPNpgQaCKpiEfa9B+7f3Q/rlMhCrDXjFt1CQSXCjTymSda/hsTzPO0RKxToBAlZlDDTpr3UMBHauBcu7iTxGk2e3+cwqLOcZxGpj6f4/OwNYG7R5FYjlJx04DhIHrkPKRcEG7NLad/RKf7zkIh0Odg5Il/zdMhBLlGcozasQbJfvb1wqzKSXtqqpz6NvPiciDjgAYmHRDcEWSfsrxU+kjWPJCSujYPs8cdILL7ywSPeKtE2AFqHBMhDLupTD3ZegdhfwSoSXw4J9VOa05GyyKYJXIv1Ejb079PRcEIAOkYrc95hSJwA7Uf+AM0q/i7RF+fSqsuvLHIEAJV3o+rzUrZvFmINYYwKv7AX2NYAvpzJnkQZIBNTxbjmHfC5PozHXgMa+mv5gggB4pCa51C1Ld/Hu096h4xefKwOxiLW74A3BzMxtF+ydSOdxyQM2YrilmjzL0phSX0Pk3MUjFaDua77y31kFxAp2hr1lSM2rqiq46VijUvGyVOg8uEIfBvukr+Y9AFrYp+yzTXyh8B+cuXxUviFGMxCCj+iZ1qqqjPaQvs8ltksBbul/y0As55Ag5P33318wj4yvCrzqa17S30nT2f291FoglOCBoKX+8t/4blhhKdvKd53L/KJgR5eNoUqbaJPjjf3pzDPPLHSsrJ0yEOs3f/M3C9+0TvNKX8OnwETHKFOpeW6rWyBNiV4VxFq9N6s/YVWW8wxirT4Hm3rCDGBtyrL/77nLQKwyIMvfSTtCAe6rQd1FeDm9mBS5xkObfqQgltQOzfP71rwSyXa4i85EC40roIAIfl00rSy9xph+9KMfFQLaIni5gHAbW63y2Sh1zSGoArDS9Kzc/iJ8LnBYFIARzKwhmqgcYPFLX/pSUUnHpQ1gk7dUf2cZeBXfi8uCyKl13RdVuWnaIOfNxUzDpEoBY7agIVIVfXWhR7k/+OCDe5myFLziYLJn+ttxKXDBwV6sqsBZ5QgAVmj9veAFL+gEnHc1wiZYjAFiCU64TNAo66thkNIRIr5sLrBGgRkpyBtgCUAgqt6m4JV0ZJcB6zEveNE3448tnYUuZE1YHd55l2tFOvK0kxzECuHwIS7c+XooS23yGeNXdMP40yppgIeygAxfwz4/tgpIXUAs/ohgkXOub/CK7ePsdD4BRZz1VdX4sGLtyVhzdSndQ55LmBXYfVrorWEuYv8v84WWpe+ma9n+QFOU1mPfrSmIlQYt9HFMF/Q0nZ2/omiTojx5MFnQCFjj3ZAuZ2/Ejot0bnqtAFVAV1otE3Bl3+D39V1dNUAEGnephmwOYsW6qUsbTH2Jvs+lvtf2EL+3TSDWOljOM4g1xCqs/80ZwKq30W6fEJWWauES3QQE8eU6EMtnQqBWZOWSSy7pVVTR76fO/zpBLI5S3+BVTFjQxaWcPPLIIwW1n3210Bjh7BMXrGucAs4f0GEMEbtIWXARsx5RyvPGOZBmB3CjeZNeZKNUtrkm5twXwFNm57TaZhlrpS14Fb/hnSJwX8VOq5vztv/eBrwC9AAKXBwACbkOhaiiSCUNkoimYmAES7IOfG3b96rP14FXvqd/ADftsssuKyKjmotnzgIZkyOwKRaj985awKTpo/k9lxn7XGjcxe/mAE1a+RFTARjiEovplIJXab8BEKp0Ke7QV9qg34/CGd7jujTp9PyKvi8DsVz8xgBe5WdVWSUxa4m/gX2ZtrKAjGCRfb4Lg3qTaxWbVKAi1medJlb0ZQjwKn479duq+pGmoZ599tkFgFwn/9D3uWQ8qQaefnqf2+itWYP8BAxb4F5o5VmDZBYwukIvdJPrKJ4NXKevdvrpp+/S6WkKYvEnBDcxzc0XAGQMLXy6ffbZp+iXNVfV8kqrZTqozoWo1ioTwlk81L4QIMKnPvWpPdi/OYglTVwAqEkgbAavNrdyVwGx+vaB6qywDpZz6rsqGMMnqQpq1PVn/vf1WGAGsFrYUWQ3Uq98rQ0I0gTEatGVjXx0EyCWF9zhOkR+ejBDgBhYRtLiRFJDSJ8RHZIcL5e4Ko2R1NgcAs5bE/r9Ribp/z00LXXdRVQ+wL2hmWRhoyoQqw14JVIsakmAsu8y113AK+uoCjQIu3guANJFoe5itO711gS88ptR4U6qrnctLjfeLQwal9UUcAtHwLhW0VhYdbzbwGJMRYjZHVuEkLSLNZDa3+VOfqQ7ccJ+8pOfFFpddetwVVt3+b49G7OlrqJZem4Zvws1UBiwWgViuewC8IYE7lObBFgXqcIhnpsKNB9//PEFQMyXcI6lDM261Kku9q/7jnUjgFIHaqZ7uDVnX2ki7D4keNUExBqDhlrdHKX/DjwQsDMH9gDsdL5Qqrd2zjnnLKTXLvOFHnrooSIFTzvwwAN7Z6Gnek8nnHBCoZsYjKImIJZ3ShU8IIkgEjbzUMBOzE8KMDYpyuN76d5Aj3IIQfY266+qCqRnNBF297mZedXG4qt/tguIFYUCvFfuJsuA2NV72OwJ62I5W38IGe6MfcpdNBvlzvvUDGC1mPNAcaU6AWSuu+664ttNQZBtB7EcqPfcc89u+ggqK/XFFsmnMqWLo89H7n2ZxpXv0hvgvInqDQG4tViKxUcDhKJJxDloehnLWRj0YsbQchALNd4BWKd5pe+hdyaKqZS07/XFgPH7tGqkLznwTzrppCKCms9HWgGoCXg15JykacUYilKa6bXkjn4qsgxksze6TKhsJ33B39F6ocOWNmkQbCAIMFSbOosxBa/YMBXlTdcasDsFuQMskZ5mfsYIXhmPfgGjpWXR3iprqa5QgDhHHnlkocnju0CsPOUYowwjt689HtARc4NFWdbSswroJv3U30XaF/AKAyuA+WDESLn2nkkh6rN6cfgyRxxxRNGvqmqUeQDCPmIt1lUnxHam/QOMHbqVMbHoYvEVxqCh1tQ+oYEHyAJgAYdDw8qcpBU+rVPnmTTkvt6TJuNIwasqjcEmIFaktJGEqGN3NunXqp+JdHbA4Pvf//4iENGk2f/oGn784x8v/B5VzLGtxthSEKGs2nodiDWDV8PMahsQa8w+btyXtpXlPMzqGPZXZwCrhf3p6bjso8G7oHpZ5fxzcIJ1UAeCbCuIFZRmFHMXDsyeoaNapjbo4iKFHJXUIXaRkX73lre8ZTex4tAY4cD1rRXQYjkW0SibMUp/E10oz7ZmzQ9mjEsRUPbQQw9t87Mb/WwKYsUP1Y0tBa9UCnKpq7pQbbLzUe3R/pCnJ435YK+ySR0jM/13xQRSzY60KhUdKKnX9C+GalgDuV7dlFmMOXhVpluYgiJYWBgHGDPp37ugitz7+7E1kU4XbfszELSsuQjZywChqXizMUqbZpchqltGX/kFgF8pw96RZdVd46yyTs2V7wBycvAqtYNx+o0+5y8HR6vSeKrYs000sca2FlO/DYMJgAUAH1MaahObRRBW0AtQEuekOTVGe7h5C3+2Sm+tyW+t+zNNwKv4zToQK01pa8p4Wvd40udFMEWanyIUbYroBBhHe6xKTmKTfW/zbKwcoDyw3bmTF+SoArGAX/ZRa3ROG2xj8fV8tgmINbSPK1DkXo5VWeb/T5HlvJ7Z296nzABWy7mN9IsQlRXtcIEW8RUFCb0aBz8Qx+U714FJnaE3velNBZNmbK3u8pr2N83Hx9boOxq8zHYpXVxE3qUmWhq9BzxK0cKkiTmMEvKoomiwfQJyDgOR9a985SuFfoV1dswxx+zh2Fx++eUFU6EqJSO/7IT2kr+3lvvUfzAXWB+Yiw888EBxoSPcnadjpiCWi6k0syrmwljAq7BzGYgFuAm7N2FeEWzmxKbCrEPtD1X7gCIJIZhdFQmP1EKFHYDHCg4M0cwJxoe9Nq+gN0UWYxPwKuwcaZL2LynwAVbH3AD2xpp64kzF3Ku67BijPcX+YB+R9pQ2rC3vEEYThslQLd3PloFYaRqRC6xL2zLwaojxAJ/22muv4qdjTyurZluX+j0mEEtfCLETbMfMAwZiwOSXoNRvM/6pgVf6HEHYW265ZY9KyukF1HuVpoNjahIUt+c31X5d5/psA17F79aBWJHSRj80FRZfZ7+bPisALAxLIGMUQGry/WBv2S+kXUurHGurAhFyPzVl0Nr/+cJsNINXw83sMhBrDOBVMGLPO++8wifIA5ZTYzkPN9PT+eUZwGo5V8s2YJssRpbDMMTCAwTxcqUHP2eIQPPFF1/cu2B70yE3AbGGBq+aCKJGhIoel7lxOUjBq7SymjkU1fc5/7vvKjU22WuvvbbQOkkp/TFnIqdE/k855ZRdZazT6kIEMKVpiBKnjQMohRI7icPed9oQYFDlHE5l2kKIGMCQ9rlO2N0zhgSv2JNoNmHrqNoW48pBLBcdrLem4JVLO9BnLKWh833AelMpEauqCrxiCyClNJWrr766KH7gPeu7xVzQ57LXqkCaplhMjcXYBrxi6yqtuxQsGWvqSTCSjMPFLHShmqyhsaVJNwWx4qyiDzc28EqEWwWzs846q6h8VgVi0VTi79Slfucglv0OA6gvyQG/75zHCgkdqFhbVedSE2H3JutzyM9EEDYFhtMLKFYM4FfQKNcMZRf7Px+kr3lKwSsB0jbC68tArHSPUOxGKt5QDaAou4OAu2BPDsYv61cUUXHWDXXONrWbdYZN688y/bGcieX5M3jV1Mqb+1wZiOVO0iZAu+7epVqEnk0D03tQlj0zFZbzum20rc+bAayWM2tjjdLeZY5/5GmrIuYwwlSI5sXi2EnbqBM+bdmtjX18GYg1NHgV+jv+m+qD5MbIK6Cce+65xUVWmkYKXqXf4zS5eD/1qU8tmE99NGAcrRTCqsAOGzAGkkgwxsTtt99eRoy3pgAAIABJREFUdIMTqYoOoMo6Mg8cAiwD3wOaHnvssYUWE/YfsIFWx1133VX8GyaKMuV9OKDeF3Y2LqCuMUkpIx4NDHYgav7eGAg2B9NtGYg1JHilvy5a9oEqDaEUxIo5qwMNMa8CvLK3ABzHoj9SVuVtGXhlzESmiQL7blsAYh3vWwpeuXT5U2bPKbEYARwEiF2+pA+7zElnKmsBzmGXSK/Lte4CLLEntNFdWcfcNHlGaPYASst0K5Y9I9gVz3rWs3YFLZr85iY/0wTESs+qnDG8yb7VPTu9JLz4xS8uItzOljyd8NnPfnYBXEujrkv99psBYmEKOr+cDX00Kc6YedaWhvkSoIGzJc4l74Z9w2U79o6pg1gRhLWH8DUwq+ICGuBVylQNzVBMTUHYPovypOBVrIu6VNx8/SwDsQTO+On8wT78IX0LRn3aT4C1/Zmf1va9j0ARdvtQDCzvE8ZLnhJY9i4H+9dnlzHfUhCLL7tMa6+PPWP+jZ9ZIAexAItxZ6nzcddtw/RcArgLVC6rzD4FlvO6bbTNz5sBrGx2bZqPPvro0sMsNmBfTQUgU/CKfocLLjZNLpAplYYWRlWZ2HUvOE6AC4qUxi7aQGUglmeJ0mGWDJU2mF4I6qLVcaEhMn3wwQcXZeerwKt127/J89KKMijtAB9AWzhV1iUHRQok5p6W9j+YW5yfnOUUvy9SArySLtlHS9kiACtOIuAsnByXFw4bnRp9LgODykAsFwmXeJTyoTSvOPXeb9HsJiCWFCeHfFX1yjGDV7FWchAL8KMqa1lqbbqe24IP61ibTcErv5X21f8fK4sxvfCHCHYVSIDB54Iurb3K/ilANJZqXPncR+U0wLy9q8lFMxxsQaSyAgLrWF9dn9EExAqdIoCKC+nQFW/TSwL2lT2P3k60HMTy903Aq/i+c8D5YB/to6WFJ1x6aKwFoznesfRc8nd5NcsxglgqJDtHvPv8IWBiGWCfBmGxjjAbsYnLwKs+5qPqN/K0QXPAb3burwvEsvf3WWiIn+PdkN7Md0lbsGWx/gUmmlZvA7ja483fEFqT8S5YV/wy7MxlAXoggvPGPlIH1nkmf1cQucvdZcj1u82/nYJYxjlEMZj8XOKPe7fs78sCcmNmOW/zmtnE2GYAK7FqIP7XX399kUZWVdUtRXGjuh26PJFBTjPwKo1ShUCmZz744INLn73uSXZJ4fSLmK5Cwc1BLI4fcG4o8Crs1BTECrp4pOWNCbwyFgwJa0kanUhTVfUlzj59ABdY1PGzzz67cHZEisP55iRxwIm7Y2eoyuXiwenrK8rYJtUpjYbXgViqXmm33XbbYOBVrL22IFaVZsoUwKsYc9u0YhfdNs74Ova/NuBV/N6YWYy5TfLUqxwsSMGrOmA/wBIsjHQfWcc8rOMZKbgY6UtVTDq/l459lfNuHX2veoYLGeDg3nvvLb2Ip2dVWj1yk32qenYdeBXfayrsPsQY0t9MwZs6HyBnRAPrMW8jBXksIJb9gG8poEj2IJqAlSIAZeloEYTlt2pS4X0/1wgcar6qNK9S5vUqINaJJ564eO9737sbELvpsQLhX/va1xasI8FrciMpiOVdk3LPRy0Disv6l6bkRfXSPqsQus8IEgjkh2zKMv3fGEOkcrljhazHpu0/P3+9FkgDRUMyr+JdEUh1H5IOvkxzdaws5/XOzs542gxgJfMMfBI98N86gc6IDNNTEkWQzlUGXg29jNbpWOYMDGlfYxBsbwpiRYQL+ObQHLIqWroupPZJCZR2gaVz2mmnLV025lSZ9ajMNTaWQRvwKgVGAMBy18sikHl1wqGYV/nErApiTQm8SucqBNw54mkFvKHTipuCVy4L99xzz8IlL72EA+XHxGKs2giqQKwAgzGv6sArzwaWYNJhfPYV4bY/0MQD0jep8pqfO2UMOfawd9jjiXFjL0hdlho2psbpt8/dcMMNu7pVdhGPs2rISrFNwaspgVghli2wg92Gkb2spQCqvS4vfJKDWH2vuRx4p/MpSPXd7363kBOoeg/SIOzYwCvvMkYYH6csTX1VEAv7BxOcBljfLQXYy0AshTYApcCgJiBWfP6AAw4oALm+5C7i7JCuhW2F/ed9oplGOkAzPlkExpPv81FcSbGasvT2vudl/r1uFnCe8c37rDpfdS6lWnDei2Xv99hYzt2sP39rBrCyNZDmyy8DsdL0C48QHc6ZV2NZXpsAsdhpDOBV2LgJiBWaMKKU9Bxe9KIXjWKKHPwib8uqbeUdTR1rqQJDV9FJLzGiwUANLQU36oyd0pLL0p5ijjncxOj7unDX9bsriGU9jlXzqm7MY0wrbgpexTrz37JKnC5QY2Ax1s1BDmLRUKGH8slPfrIReFX3/E38e55WDIzKC5yU/S5GBhF+e6WLuYZZYu9zGafzF7pFZ5xxRpG2X8WgXve4ONRYzuy/jMGSglchhI5Jq9JsDmKFTpHLoDXqfOizpZcELGtMnlxDraw/6/Q1NjFeTAEAdZuU2TTlUHBJekp69gSIZT32eS7xAaTNAA0EfaylSIWMwAiGlbVJqD5vEYQFfqRSGJuwe9tnAqnMEyCrTBdtFRCrTIOqbf9W+fwyECsXLwfgpfMav2vvB5ayEZ3dvhkwcU/CiE/XvDV51VVXFX8XUhayA2hhquZN0zVapHKpmsgfb6KftYrd5+9O3wLLgireHb6EDBbSNtJ0q9qYWM7Tn5XhRjADWCW2bwpiBYrrEWMCrzhcN998c6HlEvo063QsPV+Ez+VhTK0OxGIDm5rIXhuwaNNjtHZcUrD4OKRNWzC3brrppiKKZfMeurURmS7razjVaPBlwt8Onoj69TVWl+frrruuYHYoxEAzJC/R2xbECrFjopNjE2xvatcxpRW3Ba9cOutSiJraYcjP5SCWvjRhXg3VZyxTlxkX67TISZMCJ6HzV1WhlXagS5L0vL4uQ7Sb7N+Ys8uYLDl4FTpSVZpYcVbRtOk7UJRXdbJWytgiVWtonb7GOtepdCcMe0y9ugh9/rvB3BLldy5JuU1b3+dSCl5VyQ4Eiw+oip0TMgPR7zQIG1IYZXqG65yDdT5rFRBrnf3o8qw6EMt8AaUiJVQxCkAevwgAx+eTKmVOabhhlPU1d+n9KNeGC1uEbIpAAjBV0EGQ33tjrfF/+FWK9gg+NMk86GLn+TvbYwHvghRc66mKnRh3qSrQPrXGGFjO2zM7w4xkBrAq7N4ExPr+979fRCWlAwytVRHDiGghDaQ8tWwVx5LDd8011xR5+2NhvpRNXR2IlZZmF/WhhTB0I3xJo6ytU63fADkXHOAVEGvoVqfPU9e/1KluC+jVPbvtv3tfACOYH0GL9wxsCTbH0ExbWxCLQzdV8CrdbyKd0N8NkVZM683F1IVGSqD3GpiQt5Thtw3gVYxv1Xeu7XuxyucDmCHG7L0CRmNspmkntKvoej3taU8r/SnPiNQFlzhz7XLXp8Zf2rEU8CkDsarAq3hGFYgFNJESquhLXy2PcLtEY4AoejJ1ECtSTL72ta8VINTzn//8xmZ96KGHir1atb666H7jh3b8YBPwyqPNmXepCsDymQjCAn/HwuJuY5ZtBbHYgCQJsD4AoNwuzrpLLrlktwIEbWzX5bNNwKv8uQKt9njrS2okvycKB7hDAcGsUZ/pU7+ry/jn7wxngZCnUMwqLyQSvcI0BZA2uQ8NzXIezpLb88szgLVkLpuAWF4kqO+QWhXpZTJ0hKq0D7qAWJFnL4pCxNSFta8mSoMtQS/lCU94QiMR8mUgVuTeo19zSMdwaAaA1QWwEaGnB7XMSe1rrtZ1oX77299eXG6bHEKbGlua6sTpoqXjss0ZcxGqqhTUFMQCPEp1MtaySlGbGtcmnhtMrCHTir0Hom6idGXRuW0Fr9b1zm1iXVQ9My+jToswTztxyXGGnX/++YvTTz99dO8I0PCRRx7Z1a8qEKsOvKoDsfqcl6r0DCCavXhVEAvbQpBl33337XNYu36rjUZKWQfHcC41Ba/0P3zTZemSaRC2riLcIJPW4EenDGKlBR2qAGLsPgxw47TvCBKpJN03YN8FvEqnT6ojphXwWOBBA2Tx8TFZx5bG2mDpzR/p2QL5uZv/fNP7kOdYdyROhmA592y2rf25GcCqmdo6ECtFcYcUI0x1GuoEbNuAWCl41bSM+brelnRMnokuLeee8CpK9bHHHltE38sAgGUgVuTeq5Dm0CR82kfjfKogyPEAXkSLqEEXECqirCKtQDkgS5/NmERxCeOnlRNXYYW0iaJsYqypDsVBBx1UUPmJkRLHTZ1lwpX0R7qkEwLCFICYOngV9h9DWnEViNUGvHJZxw4C0o+ZaVq27ld55zbxHlU9MxWQTi/N+n/jjTcW7EZM2dC6opuiyIU/v/ALv9BnV0t/K/QH77777t0iwTmI9YY3vGHx0Y9+tGBoNxFkjjNLelFeoWzTgwbG6S/tmrK+rgpi8Y2k7pfpGW16bPF8+zq2hzF2qdgW55LvYtz33dqAV6H36ZK2rKS8MQTQhZEGXFBFbmptTCDWT3/60+Jcr0vpSwsA8DN+9KMftWI59jlHq4JXaV+tY9kcsg4U89Boffn/Y5Ml6dPG82+tboGrr756QT/XesKWBQrnLfwkex3JAffAPlnOq49yfkJYYMcBWJwYB4XKGU0vj8tArLQsc5nAZx9LrQ14lTpzXnDROQyTspLjQ4JX+pke8FV2FKmXamLDUoElBbWqQCz24oTKpxYB6qtJbXJJsE5S0cpIa5SmcMUVVxRgSdMWTnWTnO+mz2z6OQeB3xfFKNPh6HKhdrk1LzQghkjVSMGrQw45pHCq8jUSaRcAO3oqZZXUmjCxmtp5/lxzC+QgFpF8FfaaaF6ll3TsTJfUodgizUe8+ye7vHNdf2uV70UQQepSfmn2Dn7wgx8snEtR+2gCGHQd7XUuOnUXxFX6V/XdtHiGz9CfiWqw/n+ZflQT8Cp+j6C7MWNY9N2sf4xka59Tn7dVQCx26+tdqgqqGE/s3Y973OOKgM9xxx3XyMwp+DWU3qRLP7/FGlu2ptI16H0xl1J0n/rUpxaVl4lmA4VDE0sQ1qXPmhOsaeoXNzJcjx8aA4jlrmDfOu+885bqUqW+rTmVxSH1SfXYNqm6fZi3KXhlf/BuyCg4+OCDa7vmnZIO5j1UpGJIcLu2s/MHJmGB0CoUfCzzzVP/yN2x70DRJIw4oU7uKAArvZxayAF8AD84xNKCcjZFzOUyECtSIgBjHMA+y/N2Aa9iTMuYWEODV9HH9KAXITz77LMLAflbbrllcdtttxXpXHlLQS1ivsAQl4JU3BhYVDXXm3p/Y5347VSgPE1rxC7DCkvZTFX9iZQI9HJjBEL23UR6pa2aJ8w/FUBWYWKFiLuIZJMy5+scbxPwyu/VHZLRpxnEWufsNH9WCmLFt+o0r9LLeR2DtXlPhvnkFECsVOsu14+Ms9ZFnBbWo48+WtD8sRajYXxKw11W9W/d1s/BK88vS3PuWsFv3f1t8jyXfhpyLtwYpnWtK4hV99x1/XtdUOUHP/hBcVmWugXced/73teI1RcFUwT76hhN6xpL2XPqUqXLANSq/mCeAw34RQEOTxW8ijEGiCVFLdeA3eS8eDbmFRDKfrZMXD0Hr6Sm8lOXCbtvuu9Vz28DXkWa8dCpwkPZav7d4S1g/3vJS15SVGPO9+kZvBp+ftbdgx0FYHHUpCGoJrbsUI/0tOc973m7gVpVIFakRNBfwdjoq3x3U/CK4x1llDn9qZNSBmIpxSwSJ4Wj77TBsnlJD/w08mhDuueee4qKiyqZLAO14rknnXRSkYdPT6vvlqbO5LoU6dpscoE2b1IyOGnEPPPS3n2ObV0gVvocTh1nsC+WRVPwil3blH8OEAvAOIZ3qc91sanfsp8JFgA2iL5KK8vXSXrRE5wQ5U1LeKd92ybwKsaVOmuKDQCWx5YSGWwY+10ACSl4lZaGlwolqOJy6HJaxhje1Hrz3BS8EujiJBM3r0rdrhN232Rfmz5bJchXv/rVC6LmbfamsYNYdedRBEmqmOe5/dK5H4NuZhWIla45AK+5xYwGvt1+++3FPGOlR2U749yGQiL5fLUFZZu+L00+Z5/iY9tvy0CsKvAqnj0mEKsLeNXEd21ix/kzswW6WMCeTtrjjjvuKALg2KbaDF51seb4v7MjACyLd6+99iouOdK1RAo4byJQKOQWuwPe4i9rPheglgsTxxVw4mIQgJWKIQcccMAowSupWP5gtUhdE3FLWw5ihWPTxqnd9FKvArHy3zWWe++9dyEVwwEM1Iq5Rc2WToTi3Rcwkvcv0gVRrPOqP8F6sw6xAtFbyyolGaMLubFoYyhBXHdpqGOFpN/v+3LaBryKCL711ZRtCcTyec5dE5bDpt+lqT7fHgvYxJ5ImZcABWsGKPxzP/dzu4ZXx1bwwW0Er8IA3jkVrFxmxwZe6SNxYunSmKlST2jvSB92EU/Bq3S9GpOLOO1DMgB9tBy8+ou/+IuFfcCao50BfHP2523sIFa6J+t7m/N+yiBWGvwRpOPHAUal2OUtKl/xnwQm+2YFV63vfG8DmigLr/p0Hdv0vvvuW9x0002LL3zhCwWA9eY3v3myaYN9vP9tf6MKxGJzRSncPaQNBvMqf/4YQCzvhfMUEOfeYG/Ahs395m0+P9vO+/z54S2QFuqQQmgvnMGr4edlUz3YegALS4lmxmGHHVYwOrCPUhArDnubdBXwscz4KYi1qUnKn9uGeRXglYsdcdyq9MYUxBoL8yofd1MQqwrUMr+AyKHAK/1KU2fyqj/mAIhlnYqSiuCdc845RUQhhFXpVRCZdjHlfNKfetWrXjXomMLeXUEsEeJIQ+wbvNJ3wAgb+i/Wpcv0UUcdtcfrHHsJ8BAoILqNDUJXxB9go5SMAw88sK+tYEf8jkukyxmx4QCuVIXUCLRHo6ekkqe0snjHl4FYs/M9/PIJAWnvkkpUQK0q8GqI3paBV4Doz33ucwWb+9BDD63UwdPfGcQaYtZ+9pvLziOXGgVVBCPtKXQMVfN11oZ+D7aSs5bQNJD88ssvX5x66qnDDSj75S6p0qPp/JZ3JAexMDYBWHXgVZglQKw777yzWIP8jb5b6u+UBX/n87PvGZl/r84C7lAIKoBX+zXQ1b3XPj9rXtVZb3r/vtUAVn7hxFThiGhlIFYuPOhlEGlFSZaiJlXNhTWlYHN6VLXpM8LdRKwyjRzWgVexbANAUVqZ2HhfbBG/y74qNvkvkFHaD/AGkJACTl1BrDG9mpGChtmHhaUaXdo4OkAsDLKqVnZZH8MY24JYAFXvE12pIcCrsFlKly8DsdK9pM7OwBXrVroqMKWsEkrdM+Z//5kFUgDBJVPkWhpP7Lf2Z86KPwH6EtZ+4xvfuBTEsseEZsec9jDcaosqvsR8OZhTAK9YC7P35S9/+WKfffYpNAvLAO+w6gxiDbe+lp1H/I6Pfexji4svvrgQOa9qwAOBwDI29HAj+9kvt0mVHrqvO+33UxArxr6MeZXbBxOfrlZfkiRl81MFYknhb3p+soNsAees+9LcZgts0gLYqEArwUx3xxm82qS1h3321gJY6cZbxapoAmKVTc/9999fVM+Qeihi1yd4Ff1ZBmK1Aa84cX1WCMrtKYpz0UUXLT784Q/vKpuefobQKv2uZzzjGbv+euoglrVJNBeFH9vHRShvIsSALpUigTtxOccgwxoU/e8rhabtFtUWxPL8IcGrGF8ViJXuJYDD17/+9YUz5mKKPRYAd8oG8swhwO22czX2z4uiATXoV1Ux44xBYQeglSpOZUBIetGzp2hSEWfwatgV4PzhcNLzw1KQ4r7//vsP26kSzStpg9ZKNPuxPcve0ETUeyeAWPbPMVZ1qjuPsKI/8pGPFGctLUrAgaCDgirO2Re/+MWjTrFrkio9+Au1QzuQglhjA+jzKamqgJqDWComuv94Z+rOz3T8gtL2yiYFinbocpmHvQYLRGV2BAFSPzPzag1GHekjthLAagJexXx0BbH6ns9Ux2sZiOWQaJM2SMdHFJIGRN8HS+rUcxilYz73uc8tQAFMrGAg0Tt5xzveUQA3wcaaOogVAsannXZacWlThWaMDbgp1eLGG29cHHPMMYtjjz22YMfVpcnVXRrGKjKdg1iiODRupA2WVVlM50wqiu/bUx588MEi7W0IcHuM66hLn6wh5d0FDLwjJ5544tLHpKnVmLY56JCn3NQ53136vNO+44LiUrJKICetztpknvuwsX5gIT/+8Y/fYx35fQwEgQeaQ6G1UdevOO8A3mMEelbVxLr77rsL7cYxtrrzaIx9btOnGcRqY61+P1sn7N5vb8p/Lfzphx9+uGCv5NVdyxjodednOm4B6KFSIcdg37kP/VnAXhhMP/fKMZ61/Vlju39p6wCsNuDVVEAszA50XcwBwoppSl3OxAIAYTPVpQ2KfAOvaChphDwxS/pqxkT36IYbbigVUdW/a6+9thCPFBmyEYnSuyiNEcQC9Lj0qIjm8K9LvwwBY5easVza8rlPS5LTRUub+RDhsN6kWLi4HHLIIbutzbpLw1hFplMQK8ZcB1719d7spN+JSFqbyl/2FXpmHHLgF6c5BYfjokezDCgZWlo7ya7rGivmCn1JhUxWYVCm1VnbzPW6xlH2HOePtFTMvzL9GQC1dQa8AnBj6jRp9ntRYZVjx9hWAbH6Gs+mgip99X9TvzODWJuy7OrPHTuI1YQhmt6t3C/cGS644IJS/dUZvFp9zcxP6GaBuFu6f8zgVTcbTuVbWwVg5VECua+XXHJJI4HrsTKxOJTyxzGQqijIKYhl4dGKqRNsT8GrvivzpeBVXcWcnKVF9NdlKdoYmFhpyiagB6gjei8lhtZOVQsB47Fc2sr6SchW1UYgokavC/hW1spArQceeKCoLGaepgQCpSAWDQpAyCmnnDKVfX3y/XzooYcKrStpPW0AAgP/1Kc+VZSQVzFW1bBf//Vf380eUnef8IQnDKotMvkJWiwWefXaVUCs0AVUuKJJSt4Y7Pe6172uAO8wnqVBVjWpqlqkrvbZd74BTTh7czBoMZqXnUtjBrE2HVTpc2428VsziLUJq67nmdsGYlVV9Z7Bq/Wsl/kp3S0w9kBR95HN30wtsDUAVhnFtW3O+VhBrCZ59E2E3U18zrwaM3gVCzVlVYhcu9CmwpYpiEWvwqUCE6qvxqbsL9WOBk9USqOX5JIjUl+mVxUCxpgMhIDpW42xpSDW8ccfv7jiiisWqOa0uaR6SgG6/fbbK0Gt/fbbr0gL1aYKYi2rTjjGOZt6n6IcMrFsINQJJ5zQeEhpKWUaWrSx5rYZC6wLxEqrs2IZY98NWS22ibVos6kkix1Nn62sSc/HUjOWSENu8ux1fEbFM0BuWTEQ7FnnjZRwe5uUW/t0tDGDWDs1qNJ0TaQgFja4IkPY0XMb3gLbDmLN4NXwa2zuwWyBnWKBrQCw8rRBlxaAAIbLDGL9//K7UwSv4kVMQSqXBvTltPl34pIcdoyhoS4/qqK9613vKpgjAdr80i/9UtEvYBbqddroJImQl41pTJtQDmJJr0nTrzBmXJiAWgCtr371qwsAXZ56aEwuqBiFdWmWYxh/XXXCMfRxG/sQINR1111X7OVnnnlmq2EGuKDqE32/ua3HAtimP/7xj3errLkuECt0AU899dRCdwoba8xNwOLCCy9cvPKVrywYmhh/aQvw6r777ivOJmtyGfNp3WM1V3/0R39UrH/78EEHHVT8BP2uspaDWk996lML8AOTXZPOD4wbw769U4MqTdcIEEtxHADW29/+9l7XXdM+7tTP5SCWdxRjfyytbTphMLFoAlpzfMNZ82osszn3Y7bA9lpg8gBWleaViO4f/MEfzCDWn/1ZoeExNHiVpkJ6nWhvOezaOMOhiYOF9YEPfKBIZ0ubksMuCEOBV2lfOClXXXVVwQbDItEc9Oeee26hGyDNUwsBY4yxsjGNaeupA7HyvrpA3XnnnQVL6+abby7SEDGwLrvsstGK1pfZewax+l+FdJGknr73ve8tUqgBvW3e69grlrFj+h/VtH/R+/z7v//7hTahfS1NzVwFxPrQhz60uOaaa4rzgB6g+Z5C8QNVuKRNAgms0xRwGxq8ipWWgljOWiDUOeecU5w79jVnE/asyntl7WlPe9oCAAdQFgwcM4i1U4IqTXcRATQ+Up+gadO+7fTPBYjlHRyjuHkXEEtq8k033TSDVzt9cc/jny3QkwUmD2BhcgCqylJ81gFiHXXUUUUUciwOdZd0QpcN5aFDsL3vtMHUmXYBwlDq4gx/+9vfLpzvH/7wh63Tinp6n/b4GcAdFgkxQSwxkXAXHQLTom6i3FFGXqQcY2TMrS2INeaxtOnbDGK1sdZ6PmvfwlpUzh4Lq02VVO8UHcA5hXA9c+EpaSq3lLN1gFjAK4C+fdFZ3mchkVUt47JGvP1xj3tcUTglAipDgleYr9qv/uqv7hpeDmJh/EqrDUAY+HjvvfcWAQb7O1/h61//+uK///f/voeJsLSAdXQex9DankfbElQZg+3nPqxmAb68YhB5IHa1p67v221BLL88M6/WZ//5SbMFZgsst8DkASwgFUDktNNOWwCb8rYKiGUDB1yV6RcNubDagljYPRy3xz72sUV0e8gUu4jidwGxUm2bpqXLh5yn/LddCojnf/CDHywi2oCss846ayFlBrhIWJqA8VjA0irbtb00jGkOVulLDmJJczriiCNWeeT83SUWwCAAEAAKyioKVn0VY+S8884rmCVt9bPmCVlugbSy6KogVgpejYnZ03QNYC9Jm9l///0Lti1dxiHBq0iz138gE9H2aHUgVtmY77///sWtt966i0HrvVIJOC+K0NRem/rcTj2PNmXP+bmzBcICbUAs++EY2WTzbM4WmC2wnRaYPIDVZFpWAbGaPH9V5aWIAAAgAElEQVQdn+Fg7r333o1T6pqIQabC7lUVQ9bR97bP6ApiqWj3j/7RP1pcffXVRflyFQyn2OhkXXnllYv3vOc9hU4WNto+++xTzL0LN0Crryb6rh/AzbqqiWmfduqlIUAswNWYmJl9rZe+f0fBhmAlqkpYp+diPbtk0xUR1JCS9nf/7t/tu9tb/XvrALGmDl6ZYAwlKYRkDAQeADw0oobQvEo1Iv/ZP/tnRWXEPHWsC4g15EJ2TtKSlLLqf2uClAq1nHTSSbuNb6eeR0POz/zb07CAM/HRRx9tfLfIR9UExBo7m2waMzX3crbAbIE2FtgRABaDjBnEkppBq0VkU4pdU82CFMQCUBGt51CnDYglVQ04MSTzKl+UXUCs0IsC9EgpKmPctVn8Q3+WDUTuASGAERd1F/S+LtwcG0LEBOQxwojN/9Zv/dbi/PPPL/53Xdupl4bvfe97BetibMzMuvma4r/n+wRG1tve9rZS26c6TAS1gVcnnnjiFIc9+j6vAmJtA3hlgiKgcttttxWMvwCx+hZsbwJexYKaAojFV1PVEUu7LI3RWOh6SoU85ZRTdqVC7tTzaPSbxdzBwSwQPp49wvv0+Mc/vlNfmoBYnR48f2m2wGyB2QIdLTApAIvzpYLOoYce2krQN2wzRhCLRpKKelEpC4DVBsQS/X3Na15TMJKOP/74hUpO7JO2MYmbp/1qA2L5LD0cpcgBPVgWedWnju/A4F+zBuh7PfGJT+wNvApQ93d+53cWKhY9+9nPLjRuIrXxH/yDf1CAqscdd9zSyN18aRh8+Wx9B1KgPi6vQPkzzjhjsd9++xXjx2S0h9ofxpAqvfWTslgsuoBYAAfV+GheTTFtMJ1X+jWvetWrirNXw6QdM3g1BRArLcojxR7L2pr5lV/5lUKXS4rmZz7zmV3nFF9JVdsI+s3n0U7YeeYxNrXAf/7P/3nBx3M+kqsQ5J5BrKbWmz83W2C2wJgtMBkAC4CBFo8xQtsBS+T0009vzFYaM4hlbITopZVpbUEsoquYCd/4xjcWUm7876Eaqv++++7bmJ3SBMSKuTf/RM/bCjoPZYsp/G6UrufcSD2h0fXxj3+8uCBoLg4uZS996Usr53S+NExhpsfRR9UFuwDP9gCgtT0g1mbZiFT3lD74yle+slOQYxxWmkYvBISI5WPLaE00sQLomTp4FTNkb3QpnAp4NWYQK/UFVBr2vj/nOc/Z42UgVH/xxRcXQFaZ3efzaBr7x9zLfiwgQCm1GZtxnSDWCSecUGjtRUXtfkYz/8psgdkCswV+ZoHJAFiEr4FWIrfRpDm9+tWvXtBGIVTetI2RibUKiIUmjJUkFc1/g83V1B7r+lxobtEAaZOKtgzESsGrn/u5nysqi3n23NZjARFv6S+cfilXL3rRiwpHB5D1gQ98YFcKhxRV5eJVCQNq5S29NFx00UWFKL1Uz7nNFggLSJO95JJLFtZHV52373znOwVggImRphdxou0LmFmzQ919zdlvpcjWpRCnZyh7Y8BgcNaBWNvAvEqt+z/+x/8ozlzV+TDLmqb/d5+hn32zadqg/nnnXvayl+3xzo0tndBFm8yBNYRJ+ZSnPKXSTHkhG3sCfcxoM4i16gqbv79NFlg3iHXppZcWvuDRRx+9TWaaxzJbYLbAhCwwGQDLxeXcc89d7LXXXgVtH6D1hS98oTA1qrmUJ87P3//7f79R5D0ccBEEjicaepSV3vT8AQ3oDhEjTSv6rAJi0U4SlZT2FRHxTY8jff6Pf/zjgvn1yU9+ctdfi44an+hPXSpaGYgluh2sixm82txscv7ZGgCQil67JLhIWE9SHDVz6h0rY0C6NBDcVaK9Lx2vzVllfvI6LaCimX37E5/4RHFBvfzyyzuDWPoFtMf2DEaXAEZf+/c67TKmZ8Ue7LLzzne+s2BdlrUUvDKXqnEeeOCBRSo7YKUKxKJ99f3vf78AGbcJ3G5bgGXVOW8DXgHXMGoVNODrHHzwwbv9/FhArAik8OlyMKrKXql8wjOf+cw9mNlzUGXVlTZ/f4oW+PSnP10UP7jssst2SxdcBcQSLOL78cPnNltgtsBsgTFYYDIAlguL1BB/pNhheHDkMHLkeQczi7gnVhbR8jqRZY649LvnP//5vV1+Uo2HMke/C4hlHKFlBGwAYg3R/viP/7gQVsWweOSRRwqH8m//9m+LrmDtALjMTdUhmINYz3rWsxaE22fwarOzGeAw5oWKhC47aUt1FNK/78qA3Oxo5qeP1QIYOkCOG264YS0g1ljHOdV+/fCHPyzOjo985CMLjMsyEKsMvAJoa3WaWFO1y5j63QW8oo3553/+55WMphTEetKTnlRUwgUI9dn++q//umACA0JdtOlBNml33HFHwbzyfUFBeqJpm4MqTaw4f2ZbLAC8uvDCCxeYl3/4h39YSJOkrQuIFZkVhxxyyOLd7373HiD4tthuHsdsgdkC07LAZAAsZo0qdHvvvfduThZxTylPWFmhjyKtAWPLhakuHaLPKXPAAHKI0WvrALGiqtNBBx00iPMZ9nOB+e3f/u3Fww8/XPTjF3/xFwtdL6AIEUktUtFe+9rXFlUEc9ZECmL5vHmc0wY3v0IDfJSO610KnaK4MN17772F6DKxdyCpdRygMQbkBRdcUPy7d3NuswWqLDCDWONeG8tArGXgVXoGLGNijXv04+6dIB5GrIupwBCGHNmAn//5n9+t45HWiHlVB17FF5279EWf97zn7cYK78siQFMVlP0xRlVem7ZgEL/whS8sitjwg+Y2W2CnWSAFr5YVk2gDYgV4BSCu2m92mp3n8c4WmC0wDgtMCsCSLiJNECgi7c+fFABBc5VGh/kTLVKeACb0fYZOXQi21Gc/+9ki9VF52iYglnGLLuapWdgxouac1r5TIfMlzMEm6ivtD0tOWqP5MWaHJuDjlltu2fW1k08+ueh7LsYfINZHP/rRGbzqaZ8IcBj4qBy8i0wKXmHWSQ2M9w1rS1lmFbikiZZdpHrq+vwzE7PAKiCWtFYsVkyRuW3GAmUgloqPovnAgkgbDOZV3ouUiUUbSurac5/73M10doc9tQ7EagNeYUlrYwg6BICl+MKf/dmftSr0EOwtoJcg5uGHH77DVsU83J1ugabgVdipCYg1g1c7fVXN458tMG4LTArAYsrrr7++SJej5UBk+mlPe9ouCxP2pbcEMOFw33zzzUXp5WhN0tj6mC46MMagj7RhQhcGPbdKEwvbhc4XpgwWDM0pQJ4LBeBOBTkVuvoSka2yE0ANw0wqQF4t8P/8n/9TOJjAkGBkeQ6GHP0lopAhwNxUTLiP+Zryb7C5NAvaM9YN0LSspeAwPTjVajApMK9y8Cr9/k9/+tMC1Bp63U15jrax74Am739o4tnrsDMjrbsLiBXCzXRy8r1yG2045JhyEOvJT37y4qabbqoFr6LPQCzBCen5fYqbD2mzTf12XrmzCsR66KGHCkH5JsyrkDIQEBNo6lOzUP/9Ph8h2tVXX13sD6oO0u/B1G7a+D+YW54ZwZem350/N1tg6hZoC141AbFm8Grqq2Lu/2yB7bfA5ACsVO9JtT0Om5aCVxhAqu48+uijBTiEHYLxpPl83w5bvoykOYo03n333QXDCJOF01nFxFpWPh7DjK4UTbC+nFCOIjvSG8MMS1lwgKfXve51RRpArkmR6n9hXwFTzEukfXYR49/+V7T7CNlWtRjV3zRr5eyzz1684x3vKNUxCPDRRUjDxloGXnXv2fzNbbYAoENK6Ve+8pXdhulyKj01Khe1AbHSqmPPeMYzCpaG/Wdu3S3gPf/Wt75VBBMwpYBUKRCdglh+pY55lfdE0OWxj33s4Kzn7hYa/pv2bsEpzOZUVD8HsQDEGFWf+cxnatMG03PYOwkMFtzoo+m3VEVrTZAkmiIh55xzTlHJElP75S9/eePuYLHTPI0A2czAamy6+YMTt0BT8MperuVFHMqYWILqfPg5bXDii2Pu/myBLbfA5AAs80HnwAZL5BsLS1paMK8CvEpBFU6TiILP0cXqC+hZtnaiZDQACBuLk1oFYum/6m6qikTlRc+WloEtg73UVwWutPIPthitqyc84Qm7DTUYZi5F5ocWVuo0/+Zv/uYuMUjRU5dan/O/y0C8LX8H1z68/HKT/4BoNVHfXDslBYeBiTN4tfap2foHRiDhzjvvLAAmYtDYotdcc00BVEs7A24/5SlPKWzRBMSawav1Lhvz4SxxjkaRDb+A9YIFe8kll+wCnZoIu6+3d/PTwgIAQNIHzsYyUf2yfb5O8yoHr1JAedOWD/BKYEu1W35AtJQBnO8Rdf0KXVHfk65axTKue87877MFpmSBpuBVnLHGVlbMIQWx7B8PPvhgEXyaNa+mtBrmvs4W2HkWGA2AxakGhnzuc58rAA96Vaecckpp9Fb5dJVnaPSI2qlq5fJdBl6NdUqjbPR9991XOKj77bffLvp/FYgzdOn4FLxa5mTG2D71qU8tsOSAhgBGF9cUvErnxiVVGsFTn/rUxTHHHDPWaRt9v6wRlxKMvH322adYU1J5MCtEtrGvXFrLKjYZXIDDoth5iu7oBz93cFALBHhlT8tFZEOrD+MH6P4nf/Inu0D3ZSDWDF6td0rT1BBPFmSgC/nd7353se+++y6uuOKKYr9O2wxirXcO2jwt1bRqAmItu3QOCV4ZczDP7RO0E1MAy7+TfMBMt0dIX7dH1FWSThnfJBQw1eY2W2DbLdAWvHJHwngkOfL4xz9+D/OkIJZ/nMGrbV9B8/hmC0zfAqMAsP7qr/6qADi+8Y1v7GbRV73qVUWKXc4U8aGoPON/c+ymBF7FIAMsIHhOoD11VsfGRGoKXsXY3ve+9xXgCQYG2jKR1irwavqv0ThGkIJXBxxwwOLyyy9fnHrqqbs6l4rsV1V7SsHH+UIwjnmdQi9S8Mp+5k+uixZ7tgIBH/7wh4tARbQyEIt+kgupqPGcNrj6KmBjZ6rAjxQtZ05oSAIKv/SlLxUajGV6djOItbr9uz5hHSDW0OBVEwDL+cSP+6M/+qOiwm0diJV+HhufzzEXd+i6yubvTcUCn//854sMFEAvoEmV77KskvRMXQZexbgDxMKcnovyTGU1zP2cLbBzLTA4gJUi/5FyosKZ/GtOTJU4uc+IFN96663FRZ3mSl9pdMuWC0fRxf/Xfu3XFso6L6t6mLOwXCbGCGK1Ba/Y53vf+14xP5HyOINXm91k6sCr+PWo9vQbv/EblekWATRYw5ECutnez0+fsgWagFfGF9XCMAOB97nuTg5iKe6AxTmDV6uvjpSp0rXgxwxirT4PXZ+wCog1BvCqCYDlM9apapcK1PD/aGXyp371V391N9Nh3NPSEuCks/bOd75zN42wrnaevzdbYOwWiCrdtHPpmr7pTW8qCADpXaMteBVjdp867LDDSkkDY7fL3L/ZArMFdpYFBgWwPvShDxXAkyaliRaUTZgYJ8fkrW996+Jxj3tcaWUZF3aROn9oQNFUGFrbKnUUjQkAcNFFFy0FsoKpRG8o6O9jArG6gFfxCqmYaFyASUDIE5/4xJ31dvU02qbgle5I05V++4//8T8uUg0f85jH7NHLAIcJ67o8iPbNbbZAmQWagle+G4zTZZXGUsfbd2bwaj3rLnQJ2d6Z8wu/8AudHjyDWJ3MtpYvdQGxpJL7I30/L6Kwlk61eEhdCmE8ygU9LVzjko7JfeSRRxb+IWALC0XxAVWL+Yp8wLnNFtgpFlgGYrUBr/j3UndVOB8DAWCnzN88ztkCswVWt8BgAFYKXpVFz1IGT5legqH/l//yX4rSyz/60Y8KAItu1lDtpz/96eLiiy8uIoHaQQcdVPRLWwZkhZ4X4UTgAtaBNgYQqyl4BUChnaLPnOVIQVFK3fwQZx96foZaF5v+3Tbg1fe///0idci8oJ2fdtppld0L8JFjs8qFd9Pjn58/nAXsv694xSsWt9122+LEE08sAg2HHHJIaYdin1MlrUp/Lb4YDjiwZK42uPr8pqnDaeXeJk/23RtvvHFx6KGH7hLeT0EsaaD2B/M/t81boC2IZX74UkODVyzTFMDyWevu+uuvLwIoUUE6tS5QS7qrIGfOztr8LMy/MFtgeAuUgViY9QKOdZpXeh/+varB0skV8JjbbIHZArMFpmKBQQCsOvCqqbOTVq6h7UGkuky/o6/JSCMfRLDPPvvsIoUu0uiqgKxgYb3tbW8rdKOihbPKkfuX//JfFuLHfUVJ2oBXqPwupZxKcxBAYnpxGgtLrq+10NfvYFZwWFxSzj///CKtooyJmIphS+dUIMF6lbaKGUc4P63eFODwUUcdNesh9DWZE/sd7/d/+A//odiXFAaoqm6Zrj1VjjCxACLLmr0P04IW4NxWs0AAB1/72teKIAltsSbtoYceKtK5sHdUw0uF94FY9h37h7NpyHO3yVjG/BnBL/ZreranIFYZAymvTtg3eOX3H3300T3kE9oAWDFfnuWc4gMJvGhPf/rTC8BUJdOmNhvz/M99my3Q1QI5iLX//vsv7r333qWC7Sl4hRygIBOdSe/V3GYLzBaYLTAVC/QOYDUBrxgv2Dt77bXX0mpoHBuphxrnXFRuyJaCWNJfiCFiV6n+lgJZdEhES1DigxkjdTLXHOKs/s3f/M3ijDPO6NVZa1LePi2LTYcC+wqQmDqVqo9haWhYWHOkfr2rMxe+BYC+/e1v3w3ESgGEZb/uQnDssccWF1x/pGlg0JUVUVjvKOanTdUCdSDWXEVw+JnFgAUuCkpgyRHRb9pCD+/oo49e0KtM08Bdnvbee++lOo9Nf2enfu6LX/xiofOJ/ZCfnctskjO03/ve9+5WvTdALOCjdDzz10cLn0ChABo9acWzLgBWH32ef2O2wJQtkIJYxkE37i/+4i8qJTvy4PQMXk159ue+zxbYuRboFcBqCl7ZkC+88MIC/BHd9acq0kbME4DFuSZmKPVp6JaDWNJgMFyuu+66wpkMSjxGVgBZDpE//MM/LECgsWgOLQOxmoBX5iEVD16muzT0nE3595eBWCmAIFovbfBXfuVXFnfeeeeCxhW9K/Octyo2zZTtNPd9MxaoArGAG3MVwc3YvM1TU+DAGdxGL8gecc455ywwrgSITjjhhDY/PX92iQUwDAFXQEWVlMsCQMsMmFaVFGjgZ6TsW++l83ffffftbR4ErPhj9KnyymfpOsQ2f9nLXlaMe2bv9TY98w9tqQWaCLsb+gxebekCmIc1W2AHWqA3AMsGS3CdBof2T//pPy1NPUir0Ehpogn13/7bfyu+I5pH7wDwQxjchRywJSXllltuWVx22WWDC7nHGioDsfQZy6oMyFKxD/sKI6tJik1fa7UMxKKLFGmDVcyrtH8hIGz+/v2///eLX/7lX+6r+zvmd8pALIAo8Bc4inUhvVNKYN7uv//+xZe//OVCN4Eegnny2Zl5tWOWz8oDzUEsjNEDDjig2MtmIfaVzbvSA8wNZqaAUBnQsezhDzzwQFH04eqrr15UaVGu1Lkd/mUXSiAWYLELiKVK56tf/erCbxgLwJhWlk5BrBTASqcd8/dJT3rS4ogjjij+qE6K6XfggQfu8NUxD3+2QHML1IFYM3jV3JbzJ2cLzBYYvwV6A7CYog7Eykso15mPw6c6Daf8pS99aZHOMKZWBWLpo0sFmj3QjbBxNDpS0jZcGsbSchBLetlVV11VlK9uEjV2cLpA0VEZOsVzLDbdRD9yECsEfJeBV5vox/zMnWmBHMRihRm8GsdaiCCC3ii4IWDSpNHWo+V4zz33jAYgadLvKX1mFRArBYUuv/zyxRvf+MZRDL0MxKLP88pXvrII4KmCiaW1rEUAE6hFs/G8884bxdjmTswW2KQF6Emqvt5F360KxLJPvOY1rymCELPm1SZnb372bIHZAn1ZoFcAy6CqQCz/RjD2yiuvLDZv7BFi04888kghEPzVr361YIco+SrtCf1ee+ELX7h497vfXUTwxtiWgVj6G0AWjSz0ew1TTQrlmFpe3r5ttJgg8H777TemIW1lX3IQC2MRA+u5z33uVo53HtS4LFCniTWu3u6c3ki1F0DAgCWMTyPFRaauXXvttUVK2JOf/OQ99Bnrvjv/e3MLdAWxvG+/+7u/W+zxKvZJ2R1Ly0EswS4yD1//+teLtMlnPetZReViBUP+63/9r4XWp3+j2ZY2wUnswZkRPJaZnfuxKQtgYrr7XHDBBYt/8k/+yVpALKC2SsEf+chHZvBqUxM3P3e2wGyB3i3QO4BlhDmIxbFWiUc1PulLdc41MCScntNPP3204FXMZh2IlQJZIt4cti7Rl02vnibC7pvuw/z8egs0EXavf8r8idkC3Swwg1jd7Nb1W9LSgQXSfoEA0sle8IIXLC699NIi5T6a4A8GzLe+9a2lKcXx+TTlRJVZpdbntjkLdAGx+AvYdLfffnvBkDv11FM318EOT05BLAVcfvKTnyzuu+++pcUEsEVoNN56662F9hqAbgavOhh//sqkLGDdA5sUXhAgBmStA8QKI8zMq0kth7mzswVmC9RYYBAAKwexgk3VJjI8tZltAmJNYUwziDWFWfoZs0/BAGw+71dZdcJpjGTu5RQtMINY/cwaBotovdSQvGFNATVoL0b72Mc+tvi93/u9AiA4/PDDF8S0VcPNAyY//vGPC0Y0Zg/NQ8ElaV9z62aBH/zgB4Ue3Kc//ekFXTFahC9/+csXxx133G5VHNuAWOkej2E7Ju3M1EopiOXvrcu21TC7WX3+1myBaVnA+29/XjeINYNX01oHc29nC8wWqLfAYABWGYj1z//5Py80lba1Ks0MYtUvyPkT67PADGKtz5bzk9pbYAax2tuszTfSKnRAqje84Q0Fswqo9a53vWvxohe9qKj0loNTf/VXf1Vckr7xjW8saC663NBcPPbYY4uUff+uop10rvni02ZG9vwstrnCNeYjT43zaSw5hTbSloNYgEQBCMy6aOm75e/e+c53FsztsbYUxFKYB7BKS3NuswVmC+xugXWDWPYeRVWe/vSnz6aeLTBbYLbA1lhgUAArB7H8/6rqhNti8RnE2paZnMY4ZhBrGvO0rb2cQazNzGya3kcrkg7kwQcf3PjHvvvd7xbgCV2UYEDnX/6H//AfFsCItP65tbfA//yf/7PQpMJiI0iOyXbaaacVQJQCLt/+9rcLzU+ATt5SEAvIaI6lFD3taU9bSBtUBdh3pY8CwAT/xig7kI6rqjphe8vO35gtsN0WWAXEUrVdSrF04rHvCds9i/PoZgvMFtikBQYHsHYyiHXLLbeMUrC96YKb0wmbWmrYz80g1rD23+m/noJYT3nKU4r0CP+dW3cL0Lv6/d///YIh1TW9z7wQz6Y5+fnPf7649NBekY5GuB2DK2X9dO/tzvtmWg3sOc95TgEE5oyj//2///fiMY95TGEcc0Ebiv2jAcAuvvjigq1UBjICxYii082ZyjzNINbOexfmEXezQBcQC3hFM86+/id/8idFmvLcZgvMFpgtsI0WGAWAtVNBrC9/+culKR5TWmgpiEUwWJWrX/7lX57SEHZEX1MQS+VOrIBZGHdHTP0oBmn9AUkOO+yw0RfdGIXBlnSC2C8xdiyev/zLvyyAprKGnfOJT3yiAAyJu2ve/UsuuaSYh7ltzgIf+MAHipROup722mXpO94Nc6SKILH83/qt39rVMXPoWS6jUjqjnXzyyQW4dfzxx29uEBt68gxibciw82O3zgJtQKwAr6SAj706+9ZN1Dyg2QKzBXq3wGgArJ0IYvU+2xv6QSAWjQ559l2rpmyoa/NjEwu4KH3mM59ZHHPMMTN4Na+M2QITtQAtJel9GvH2v/f3/t5uI/GeX3vttYvLLrts8YUvfGGPUW5zsZQxTKlL53nnnbcQoLriiiuKKoFVLcAr6YF/+7d/W8zln/7pn+4GYvkuIAtDy3/322+/xYEHHjiGoXbuwwxidTbd/MUdZoEmINYMXu2wRTEPd7bAbIHFqACsMhCLY0fEdG7jtgDHeq+99ppz7sc9TXPvZgvMFpi4BQLAcrHJq7mpHvjHf/zHRVqgtDP6SbRQBBd+8pOfFOloX/ziFwstJt+dWZjrXwwqDb7iFa9YHH300UttnIJX5kZK4D333FMJYq2/p8M+MUAsBQj+7b/9t/NaHHY65l8fsQWWgVgzeDXiiZu7NltgtsDGLDA6ACsFsaQ90Pp40pOetDEDzA+eLTBbYLbAbIHZAlOxwEMPPVTonACgzjrrrMXb3va2xf7771+AU+95z3sWd911VzEUouH+TWp3tG9+85uL3/7t31784Ac/KD5/wgknTGXYk+mndD/6ZG95y1sKjcuylurCAa981ry8/vWvL4T1q5hYkzFCw47eeuutRTrrDKQ2NNj8sR1rgTIQSyDCnjGnDe7YZTEPfLbAjrXAKAEss4HRo6T33/k7f2fHTs488NkCswVmC8wWmC2QW4D+1fnnn7/41re+tYdxDj/88KJindS1XNwbcAL8ossk/VB1u7mt1wKve93riqqQNK1UISxrH/rQhxYXXHBBwYoDXhFiVzHshz/8YTE/QKyZJfd/27u3UK2qLQ7gMwKFFFJ70Eory6RCiTSD0gyzgiIlsAwvlYrazQTNWw9lN0MKKzKxi6WWWVlJGXQXMTBB6SKJYUQaYShqmGlgRR3GhE+2unWrbT1r7fX7Xk7p+tY35m+sl/5nzrEaty/uRqDsAvuHWBH8xss3zLwqe2fVT4DAkQoUNsA60oW4ngABAgQIVEXg008/TY8++ujeOVcx2ypmL0WA0rp163oZYvfWyJEj83D3eOFG//79q8J13NY5ffr0PGB99OjROciq71X2MTcy+hD+tfCqVmDt+zGo//nnn9/7psLjtgA/RIBAYQXqhlhRpPCqsK1SGAECx1BAgHUMcd2aAAECBM4Uco8AABNbSURBVAgcS4Ht27fn2x/OYO+VK1fmkKtVq1b57XadO3c+lqVV8t6xsy3Cp9gJdyjj+uZG7t69O40YMSLFfKhD7eCqJKxFEyCQBWoh1i+//JJDcmNWPBgECFRNQIBVtY5bLwECBAhUTiD+oyd2BUXAEjOaYqdPfbuDKgfTyAvetGlTPr4Zb4AM47A+XOfly5fnAfDxpsHYIdetW7dGrs7tCBBoCgIRdv/111/5/4zwIUCAQNUEBFhV67j1EiBAgECTFIgZV//8888Bs69itlLMY5o/f37q1atXmjt3burUqVOTNCjComqD3ONYZ7wRMswb+uzZsycf/4zexPHCWbNmOT7YEJq/J0CAAAECBConIMCqXMstmAABAgSaokAMB48jJRGEXH/99en3339PS5YsSTNmzEjr169PF198cQ5GLrnkkqa4/MKsKY72DB06NC1btix16dIlz7K67LLLDlpfBI/Ro3hrYRwHijdEXnTRRYVZj0IIECBAgAABAkUREGAVpRPqIECAAAECRymwcePGHJqsWLGi3jvEsN+ZM2emc8899yh/wdeORKDumyLPOeecNHXq1HrfDLlz584cXMWbIVu2bJmefvrpdPPNNx/JT7mWAAECBAgQIFAZAQFWZVptoQQIECDQlAU2bNiQd/LEnKvNmzfnpXbt2jWNGjUqDwdv0aJFU15+4dYWM63GjBmT1q5dm2vr06dPGjhwYLr88stTHBn86KOP8m6r2B3Xrl27NG3atDR8+PDDnplVuAUriAABAgQIECBwjAUEWMcY2O0JECBAgMDxFIg33G3ZsiU1b978sN5OeDxrq9pvRaj44IMPpsWLF6ddu3bVu/w4XhhvHezZs2fVeKyXAAECBAgQIHBEAgKsI+JyMQECBAgQIEDg8AVixtWaNWvSvHnz0hdffJEi1Dr11FPzLLIBAwaka6655oDB+4d/d1cS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IH/h8Du3bvTiBEj0qJFi1L37t3TwoULU+fOnRu9lA0bNqTnnnsujR07Np1++ul773/nnXfmP3/88cfTxIkTG/133ZAAAQIECBAgUFQBAVZRO6MuAgQIECBAoHACy5cvT7feemv6448/0rZt29LMmTPTmDFjGrXOTZs2pZtuuin9/fff6Z133kkdOnQQYDWqsJsRIECAAAECZRQQYJWxa2omQIAAAQIE/i8CU6dOTQ8//HAaPnx4+uSTT9KFF16YXn311dSmTZtGq+fnn39OAwYMyPcTYDUaqxsRIECAAAECJRcQYJW8gconQIAAAQIEjo9A7IwaPHhwiv999tln8+6rVatWpZdffjn169ev0YoQYDUapRsRIECAAAECTUhAgNWEmmkpBAgQIECAwLETWLBgQYoZVFdddVWaN29eeuaZZ9IDDzyQRo4cmWbNmpWaNWt2wI83NLNq/79/4okn0qRJk/a5zznnnJN3eV166aX592szsK6++uo8C2vZsmVp8+bNeTfY0KFD8zUtWrQ4oJZvv/02fzd2jv3www+pXbt2qUePHnnOVt++fdMJJ5yw9zt1Q7SnnnoqRV1Lly5N7du3T8OGDUsTJkzI18YssBdffDF99dVX6bfffkudOnVK11xzTbrjjjtS165dj10z3JkAAQIECBConIAAq3Itt2ACBAgQIEDgSAX+/PPPdPfdd6c5c+bsnXsVoc2QIUPyrV577bXUrVu3/xxgzZ49OwdCP/74Y77X2WefnVq3bp2DqhgaXwuwInD6/vvv086dO/M1e/bsSevWrcvfue2223KgVgux/v333/zv06ZNy0FXzNRq27Zt2rFjRw6yWrZsmUO46dOnp+bNm+d71AKsX3/9NV8b9cQw+a1bt6YpU6bkQfYRtEWIF9/v2LFj/u6WLVvydyN0e+GFF9KVV155pNSuJ0CAAAECBAjUKyDA8mAQIECAAAECBBoQqIVVJ554Yg6rYrdTDHKP4Of111/Pc7Huv//+/xxg1Q2P4p8PNgOrFlQ99thj6bTTTksRUkUd9957bx7+/sorr6Rrr7021xM7pyJwih1SsXNq3LhxOdyK7yxevDhNnjw5B08PPfRQGj9+/D4B1urVq/POrwjuLrjggnzv+KxYsSIPsz/jjDNyUHX++efnP4+3NEbAFUcsBw4cmI9X1rcbzANHgAABAgQIEDhSAQHWkYq5ngABAgQIEKicwCOPPFLvccHascLYfbVw4cK8S6nu50iPEB5ugNW7d+8Dfi92id1+++35eOOTTz6Zg6q6O8fibYkzZsw44Kjj/Pnz85sU666htgMrAqzY/TVx4sR91hXBVwyaHz16dD6WWPf44fr163O4dcopp+SdX7E7y4cAAQIECBAg8F8FBFj/VdD3CRAgQIAAgSYtEMfobrnllvT555/ncKj2hsBYdG2we+zQiuN/MYPqeARYETjFEPn9P7W3JNZCp40bN6Ybb7wxHx2MXVn1HemLvxs0aFBau3bt3p1btQDru+++yzvO+vfvv89PffjhhzmkOvnkk3O4ddNNNzXqmxib9ANlcQQIECBAgMBRCQiwjorNlwgQIECAAIGqCLz//vv5CF4codt/l1Ucw4sAJ3Y21Xdk7ljtwKpvV1T0ozYEvvb3K1euzOFbmzZtDjiOWOtf3aOQEcLFAPa6M7BqA+Tr9juOI8Z1b7zxRv7jmIMVPjFYPsKsLl26pDhu6UOAAAECBAgQaCwBAVZjSboPAQIECBAg0OQE6h7Ba2hxMQ8qdjldccUVey8tQ4AVxe5fZ0MBVnwn5l3FjKvYlRY70Op+4g2EMVPrhhtu2Od4YUOG/p4AAQIECBAgcDABAZZngwABAgQIECBwEIF409/gwYPz2/ribX8H21VUe/teDFGPXVC1mVBlCLDq7sCKeVhxNPBwAqy6ZHGU8rPPPksffPBBPmoZxxLrC/Q8aAQIECBAgACBoxUQYB2tnO8RIECAAAECTV4g3qZ3zz335J1EsdMoZj7V96ld171793zMsHPnzvmyQwVYdYOjukcCa+FRfP9gbyE83COEP/30Uz7aGAHTwWZg1eZ4rVu37oAZWDH/q74jhIdq/NatW/PbGZcsWVLvAPgm/9BYIAECBAgQIHBMBARYx4TVTQkQIECAAIGyC9SGt8euohiYHoPTD/ap7dT68ssv97l2+vTp6b777kt33XVXipCr7tv6YkD6kCFD0tdff71P0NOYAdaRvIUwZlgtWrQonXnmmQ3uwJoyZUqK2WAR0NXn0tDOs7I/G+onQIAAAQIEjr+AAOv4m/tFAgQIECBAoAQCy5cvz8fpTjrppPwmvm7duh206rpB0XXXXZd3LdUGpw8bNiy1b98+Pfnkk+naa6/N99iwYUMaN25ceu+99/K/17cDa/v27XlHVM+ePff+bkPB0P5D3OOLS5cuzUPoY/D6hAkT8u+2aNEixQD6xYsXp8mTJ6c4Ahkzq8aPH59/q6EjhAsWLMjhVaxr1qxZqU+fPnvDuXCLAe87duxIL730UgoPHwIECBAgQIDAfxUQYP1XQd8nQIAAAQIEmpxA3bcLDho0KM2ZMycHWYf61N5WGNfEcPN+/frl0GjUqFHprbfeym/q69ix494A67zzzstv7ouQqm6AFd+J0Ovdd99NHTp0SGeddVZ67LHHUq9evQ55JDFuXF+AFWuJkGnatGl5NlXcs23btjlgitleUVcc+YvdYs2bNz+sACtqjCBs7ty5+fpOnTqlVq1apTgWGUcR455x9HLq1Kl779nkHhILIkCAAAECBI6rgADruHL7MQIECBAgQKAMArXZURHGzJ49Ow0dOrTBsrdt25av+/jjj3MgFKFRs2bN0s6dO/M/v/nmm2nNmjU5QIqZWhEAvf3222nSpEkHzIpatWpVimN6q1evTrt27Uq14epHswOrVvg333yTjzHGDqkIrtq1a5d69+6dA7a+ffvuc7yxoR1Ycc94C2EcOYzdWOEU4Vjcs0ePHmns2LEH3LNBQBcQIECAAAECBA4hIMDyeBAgQIAAAQIECBAgQIAAAQIECBRaQIBV6PYojgABAgQIECBAgAABAgQIECBAQIDlGSBAgAABAgQIECBAgAABAgQIECi0gACr0O1RHAECBAgQIECAAAECBAgQIECAgADLM0CAAAECBAgQIECAAAECBAgQIFBoAQFWodujOAIECBAgQIAAAQIECBAgQIAAAQGWZ4AAAQIECBAgQIAAAQIECBAgQKDQAgKsQrdHcQQIECBAgAABAgQIECBAgAABAgIszwABAgQIECBAgAABAgQIECBAgEChBQRYhW6P4ggQIECAAAECBAgQIECAAAECBARYngECBAgQIECAAAECBAgQIECAAIFCCwiwCt0exREgQIAAAQIECBAgQIAAAQIECAiwPAMECBAgQIAAAQIECBAgQIAAAQKFFhBgFbo9iiNAgAABAgQIECBAgAABAgQIEBBgeQYIECBAgAABAgQIECBAgAABAgQKLSDAKnR7FEeAAAECBAgQIECAAAECBAgQICDA8gwQIECAAAECBAgQIECAAAECBAgUWkCAVej2KI4AAQIECBAgQIAAAQIECBAgQECA5RkgQIAAAQIECBAgQIAAAQIECBAotIAAq9DtURwBAgQIECBAgAABAgQIECBAgIAAyzNAgAABAgQIECBAgAABAgQIECBQaAEBVqHbozgCBAgQIECAAAECBAgQIECAAAEBlmeAAAECBAgQIECAAAECBAgQIECg0AICrEK3R3EECBAgQIAAAQIECBAgQIAAAQICLM8AAQIECBAgQIAAAQIECBAgQIBAoQUEWIVuj+IIECBAgAABAgQIECBAgAABAgQEWJ4BAgQIECBAgAABAgQIECBAgACBQgsIsArdHsURIECAAAECBAgQIECAAAECBAgIsDwDBAgQIECAAAECBAgQIECAAAEChRYQYBW6PYojQIAAAQIECBAgQIAAAQIECBAQYHkGCBAgQIAAAQIECBAgQIAAAQIECi0gwCp0exRHgAABAgQIECBAgAABAgQIECAgwPIMECBAgAABAgQIECBAgAABAgQIFFpAgFXo9iiOAAECBAgQIECAAAECBAgQIEBAgOUZIECAAAECBAgQIECAAAECBAgQKLSAAKvQ7VEcAQIECBAgQIAAAQIECBAgQICAAMszQIAAAQIECBAgQIAAAQIECBAgUGgBAVah26M4AgQIECBAgAABAgQIECBAgAABAZZngAABAgQIECBAgAABAgQIECBAoNACAqxCt0dxBAgQIECAAAECBAgQIECAAAECAizPAAECBAgQIECAAAECBAgQIECAQKEFBFiFbo/iCBAgQIAAAQIECBAgQIAAAQIE/gf6Vcf/PCmuJ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png;base64,iVBORw0KGgoAAAANSUhEUgAABLAAAALmCAYAAABSJm0fAAAAAXNSR0IArs4c6QAAIABJREFUeF7s3QmcFNW5//+n90EgiKKixAUkErlRIyIBQURFDRGEuJtFrhHNVSNXExeUKAGvSpREY4R4UUG8GkQEidGoQQVBRdz9xaAYcIkbuKGyzHT3zPT//9RY0DPTS3VPVXXXmU+/XnmZSC3nvJ9TFevrqVOhTCaTEX4IIIAAAggggAACCCCAAAIIIIAAAghUqUCIAKtKK0OzEEAAAQQQQAABBBBAAAEEEEAAAQQsAQIsBgI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KC7w788aZfrilLz9cWPxjUvYYr89InLh9+PSqSZUwl5sigACCCCAAAIIIIAAAgi4L0CA5b4pR0QAAQR8FTh3dq2s/sjd8MruwNBvR2XS8Qlf+8PJEEAAAQQQQAABBBBAAIGWAgRYjAkEEEAgwAIbazMy5oYtnvWgc4eQLLpwO9ePn8lk5KqrrpL//d//lR49esgf/vAHGTRoUJvO8+9//1v+7//+T84880zp3r27dayNGzfKBRdcIK+//rr88Y9/lIMOOqisc/zpT3+S//mf/5Gf/vSnMnXq1LKOwU7eCNi1cXL07373u3LrrbfKbrvt5mRzX7ZpaGiQ+++/X+rq6uQnP/nJ1nN++OGHctZZZ1n/u9raXAhmwoQJ1nX461//Ws455xxr07/97W9WX6rx+snV3kL9e/HFF+X888+Xd99919H40Nr94Ac/cLQtGyGAAAIIIIBAYQECLEYIAgggEGCBoAZYb731lpx33nnWQ2B9fb314H7FFVdIKFTe64rr1q2Ts88+WzQMyH7YJ8AK8OB22PSgB1g6Xn/zm980C3y06wRYDgdAGzcjwGojILsjgAACCCDgowABlo/YnAoBBBBwWyCoAdZ9990n//3f/y0jR46Ut99+WyKRiEyfPl169epVFpHXD/vMwCqrLL7sZNfm+9//vtx4443SuXNnX87r1kns9mfPWHLr2JU4TqmBUCXamH3OUttrz8DSY7RlVmel+835EUAAAQQQCKIAAVYQq0abEUAAga8FghhgbdmyRX75y1/KE088IdOmTZPly5fLn//8Z+sVvTPOOKOs2hJglcVmxE4EWNVVxlIDoUq3vtT2EmBVumKcHwEEEECgPQsQYLXn6tN3BBAIvEAQA6wVK1ZYs6923nlnueWWW2TlypVy2WWXyfe+9z1rRsP222/fqi52SDFx4kTp2LGjtXbW559/bu2js7ZmzpzZbJ8999zTOtY+++xTcA2sN954Q+6880558skn5Z133rHadMABB1jraA0ZMmTrK42FZmBpIHfPPffIwoUL5c0337Taoec9/vjj5dRTT5Xttmu+hpi+5vjXv/5V7r77bvnHP/5hrdO11157yWGHHSann366fPvb3w78uPSzA+UGWHYQse+++1rB6Q033CDPPvus7LfffjJu3Dg58cQTrW7oGJk7d64888wzsmrVKuvv6RpaOvZ0TacBAwa0evVVx4TWWGca2jXu27evDB8+XP7rv/5LunTpsvUVwVdeeaUZl71OVKFQ1snxsw+aPcvr2GOPtV6zfeSRR6w29O7d21qjyW5Xy9qV2n+na2DZ2xUbKy1nppV6venx7WtOr/XXXnvNuoccccQRctFFF1nr77Vcs6tQm8oNsJyON7f6d8ghh1hrdS1ZssT6lwPZjsVmlBb681z3r5ZjO9vPrrOOOb0vz5gxw7qWPv74Y+taO/nkk3PeJ+1rr9j9WWun5yg0A9Puz89//vM2vapebKzy5wgggAAC3gsQYHlvzBkQQAABzwSCGGDpa17XX3+92A8T69evt9bD0vDn97//vRx11FF5A6zBgwfLv/71LyvkCofD0q1bNzn00EOtsMBeVFkfkjQg0Ae2nj175g2wdJ8pU6ZYD/EaXOnC71999ZUVZOkDrs4S0zbqulz5Hujee+896+Fp6dKl1j677767RKNRqy0aTA0bNsxa9F3/vv5SqZT1MHn77bdv3T6RSMgnn3xitUPbrjbaT37OBNoaYOkrh42NjfLFF19Y4+nLL7+0aqQBxwMPPCCTJk2yHrY1tNppp52sMMSur46byZMny3HHHbe1sXocDWR1X/1pmBmPx7fuo4GXhmUdOnSwxo6Oex1zGmLquNXg9PLLL8+7BlaxMacB6G9/+1vp37//1jbZRieccIL885//FD2GPSb1v2/evFmGDh1qvYK5yy67bN2vnP47DbCuueYaeeqpp3IWWWtgB8paCw3d9Fes7y2vt5bXXMt6aHjZqVMnazao01c42xpgFRpvbvVP7416rF133dUKifQjAW4EWDq29Z45b968rWO7pqZGdA1CvUY0/Ne66scS7J89Hn70ox9Z90m9L+p9Tu+FduB/0kknWftlh/1O78+6nqJ+LGDTpk05X+m010F87rnnrLBSr2t+CCCAAALBFSDACm7taDkCCCAgQQuw9EHHDquyHyb0i4Q6G0sfcvRBJhaLNatu9kLdl156qXUMXTertrbWCgLyzVbJt4i7zsLQWWD6kKcPPxpU6cOTfh1x0aJF1kOatsH+OmKuAEtnSmhbdObVMcccYy3Evccee1jt1i8i6uuRCxYskFNOOcUKsTTEsGef6ZcXr7vuOvnWt75lba/H0n7Pnj1bRo0aZQV5LWdu+T3c6x7+i2y+o/nMNjfbEB9wiHT+1cQ2H7KtAZaGUUcffbRVrx133NF6sNaxpX9fx9n7779v1fm0006z/r7+PvvsM6veWnsNV7ReGoTo+NE66iwT/eKljmt9qLf30Yd5/SJf9jjPtwZWrjGtbdNjaIAwcOBAufLKK5sdX883f/586880jLJDquzrp+VY1TGpx1yzZo01TnUGmP7sDy2U0n/dz2mAla/wGlxdeOGFVtCWHSKXc73pOXQGj4ZgGubohyKOPPJIK5TWtfc01NFQRX9+BVj5xlsymSz5flKofzpzTvurs51a9q+cGViFxrYGjhrK6qvgGtDq2NMwOHs86H/Xj3VoOKtBbfa9Vj/kkf3/B6XcnzWo1WPquXPV0L7n9unTJ+8M3zbfhDgAAggggIBvAgRYvlFzIgQQQMB9gaAFWBro5Hpd0H7I0DDq5ptvtmYNZP/sB64DDzzQCrq++c1vNvvzUgMsDSv0gSs7XLIPqA9WGgToa4UabOkrLrke+HTWhoZgOstLH770r9k/fVDVP9e22UGYhhdnnXWW9SCnYUH2VxfXrl1rbd+1a1e5+uqrt4Zh7o8aZ0fUAGvj7652tnEZW9WMGO1qgFWsCS1fMbJn0nz66afWWLBn+djHeeihh6xgSh98dby0DBSffvppGT9+vDVzz/7ypdZQA1GdqaL76myq7J++TnjJJZdYwZIGXfqQX0qAZV8nOssv1wLi2pcLLrhg62tj9ppy9jn0dcFc15d9Pej2Gvbor5z+ZwcW2WGCPe7t1yPz1So7oNMPPGi77EX5y7netA76Gp2+pqzXlM70aVmPX/ziF1Z4V2qAZc/4zNcX+zVmDTL1V2y8tbV/2n59BTn7Z59T29rWGVj6+qxa1dXVWdeLvkKb/bP/ZYGuaXjttdeKzvbLHg8aquqHOvR6sX/pdNq6Hu69914rENZ7o/5KvT/rWNXQM9dr6PaM34svvti6NvghgAACCARbgAAr2PWj9Qgg0M4FghRg6cNKvn9Tbi/srq+N5HrQsB/As2e7ZJe+lABLXxPUoEgDiFzBRa4hlSvAsh+ydO0gnemQ66cPjTqryn44sx9S9aH83HPPtb7CmGvNr2oY1u0lwNJZVRoGZb/25MTfDgc0cLQDLB2/Oh5K+SJiKQGWhk8aDmioqjP4Ws5U1HbbawKNGTPGCgI0FC52/Wj7dYwWC5hyhSPZ/c8OLEoNsDQ41rXtNPj7j//4D+va1Ncq7V8515uuL6YBls6O03Xy7BlpuQIUvwKsfOOtLf2za7z33ns3G7rZAVFbAyz7y7HZ46rldWKPo+wg1J6Rl/33svez75F2+8q5P9sze3VGrf0vC/QcdoCpwTJfjHRyV2MbBBBAoPoFCLCqv0a0EAEEEMgrEKQAS2ef6L/B11+uWSAa9OhDTK5/U1/slZdSAix72w0bNjh+qGl5/uwHQ3vtolxFstfysYMBnaWgr6P95S9/sTbXdbN0jSRdx0tfHdTZPvZrapUe9kELsEoJjdQ2VwBVyFzHi67zo6+2Pf/88/LCCy9Yi7pr8GUHWMXGaa7jlxJgOflinh2S6ljSVxl1na5i7XIyQ8pJ/9sSYNnrbX3jG9+w1oHTV9FyBU2lXG9///vfrXuOXl86E8eezZVdBzsULDXA0mOUEooUGm/l3k/s/h188MFWW3bYYYdWQyzX+Co2HgoF9vZacLnGsr7SretaZV+LxcZsy/aVc3+2Z81qAJr9L0DsWZLqUw2vZVf6ns75EUAAARMECLBMqCJ9QACBdisQpADLfpWjWLE01Ml+BUW3L/bA5XeAZb8uo19yc/LLntlif2VMX5vRUC/7pwtw65fR9AEw+/VCJ+dwexsCrKa1zLK/2JdtrMGQLn6u65hVU4CVKygpdv3kC7BK7X+5AZYusK3Bg86+abkovh6z3OvN7peTL9RVMsDyu3/FxkOuP3f61Uitl98Blp7TDm41ULa/ZmuvrZi9tpvb90mOhwACCCDgrwABlr/enA0BBBBwVSAoAVb2WjT6Go9+eS/Xz56x1HIh82IPXH4HWDrTQIMmXfA9e+2WUourr77omjGPP/64tU6PzvDRBd6zX4Mp9Zhubd/eAyx7MXENV3TWj65l1LdvXyuw+s53vmN9AEDXwMp+ha7YOM1VG69mYO2///5bZ+UUa1euAKuc/pcTYOVbtD3bqtzrzZ6hpF/11GtKZ3e1/OXzz3cdtfUrhC1fudTzlNs/O7TJrrWT/hUbD7n+3A6D8r0KmM/LjxlYem77/2NWr15t1Vpfp9TXtDUU1f60fL3Srfskx0EAAQQQ8FeAAMtfb86GAAIIuCoQlABr8eLF1hfFdGHjXIuw2yj2drqmS3aIU+yBq5QA6/PPP7fWxdHXwPKtgaXrveif6dfpdGaGrp+ji1tnz6SyH+jGjh1rLRDd1hlT+mU7DcX0odvpbBBXB1OLg7X3AMuur667putNtVyrTMePvei+PQPLXico34wfHXu6j8640XXTNBQrJcCyty20Bpb9Km6uNbDyrXGVK8Aqp/+lBlgaOugi3roI95lnnmmNe/1aZ65fOdebvfC4LnqfK8TQV880YLnrrrscX3NeBFja37b0T/fXVyE1YG35s49byhpY9j7Z48VeW63UV3VLDbDKuT/br13bs3x1Qfd+/fpZ15q2N9eXbb28d3JsBBBAAAHvBAiwvLPlyAgggIDnAkEIsLIXb9ev+umDe76wx/636DqzIHtbNwOs7IfFXF8hzP4SmoZWOuMg1/ntsE3XhNGHR52Zk/2zXwt66623rK8O6gO6Pkjpfvq1MPsLcdn7FHvY83xAZZ2gPQdY2a905QoTNfjQNXX0P9lrYNmByaZNm3J+hfCpp56yglydhWh/ka2UAKuUrxCWEli0DLDK7X8pAZZeZ3p93X777da6dxo+tFxkPXu8l3O9ZX8cwr6Ws4/5r3/9y1oj67XXXqt4gNXW/ukHMnTGUfa99e2337ZCHA3dssdDoY8NZH/JMjvAstcw1Nliub6wqfd5ff1zyZIl8oMf/MAKBjVYKnZPyzX+7QDN6f3ZrqkdLu67777WvyzRYNLphzr8vLdyLgQQQACB8gUIsMq3Y08EEECg4gJBCLA0wDnvvPPk/ffftx58jjrqqIJu9r9F19di9CG/V69ejtfA0oWmdeaWLtqrP/tB/PXXX2+24LI+sOqDnb4Gds4551hh2XbbbScNDQ3WVwP1vPoApMfSv+YKsPTYOmPqwQcflKFDh1oPiPr1NPu8N910k8yZM8d6KNfj6GtnCxYskMsuu0x23XVXK8w65JBDtj5wajihD3v6ysvvfvc7OeKIIyo6vho/+8Tz84d33KnN57BrU+rMkEKLamtANXHiRKt+WgedgaU1s2t75513ym233Wa98pkdYOl+WlddPF1nV+mD+AEHHGDtp2GCjpGlS5c2CxPs9mvIqWv12AFErlmF2eGqhj5XXnnl1uPrDD493/z581sFQsUC4JYBVrn9dxpgZX9xUK+P3/72t9K/f/+CY6Gc600PqLO71F1ndWpNNVxRY13fS1//ffTRR63zOp316NUMrHL7p2H/r371K6sPej869dRTreCoUP/sPmgYpR+V0KBITfQVbh2/GvzoLzvA0oBKZ5rqbEMd0zpz7rDDDrP203Gp14qOe/1l37/KCbBKvT/bA8cOLPV1bK23XrN2UNzmGw0HQAABBBCoCgECrKooA41AAAEEyhMIQoBlv9I0aNCgrV9FK9Rb+9/0r1mzxpqhkW8GVPYxsmeM6IwofSjWByf9N/EXXHCBtAywdF+dhTBlyhTRoMD+spa9BpeGVhoOaCiiv3wBgK7fo4tPP/PMM9YXBfW8+gqUrm2l4YYeV4+ja3rpT9s5adIkmTdvnvW/7S+q2V/v0mP87Gc/s2bp5HuVqryRYu5eXgRYqmUvLK7jUL9ep2NCf++++640NjbKkUceaYUEGjjqotEaZOlPZxFqSKlf1bPHhL7Cpvtp/TUs0DFhv5KoAYu+8qQ/HT9DhgyxwpRPPvlEzjrrLOvv268o6n/X0FXHtgZhuY6vHwJoGQiVGmC1pf+5AouWAdkrr7xivcar4XahrwpqO/S1OA2aOnXqJKVeb7p/dlimi+7r+fRYWg/96Zpzb7zxRsUDLG1Luf3T8aH/ckDHV3b/dtllF2vsvvzyy836lx1G6Xn1S6h6v1ET/ZLhsGHDrECq5Sun2WPb3k+DIh2reh/Vc+m9S8etHcSWE2CVen/OvrvZrzrq3ys249fcuyI9QwABBMwVIMAyt7b0DAEE2oFAtQdY2cFS9ufNC5Um+5PyOvtFw4G5c+e2WoOq5TH0oVhnCLz66qvW1+F01tMxxxyTN8DS/fXBVWfT6Os7dpB16KGHytlnny0aBNi/QgGA9lEDKV3QXT8hbz8ka9v1QW6PPfZo1lSdJaDhmc7G0leYNOjSL9rprAZ9zVADjLaup9UOhn6r2rg5A8s++D//+U8rdNWA0g4kv/e971kP9gceeKA1e0W/Jtny9TS7xjoudDaJ/bD/ox/9SHRtKp3tZ/909orO1tNtdQxqeKBjvq6uLmeApfvp8fW8Gn5p4KtjcL/99rPGuwagXbp0aTYEygmw9ADl9N9JgGXPALJDpELjtWVdS73e9NgaYunrmxr0aDCpAaRebzozVF/71PtGpWdg2QZu9E+PpbM7dWaWBjr6n5b903G3cOFCa7aV3rc0DNV99DVErYveu3Ktmab76axTvSfbY0+Der0udDarPQvV7k+5AVYp9+fs8bN27VqrHR999JH1/wGVnsnanu7F9BUBBBDwQ4AAyw9lzoEAAgh4JFDtAZZH3eawCCCAAAIOBIoFSA4OEahN7ABLZ59pENzy4wuB6gyNRQABBBBoJUCAxaBAAAEEAixAgBXg4tF0BBBAwGOB9hZg2a+sO51R5zE/h0cAAQQQcFmAAMtlUA6HAAII+ClAgOWnNudCAAEEgiXQHgIsXUNQ1+LS18f1K7fJZDLnl2GDVTlaiwACCCCQS4AAi3GBAAIIBFxg9O+3yKa6jCe9+Fb3sNzysw6eHJuDIoAAAgh4K9AeAiy7jyqpa3npQvK6gDtrCXo7tjg6AgggUAkBAqxKqHNOBBBAwEWBZ/7VIFcvqpO6tIsHFZEu24Vk6ik1ss+uYXcPzNEQQAABBHwRaA8B1m233SbTpk2zvqCoX/nURdz5iqsvw4uTIIAAAr4LEGD5Ts4JEUAAAW8EPtvk7iysHTuFvGkoR0UAAQQQQAABBBBAAAEEShQgwCoRjM0RQAABBBBAAAEEEEAAAQQQQAABBPwVIMDy15uzIYAAAggggAACCCCAAAIIIIAAAgiUKECAVSIYmyOAAAIIIIAAAggggAACCCCAAAII+CtAgOWvN2dDAAEEEEAAAQQQQAABBBBAAAEEEChRgACrRDA2RwABBBBAAAEEEEAAAQQQQAABBBDwV4AAy19vzoYAAggggAACCCCAAAIIIIAAAgggUKIAAVaJYGyOAAIIIIAAAggggAACCCCAAAIIIOCvAAGWv96cDQEEEEAAAQQQQAABBBBAAAEEEECgRAECrBLB2BwBBBBAAAEEEEAAAQQQQAABBBBAwF8BAix/vTkbAggggAACCCCAAAIIIIAAAggggECJAgRYJYKxOQIIIIAAAggggAACCCCAAAIIIICAvwIEWP56czYEEEAAAQQQQAABBBBAAAEEEEAAgRIFCLBKBGNzBBBAAAEEEEAAAQQQQAABBBBAAAF/BQiw/PXmbAgggAACCCCAAAIIIIAAAggggAACJQoQYJUIxuYIIIAAAggggAACCCCAAAIIIIAAAv4KEGD5683ZEEAAAQQQQAABBBBAAAEEEEAAAQRKFCDAKhGMzRFAAAEEEEAAAQQQQAABBBBAAAEE/BUgwPLXm7MhgAACCCCAAAIIIIAAAggggAACCJQoQIBVIhibI4AAAggggAACCCCAAAIIIIAAAgj4K0CA5a83Z0MAAQQQQAABBBBAAAEEEEAAAQQQKFGAAKtEMDZHAAEEEEAAAQQQQAABBBBAAAEEEPBXgADLX2/OhgACCCCAAAIIIIAAAggggAACCCBQogABVolgbI4AAggggAACCCCAAAIIIIAAAggg4K8AAZa/3pwNAQQQQAABBBBAAAEEEEAAAQQQQKBEAQKsEsHYHAEEEEAAAQQQQAABBBBAAAEEEEDAXwECLH+9ORsCCCCAAAIIIIAAAggggAACCCCAQIkCRgZYmzdvllmzZsldd90lq1atkkgkIv369ZOzzjpLTj75ZOt/5/q98sorcv3118vy5cvlvffek969e8uIESPkwgsvlJ49e5ZIy+YIIIAAAggggAACCCCAAAIIIIAAAm4IGBdgff7553LuuefKvHnzpFOnTluDp7fffls2bdokZ5xxhkybNk122GGHZn6LFy+W8ePHyxtvvCG777677LzzzvLBBx/IunXrpH///jJ9+nQZMGCAG+YcAwEEEEAAAQQQQAABBBBAAAEEEECgBAGjAqxMJiOTJ0+2/jNkyBCZOXOm7LvvvhbHCy+8YAVU//jHP+S6666Tc845ZyvTO++8I2PHjpWXXnpJLrnkEus/iURCNmzYIBMmTLCOc9JJJ8mtt94qXbp0KYGXTRFAAAEEEEAAAQQQQAABBBBAAAEE2ipgVID17rvvWq8IvvXWW9YrhKNGjWrmc+edd1pB1QknnCCzZ8+Wzp07W39+8803y/nnn2/tq/t17Nhx634ff/yxtY8GYLmO2dYCsD8CCCCAAAIIIIAAAggggAACCCCAQGEBowIsXcPqsssus3qsAVX37t2b9X7hwoVWeHXkkUfKn//8Z+s1wS1btsi4ceNk7ty5MmfOHDn99NNbiU2dOtU67kUXXWStkcUPAQQQQAABBBBAAAEEEEAAAQQQQMA/AaMCrEJs2a8XamCla1rF43FrnSt9PXD9+vWiM7QGDx7c6jB28DVmzBi54447eI3Qv/HJmRBAAAEEEEAAAQQQQAABBBBAAAFpFwGWhlQ33HCD3HbbbbLrrrtaa1npGln6e/XVV+XHP/6x9d/vvvtuOeCAA1q7nhxmAAAgAElEQVQNixUrVshPf/pTa+H3BQsWWIu880MAAQQQQAABBBBAAAEEEEAAAQQQ8EfA6ADLDp7Wrl1raQ4cOFD+8Ic/NPuaoJNwysk2/pSLsyCAAAIIIIAAAggggAACCCCAAALtT8DoAOvRRx+VX//616KvD+osrHXr1kmfPn2srxAed9xxVrWdhFNOtik0dF588cX2N7LoMQIIIIAAAggggAACCCCAAAIIBFLgoIMOqrp2Gx1gZWtv2LBBrrrqKuv1wW9+85vWWlbf+973CLCqbkjSIAQQQAABBBBAAAEEEEAAAQQQqKQAAVYl9UVk8+bN8rOf/UzuvfferV8UXL16tZx66qlWy+655x5rhlbLnz0DS79aOH/+fOnRo0eFe8LpEUAAAQQQQAABBBBAAAEEEEAAgfYj0G5mYNklvf766+WSSy6R0047zVrUXWdm8RXC9jPg6SkCCCCAAAIIIIAAAggggAACCARPwKgAS18P/OMf/yj9+/eXW265ReLxeKuKTJ06VS677DI5++yzrW1qa2tl3LhxMnfuXJkzZ46cfvrprfaZNGmSTJkyZeusreCVmRYjgAACCCCAAAIIIIAAAggggAACwRUwKsB64oknrACqc+fOcvfdd0u/fv2aVebjjz+WsWPHyiOPPGIFXb/4xS+sP7/55pvl/PPPl5NPPllmzZolHTt23Lqfvc8LL7xg/dmoUaOCW21ajgACCCCAAAIIIIAAAggggAACCARQwKgAS9e4+vnPf26FV6NHj5YbbrhBevbsaZXl7bffliuvvFLuuusuGTp0qDXbaq+99rL+7J133rGCrZdeekkuvvhi+dWvfmWFWPp64YQJE2TmzJkyZswYa+H3Ll26BLDMNBkBBBBAAAEEEEAAAQQQQAABBBAIroBRAZaWYc2aNdbrgUuWLJFOnTo1C7A2bdpkvV44ffp0GTBgQLOqLVq0yHpFcO3atbL77ruLLtj+wQcfyLp16/LuE9yy03IEEEAAAQQQQAABBBBAAAEEEEAgOALGBVhKrzOnbr/9duuLgatWrbKq0bdvX2ux9jPPPFO6du2as0KvvPKK6CLvy5cvl/fee0969+4tI0aMkAsvvHBrEBac0tJSBBBAAAEEEEAAAQQQQAABBBBAwAwBIwMsM0pDLxBAAAEEEEAAAQQQQAABBBBAAAEEVIAAi3GAAAIIIIAAAggggAACCCCAAAIIIFDVAgRYVV0eGocAAggggAACCCCAAAIIIIAAAgggQIDFGEAAAQQQQAABBBBAAAEEEEAAAQQQqGoBAqyqLg+NQwABBBBAAAEEEEAAAQQQQAABBBAgwGIMIIAAAggggAACCCCAAAIIIIAAAghUtQABVlWXh8YhgAACCCCAAAIIIIAAAggggAACCBBgBXAMrFnfKHNXpGXlmgapTWV86UGnmpD07xWR0wbFpPcuYV/OyUkQQAABBBBAAAEEEEAAAQQQQAABFSDACtg40PBq/JxaSdZXpuGJqMhNYzsQYlWGn7MigAACCCCAAAIIIIAAAggg0C4FCLACVvarFiVl6aoKpVdfWw3rG5UrxiQCJkdzEUAAAQQQQAABBBBAAAEEEEAgqAIEWAGr3MhpW3x7bbAQzeOXdwyYHM1FAAEEEEAAAQQQQAABBBBAAIGgChBgBaxyR16zuSpaTIBVFWWgEQgggAACCCCAAAIIIIAAAgi0CwECrICVmQArYAWjuQgggAACCCCAAAIIIIAAAggg0GYBAqw2E/p7AAIsf705GwIIIIAAAggggAACCCCAAAIIVF6AAKvyNSipBQRYJXGxMQIIIIAAAggggAACCCCAAAIIGCBAgBWwIhJgBaxgNBcBBBBAAAEEEEAAAQQQQAABBNosQIDVZkJ/D0CA5a83Z0MAAQQQQAABBBBAAAEEEEAAgcoLEGBVvgYltYAAqyQuNkYAAQQQQAABBBBAAAEEEEAAAQMECLACVsRcAdae3cLyk8ExOXjviHSqCUlIRFL1ImvWN8o9K1Ly9JsNOXs54oConDwwJrttH5ZoxNk+9oEev7xjwORoLgIIIIAAAggggAACCCCAAAIIBFWAACtglWsZYA3eJyLjj0lIt84hyYhIXSojjRmRmlhIImGRZFpk1rKU3Lcy3ayn5x0Vl9EHxaxt6htEkvWZrfvUpjIye1laFjzXfJ/sAxBgBWzg0FwEEEAAAQQQQAABBBBAAAEEAixAgBWw4mUHWN27hOSqk2qk185hWfdlRmYsTm6dbbX/HhG5+Ni47NY1LJ98lZEp99fJqg8ard4e+92onDM8LjXxkDzzZoP8/uGkfLE5I713CctFxybkW93D8snGjFz7QFJefTf37C0CrIANHJqLAAIIIIAAAggggAACCCCAQIAFCLACVDydYTX8ms1bW3z8wTE56/C4ZDIiMx5LyoMv1zfrzcgDo3Lu8IREIiJzlqXkz880zaiafEKNDOkTkbc+bpQr5tdZ4Zf9O2DPiFx2XNOMrgdeTMtNj6ZyChFgBWjg0FQEEEAAAQQQQAABBBBAAAEEAi5AgBWgAuqrgUdduy3AOvuIuJwyMCbrvsjI5IV18ua6phlW9m+f7mGZdHyNdN8+JPOeTcvMJ1Ky0zdCcu3JNdJz57D89aV6ufGRZCsBO+B6/cNG+cUdtQRYARojNBUBBBBAAAEEEEAAAQQQQAABEwUIsAJU1ZYB1h47hmW3riGpS4us/qhRdO2q7F+/vSJy+eiEdEyE5NYlKVn4fFpyhVotCYoFY7o9M7ACNHBoKgIIIIAAAggggAACCCCAAAIBFyDAClgBc32FMF8XzhwWl1MHxeSzjdvWwNLQa/KJCdG/5puBRYAVsEFBcxFAAAEEEEAAAQQQQAABBBAwXIAAK2AFdhpg9e8ZkQnHJaTLdiG5//m0zHhs21pWvz2tRvTPc62B1SEestbA0q8b5ns1UcmYgRWwgUNzEUAAAQQQQAABBBBAAAEEEAiwAAFWwIrnJMDSrxNOHFMjfXuErS8PXr2o+ULt9uLvsag0+wrhnt3CorO2BvaOSCQsBFgBGxs0FwEEEEAAAQQQQAABBBBAAAFTBQiwAlbZYgFWdnj14YZGufaBpBViZf90ltWlo+IypE9UQiKSqtf/ZKQmFrK+WKivHOpXCJmBFbDBQXMRQAABBBBAAAEEEEAAAQQQMFSAACtghS0UYGUHU19tyciNj6Rk2Rv1OXuo2x5/cFRGHhiTnTprjCXyycaMPPhyWrbfTv8sZi0Mf+5svkIYsCFCcxFAAAEEEEAAAQQQQAABBBAwToAAK2AlzRdgtQyvpj+Wksdfyx1eFevyDT+pkf33iMiTr9fLlPuTOTdnDaxiivw5AggggAACCCCAAAIIIIAAAgi4JUCA5ZakT8fJFWBpeDVuWExG9YtZrwLOXpaWBc+ly2rRwb2aFn/vlAjJrCdTMu/Z3MchwCqLl50QQAABBBBAAAEEEEAAAQQQQKAMAQKsMtAquUuuAOu8o+Iy+qCY1DeIzFqWkvtWlhdeZa+flesLhdn9JsCq5Cjg3AgggAACCCCAAAIIIIAAAgi0LwECrIDVu2WAdcrAmIw9NG71Ys7y/DOmCnVz+44hOezbUTlxQFR26xqWLcmMzHgsJQ+/mv8VRAKsgA0cmosAAggggAACCCCAAAIIIIBAgAUIsAJWvOwAS1/3mzg6IZ07hKzZV3XpTN7epBpE5ixLyYMvbwul9FXBwd+KiL6CGGpax12+2JKR25YUDq90OwKsgA0cmosAAggggAACCCCAAAIIIIBAgAUIsAJWvOwAa2DvpvWqOtd8nT4V6EuqXuTWJSlZ+Py21wsnn1AjQ/pEpC4t8unGRnn6zQZ54MW0rPsyfxBmn4IAK2ADh+YigAACCCCAAAIIIIAAAgggEGABAqyAFS/fVwj97gYBlt/inA8BBBBAAAEEEEAAAQQQQACB9itAgBWw2hNgBaxgNBcBBBBAAAEEEEAAAQQQQAABBNosQIDVZkJ/D0CA5a83Z0MAAQQQQAABBBBAAAEEEEAAgcoLEGBVvgYltYAAqyQuNkYAAQQQQAABBBBAAAEEEEAAAQMECLACVkQCrIAVjOYigAACCCCAAAIIIIAAAggggECbBQiw2kzo7wEIsPz15mwIIIAAAggggAACCCCAAAIIIFB5AQKsytegpBYQYJXExcYIIIAAAggggAACCCCAAAIIIGCAAAFWwIpIgBWwgtFcBBBAAAEEEEAAAQQQQAABBBBoswABVpsJ/T0AAZa/3pwNAQQQQAABBBBAAAEEEEAAAQQqL0CAVfkalNQCAqySuNgYAQQQQAABBBBAAAEEEEAAAQQMECDAClgRCbACVjCaiwACCCCAAAIIIIAAAggggAACbRYgwGozob8HIMDy15uzIYAAAggggAACCCCAAAIIIIBA5QUIsCpfg5JaYHKAtWZ9o8xdkZaVaxqkNpUpyaXcjTvVhKR/r4icNigmvXcJl3sY9kMAAQQQQAABBBBAAAEEEEAAAQ8FCLA8xPXi0KYGWBpejZ9TK8l6L9SKHzMRFblpbAdCrOJUbIEAAggggAACCCCAAAIIIICA7wIEWL6Tt+2EpgZYVy1KytJVFUqvvi7JsL5RuWJMom0FYm8EEEAAAQQQQAABBBBAAAEEEHBdgADLdVJvD2hqgDVy2hbfXhssVKHHL+/obQE5OgIIIIAAAggggAACCCCAAAIIlCxAgFUyWWV3MDXAMrVflR0tnB0BBBBAAAEEEEAAAQQQQAABMwQIsAJWR1ODHlP7FbDhRXMRQAABBBBAAAEEEEAAAQQQqEoBAqyqLEv+Rpka9Jjar4ANL5qLAAIIIIAAAggggAACCCCAQFUKEGBVZVkIsCpVFtbAqpQ850UAAQQQQAABBBBAAAEEEEAgvwABVsBGh6kzlUztV8CGF81FAAEEEEAAAQQQQAABBBBAoCoFCLCqsiz5G2Vq0GNqvwI2vGguAggggAACCCCAAAIIIIAAAlUpQIBVlWUhwKpUWXiFsFLynBcBBBBAAAEEEEAAAQQQQACB/AIEWAEbHabOVDK1XwEbXjQXAQQQQAABBBBAAAEEEEAAgaoUIMCqyrLkb5SpQY+p/QrY8KK5CCCAAAIIIIAAAggggAACCFSlAAFWVZaFAEsF9uwWlp8MjsnBe0ekU01IQiKSqhdZs75R7lmRkqffbChYvQP2jMiYg6Lynd0j0qVDSLakMjL1gaQ8uyb/frxCGLALguYigAACCCCAAAIIIIAAAgi0CwECrICV2dSZSi37NXifiIw/JiHdOockIyJ1qYw0ZkRqYiGJhEWSaZFZy1Jy38p0qwp2iIfknOFxOWa/qEQjTX9c3yDy6aaM3PC3pLzwtj8BlgZtc1ekZeWaBqlNaS+8/2nQ179XRE4bFJPeu4S9PyFnQAABBBBAAAEEEEAAAQQQQMAHAQIsH5DdPEV7CLC6dwnJVSfVSK+dw7Luy4zMWJzcOttq/z0icvGxcdmta1g++SojU+6vk1UfNG4l1vDqkpFxObRP1Pp7+mfzV6Zl+ep6R2VwawaWhlfj59RK0tlpHbWtlI0SUZGbxnYgxCoFjW0RQAABBBBAAAEEEEAAAQSqVoAAq2pLk7thJgZYOjdp+DWbt3b4+INjctbhcclkRGY8lpQHX26eAo08MCrnDk9IJCIyZ1lK/vzMtllYx343as2+ikdD8vd/1Mv0xamSZj+5FWBdtSgpS1dVKL36WnJY36hcMSYRsBFOcxFAAAEEEEAAAQQQQAABBBBoLUCAFbBRYWKApa8GHnXttgDr7CPicsrAmKz7IiOTF9bJm+u2zbDScu3TPSyTjq+R7tuHZN6zaZn5RMqqos6+mnpKwlrz6vUPG619dZZWKT+3AqyR07aUFJyV0sZStnWrP6Wck20RQAABBBBAAAEEEEAAAQQQcFuAAMttUY+P1x4CrD12DMtuXUNSlxZZ/VFjqyCo314RuXx0QjomQnLrkpQsfL5pBpb99zvXhGTWkykr3Cr151bgY2KdSrVkewQQQAABBBBAAAEEEEAAAQTcEiDAckvSp+OYGoyU0q8zh8Xl1EEx+Wxj8zWwThwQk3GHx+XLLRm56+mUjDwwJnt1C1sLueui7/98v8EKtnR2Vr4fAZZPA5nTIIAAAggggAACCCCAAAIIIFCCAAFWCVjVsGkpQY+X7XUr6LHb6LRf/XtGZMJxCemyXUjufz4tMx5ren1Qf/arh+kGkVBIrK8V6tcL9VcTD0lIxAq3bnwkJcveyL0+lVv9ctofL2ukx3arP163k+MjgAACCCCAAAIIIIAAAgggUEiAACtg48PUYMRJv/TrhBPH1EjfHmHr64JXL6qzvlJo/678YUIO27fp64OfbsxYrxc+9lpTUHXkd6Jy3vC4FXwVWh/LrcDHSX/8GHpu9cePtnIOBBBAAAEEEEAAAQQQQAABBPIJEGAFbGyYGowU61d2ePXhhka59oGkFWJl/yafUCND+kRkY23TLKulrzefZfWjQ2Iy9tC4pOoz8vuHU7Ikx1cC3Qp8ivXHr2HnVn/8ai/nQQABBBBAAAEEEEAAAQQQQCCXAAFWwMaFqcFIoX7p1wUvHRWXIX2i8lWBVwDtAEsXfj93dm2ryurXCa8Yk5AdOoXk7qfTcseyba8f2hu7FfiYWqeAXS40FwEEEEAAAQQQQAABBBBAwBABAqyAFdLUYCRfv1qGV9MfS8njX78W2LJ05w6PywkDYqIztH6zIClrP24+Q2uf7mGZdHyNdN8+ZH2hcOYTBFgBG/40FwEEEEAAAQQQQAABBBBAoJ0KEGAFrPDtKcDS8GrcsJiM6hezXvubvSwtC55L562Y9Yrg0Lj1CuE1f0nKS+80NNuWGVgBG+w0FwEEEEAAAQQQQAABBBBAAIGvBQiwAjYU2lOAdd5RcRl9UEzqG0RmLUvJfSvzh1daRl3c/cof1ki3b4TkoZfr5YaHk82qa6+Blfx6DaylrIEVsNFPcxFAAAEEEEAAAQQQQAABBNqrAAFWwCrfXgKsUwY2LbiuvznLU9Yrf05+F45IyLEHRiWVbr5f9lcIX/13g0y8Nym1qW1fMLSP7eUaWHt2C8tPBsfk4L0j0qkmJCERSdWLrFnfKPesSMnTbzafMaZt2mPHsEw+MWH9Nd9vY11Gpj6QlGfXtN7frf44sWcbBBBAAAEEEEAAAQQQQAABBLwSIMDyStaj47aHAOvgXhGZODohnTuErNlXdenWQZPNm2oQmbMsJQ++3PTFQf1a4eWja6TvN8NWQFSXFslkMlITbwqM8n3B0OsAa/A+ERl/TEK6dQ6J9qYulZHGjEhNLCSRsEgynXuWWfa6XQRYHl1UHBYBBBBAAAEEEEAAAQQQQKDqBQiwqr5EzRvYHgKsgb0jMuG4hHSu0cip8E9nMN26JCULn982Q2v7jiFrptOwfaOy/XYh0eRqU11Gnl/bIHc9nZZ3P22+uHv2GdyasZRdJw3VrjqpRnrtHJZ1X2ZkxuLk1tlW++8RkYuPjctuXcPyyVcZmXJ/naz6YFv7bItISOT3D6dkSY7XHgsJudWfYnXgzxFAAAEEEEAAAQQQQAABBBDwUoAAy0tdD47dHgIsD9gcH9KNwEdnWA2/ZvPWcx5/cEzOOjwumYzIjMeSW2eL2RuMPDAq5w5PSCTSNJvsz89sC+MO7xuVX46IS8P/P1sr32uCBFiOy8uGCCCAAAIIIIAAAggggAACARUgwApY4QiwvC2YGwGWvhp41LXbAqyzj4iLrum17ouMTF5YJ2+uaz4DLPs1QV3ra+YTqVbh1+ebcu9bTMON/hQ7B3+OAAIIIIAAAggggAACCCCAgNcCBFheC7t8fAIsl0FbHM6NwKdlgKULsO/WNWStx7X6o8ZWi8f32ysil49OSMdEqNXrkP85NC4/HhyTdz9plMvurbNeMyzl50Z/Sjkf2yKAAAIIIIAAAggggAACCCDghQABlheqHh6TAMtDXBFxK/AppU5nDovLqYNi8tnG1mtg2bO3Pt2YkS2pjOy2fViiEbEWt9eZXPm+XmgrudUfb9U5OgIIIIAAAggggAACCCCAAAKFBQiwAjZCSglGvOya28GIaf1y2p/+PZsWrO+yXUjufz4tMx7b9vqg1m/yCTUypE8kbylrUxmZvSwtC57btm5W9sZu18nLMcWxEUAAAQQQQAABBBBAAAEEEMgnQIAVsLHhNBjxultuByOm9ctJf/TrhBPH1EjfHmHry4NXL6qzvlKY/Tv/6LgcvX/UenXwzqfSsnRVvXSIh+To/aJyxtCYdO4Qyvn1QvsYbtfJ63HF8RFAAAEEEEAAAQQQQAABBBDIJUCAFbBx4SQY8aNLbgcjpvWrWH+yw6sPNzTKtQ8krRCrlJ/9dUN9pfDup9Nyx7Lms7f0WG7XqZT2sS0CCCCAAAIIIIAAAggggAACbgkQYLkl6dNxigUjPjXD9WDEtH4V6o/OoLp0VFyG9InKV1sycuMjKVn2Rn3JpdvpGyG59uQa6blzWJ58vV6m3J9sdQwCrJJZ2QEBBBBAAAEEEEAAAQQQQKAKBQiwqrAohZpkWtBj99W0fuXrT8vwavpjKXn8tdLDK9ttxhkdpM+uYXlqdYNMWlBHgBWw65nmIoAAAggggAACCCCAAAIIOBMgwHLmVDVbmRb0tKcAS8OrccNiMqpfTFL1hRdfV5eRB0Zl7NC4bKrNyPUPtX7FkBlYVXNZ0hAEEEAAAQQQQAABBBBAAAGPBQiwPAZ2+/AEWG6LNj+eW6/c5arTeUfFZfRBMalvEJm1LCX3rcz95UC7Rf32isjloxPSuSYks55Mybxnm28/rG9Ufjkibi3qzhpY3o4Ljo4AAggggAACCCCAAAIIIFBZAQKsyvqXfHYCrJLJStrBqwDrlIExGXto3GrLnOWtw6hcjdRgatLxCTm4V0Q+3ZiRPz2WkqWvN71uuO9uYfnv7yfkW93Dsu6LjExeWCdvrmu9CLxb/SkJkY0RQAABBBBAAAEEEEAAAQQQcFmAAMtlUK8PR4DlrbBbgU92nTSAmqgzqTqErNlXdelM3k6kGkTmLEvJgy83BVV9e4TlkpEJ2X3HsGQyIrWpjOjeNbGQRMJN/3v2srQseC73bC63+uOtOkdHAAEEEEAAAQQQQAABBBBAoLAAAVbARggBlrcFcyvwya7TwN4RmXBc06uAxX6pepFbl6Rk4fPbAqk9u4XlhAExGbxPRLpsFxI9ypZURt78qFHmr0zLs2sa8h7Wrf4Uazd/jgACCCCAAAIIIIAAAggggICXAgRYXup6cGwCLA9Qsw7pVuBjap281efoCCCAAAIIIIAAAggggAACCOQWIMAK2Mgw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syWbO+UeauSMvKNQ1Sm8r4cgV1qglJ/14ROW1QTHrvEvblnJwEAQQQQAABBBBAAAEEEECgegQIsKqnFo5aYmowYlq/TOuPPTg1vBo/p1aS9Y6Gq+sbJaIiN43tQIjluiwHRAABBBBAAAEEEEAAAQSqW4AAq7rr06p1pgYjpvXLtP7YA/GqRUlZuqpC6dXXjRjWNypXjEkE7MqluQgggAACCCCAAAIIIIAAAm0RIMBqi14F9jU1GDGtX6b1xx7qI6dt8e21wUKX1+OXd6zA1ccpEUAAAQQQQAABBBBAAAEEKiVgZIC1YcMGuf3222X+/PmyatUq2bRpk/Tu3VtGjBghF154ofTs2TOn9yuvvCLXX3+9LF++XN577z1H+/hdOFODEdP6ZVp/7HFuar/8vo45HwIIIIAAAggggAACCBfggC4AACAASURBVCCAQGkCxgVYa9askbPPPluWLFkinTp1ssKqeDwuH3zwgaxbt0723ntvmTZtmowZM6aZ1OLFi2X8+PHyxhtvyO677y4777zz1n369+8v06dPlwEDBpSm68HWpgYIpvXLtP4QYHlwMXNIBBBAAAEEEEAAAQQQQAABxwJGBVjJZFLOOeccmT17towePVpuuOGGrbOtdFbWhAkTZObMmTJ48GC58847pVevXhbUO++8I2PHjpWXXnpJLrnkEus/iURCsvc56aST5NZbb5UuXbo4xvViQ4IRL1S3HdOtV9OoUzDq5G0rOToCCCCAAAIIIIAAAggggIBbAkYFWK+++qr8+Mc/loaGBrn77rulX79+zZw+/vhjK6h65JFHZM6cOXL66adbf37zzTfL+eefLyeffLLMmjVLOnbctr6Ovc8LL7xg/dmoUaPcsi/rOAQjZbE53okAqzCVqePP8QBhQwQQQAABBBBAAAEEEEAAgYoIGBVgPfzww3LppZdaa1fpLKxcs6V0htYtt9wi1113nVx88cWyZcsWGTdunMydO7dZqJVdjalTp8pll10mF110kbVGViV/pgYIpvXLtP7YY97UflXymubcCCCAAAIIIIAAAggggAACxQWMCrCKdTeVSsnPf/5zueOOO7YGWLo2lr4euH79euu1Qn29sOVv4cKFcsIJJ1jrZum+lXyN0NQAwbR+mdYfAqxidxf+HAEEEEAAAQQQQAABBBBAwEuBdhVg6RpX+oqhzrrSsOqwww4T+7VDRdbXDg844IBW3itWrJCf/vSnssMOO8iCBQusRd4r9SMY8VaeVwgL+5o6/rwdVRwdAQQQQAABBBBAAAEEEECgrQLtJsD6/PPPra8TagB1xhlnyJ/+9CdroXYn4ZSTbdpaCKf7mxogmNYv0/pjj09T++X0+mM7BBBAAAEEEEAAAQQQQACBygi0iwBLwytdv0rXxRoyZIj1V10nS39Owikn2xQq34svvuhadS959NuuHastB7rumDfasnurfU3rl2n9sQuWq197dgvLTwbH5OC9I9KpJiQhEUnVi6xZ3yj3rEjJ0282FBwrB/eKyLC+UdG//vP9Bpm8MFl0bLk9/oqekA0QQAABBBBAAAEEEEAAgXYkcNBBB1Vdb40PsN5//3254IILrJlXgwYNsmZeZb8m6CSccrINAVbbxrZpgY9p/ckXYA3eJyLjj0lIt84hyYhIXSojjRmRmlhIImGRZFpk1rKU3Lcy3WyAaFj1g+9GZf89ItJlu6bQS39PrW6QSQvqig4mAqyiRGyAAAIIIIAAAggggAACCJQtQIBVNl15O+r6VuPHj5dly5bJ4YcfLtOnT5d999232cFWr14tp556qvX37rnnHunTp0+rk9kB1s477yzz58+XHj16lNcgF/Yy9RUu0/plWn/soZvdr+5dQnLVSTXSa+ewrPsyIzMWJ7fOttJg6uJj47Jb17B88lVGptxfJ6s+aLQOM7B3RCYcl5DONU2h1+ebMhKPiHTuEHIcYLm1VpkLlySHQAABBBBAAAEEEEAAAQQQ8EHA2BlYixYtsl4bXLt2rZx88sly8803y0477dSKlK8QljfK3A4QTAt8TOuPjhINm4Zfs3nrgDn+4JicdXhcMhmRGY8l5cGX65sNppEHRuXc4QmJRETmLEvJn59pmoWls6/OOyour3/YKI/8v3p59d0GmXFGB+mza5gAq7zLkb0QQAABBBBAAAEEEEAAAeMFjAuwMpmMzJ07V371q1/Jpk2b5LzzzpMrrrhCOnbsmLOY+kXCcePGWfvMmTNHTj/99FbbTZo0SaZMmWIFYtdff31FB4WJwYiCmtYv0/qjNdJXA4+6dluAdfYRcTllYEzWfZGRyQvr5M11TTOs7N8+3cMy6fga6b59SOY9m5aZT6TyXjsEWBW9rXByBBBAAAEEEEAAAQQQQKDqBYwLsObNm2eteVVbWyu//vWv5cILL5SITgEp8NPZWeeff741U2vWrFnNwq6PP/5Yxo4dKy+88IL1Z6NGjapoUU0MRgiwvBtSbs6Uaxlg7bFjWHbrGpK6tMjqjxqlNqVztLb9+u0VkctHJ6RjIiS3LknJwuebr4OVvS0BlndjgCMjgAACCCCAAAIIIIAAAiYIGBVgvfPOO1bY9NJLL4nOmtJZWKGQvTx0/nJl73fxxRdb++mMrQ0bNsiECRNk5syZMmbMGLnjjjukS5cuFa07AZa3/G4FPtRJ5MxhcTl1UEw+29h8DaxcFSTA8nZcc3QEEEAAAQQQQAABBBBAIOgCRgVY+nrfJZdc4qgm1113nWhYZf+y18zafffdRRds1/Wx1q1bJ/3797cWgB8wYICjY3u5EcGIl7oiBFiFfZ2Ov/49mxZq1y8M3v98WmY8lv/1QT0jAZa345qjI4AAAggggAACCCCAAAJBFzAmwMpey8pJUVoGWLrPK6+8Yq1xtXz5cnnvvfekd+/eMmLECOs1xJ49ezo5rOfbOA0QvG6IW0GP3U7T+mVaf0qpk36dcOKYGunbI2x9efDqRXXWVwoL/QiwvL5iOT4CCCCAAAIIIIAAAgggEGwBYwKsYJfBeevbczDiXKn8Ld0K5tprnbLDqw83NMq1DyStEKvYjwCrmBB/jgACCCCAAAIIIIAAAgi0bwECrIDVv70GI36ViQCrsHSh8dchHpJLR8VlSJ+ofLUlIzc+kpJlb9Q7Kh0BliMmNkIAAQQQQAABBBBAAAEE2q0AAVbASk+A5W3BCLDKC7BahlfTH0vJ4685C6/0jARY3o5rjo4AAggggAACCCCAAAIIBF2AACtgFSTA8rZgBFilB1gaXo0bFpNR/WKSqs/I7GVpWfBcuqRCEWCVxMXGCCCAAAIIIIAAAggggEC7EyDACljJCbC8LRgBVukB1nlHxWX0QTGpbxCZtSwl960sLbzSMxJgeTuuOToCCCCAAAIIIIAAAgggEHQBAqyAVZAAy9uCEWCVFmCdMjAmYw+NWzvNWZ6Sec+WHl4RYHk7pjk6AggggAACCCCAAAIIIGCCAAFWwKpIgOVtwQiwnAdYB/eKyMTRCencIWTNvqpLZ/LunGoQmbMsJQ++nHtdLGZgeTuuOToCCCCAAAIIIIAAAgggEHQBAqyAVZAAy9uCEWA5D7AG9o7IhOMS0rkmVLQoqXqRW5ekZOHzuWdoEWAVJWQDBBBAAAEEEEAAAQQQQKBdCxBgBaz8BFjeFowAy3mA5W0lCh/drTpVsg+cGwEEEEAAAQQQQAABBBBAwLkAAZZzq6rYkgDL2zK4FYxQp2DUydtWcnQEEEAAAQQQQAABBBBAAAG3BAiw3JL06TgEI95CE2AV9jV1/Hk7qjg6AggggAACCCCAAAIIIIBAWwUIsNoq6PP+pgYIpvXLtP7Yw9zUfvl8GXM6BBBAAAEEEEAAAQQQQACBEgUIsEoEq/TmpgYIpvXLtP4QYFX6yuf8CCCAAAIIIIAAAggggED7FiDAClj9CUa8LRivEBb2NXX8eTuqODoCCCCAAAIIIIAAAggggEBbBQiw2iro8/6mBgim9cu0/tjD3NR++XwZczoEEEAAAQQQQAABBBBAAIESBQiwSgSr9OamBgim9cu0/hBgVfrK5/wIIIAAAggggAACCCCAQPsWIMAKWP0JRrwtGK8QFvY1dfx5O6o4OgIIIIAAAggggAACCCCAQFsFCLDaKujz/qYGCKb1y7T+2MPc1H75fBlzOgQQQAABBBBAAAEEEEAAgRIFCLBKBKv05qYGCKb1y7T+EGBV+srn/AgggAACCCCAAAIIIIBA+xYgwApY/QlGvC0YrxAW9jV1/Hk7qjg6AggggAACCCCAAAIIIIBAWwUIsNoq6PP+pgYIpvXLtP7Yw9zUfvl8GXM6BBBAAAEEEEAAAQQQQACBEgUIsEoEq/TmpgYIpvXLtP6YHGCtWd8oc1ekZeWaBqlNZXy5xDvVhKR/r4icNigmvXcJ+3JOToIAAggggAACCCCAAAIIBFmAACtg1SMY8bZgvEJY2Ne08afh1fg5tZKs93Zc5Tt6Iipy09gOhFiV4eesCCCAAAIIIIAAAgggECABAqwAFUubalqAYPOb1i/T+mNqna5alJSlqyqUXn2NOqxvVK4YkwjYnYjmIoAAAggggAACCCCAAAL+ChBg+evd5rMRjLSZsOABmIFV2Ne08Tdy2hbfXhssJOvWuPP26uDoCCCAAAIIIIAAAggggEDlBAiwKmdf1plNCxBsBNP6ZVp/qFNZl6vjnQiwHFOxIQIIIIAAAggggAACCLRTAQKsgBWeYMTbgrkVJFAn6lSKgFvjrpRzsi0CCCCAAAIIIIAAAgggECQBAqwgVYs1sDyvlltBAgGWt6WiTt76cnQEEEAAAQQQQAABBBBAoNoECLCqrSJF2kMw4m3BCEYK+5o2/kzrj7dXB0dHAAEEEEAAAQQQQAABBConQIBVOfuyzmzqA7dp/TKtP/ZgNa1fpvWnrJsKOyGAAAIIIIAAAggggAACARAgwApAkbKbaOoDt2n9Mq0/BFje3ijcmvnnbSs5OgIIIIAAAggggAACCCBQOQECrMrZl3VmgpGy2Bzv5FaQQJ0ck5e1IXUqi42dEEAAAQQQQAABBBBAAIHAChBgBax0BCPeFoxgpLCvaeOvUH+6dwnJ0G9HZUifqOzaNSS/eygpz65pyAs0eJ+InDooLr13CUs8KpLJiHyxJSNLX6+Xu55OyxebM3n3dWvceXt1cHQEEEAAAQQQQAABBBBAoHICBFiVsy/rzKYFCDaCaf0yrT/tpU4aWh3eNyrD+kZlr25hiUaaer6xLiNTH8gfYP1kcEx+dEhcEjGRhkaRunRGIuGQ1MSa9l/1QaNcvahO1n2ZO8RyM8Bas75R5q5Iy8o1DVKbyh+alXUDyrNTp5qQ9O8VkdMGxawAjx8CCCCAAAIIIIAAAggg4LYAAZbboh4fj2DEW2C3ggTqFMw6TT6hRob0aUqt0g0in27MyC5dQrI5mT/A6tsjLFf+sEZ2+kZIXv+wUa5/MCnvftooHeIhK9A5cUBM4jGRB15My02PpnLCuDXuNLwaP6dWkvXe+uc7eiIqctPYDoRYleHnrAgggAACCCCAAAIIGC1AgBWw8hKMeFswt4IE6hTMOk0cnZAeO4Rlyap6WfxavRzRNypnHR6XZH3+AEsDqnGHx61ZV7/9a1JW/Kv5a4a/Pa1G+veMyOqPGuXc2bWeBlhXLUrK0lUVSq++7pnOXrtiTMLbAcDREUAAAQQQQAABBBBAoN0JEGAFrOQEI94WjACrsK9p469Yf44/OFY0wNLw6tRBMVn/RUYmL6yTN9c1NkO86NiEjDggKv/+rFEm3Ze0/try59a4Gzlti2+vDRYaKW71x9urnaMjgAACCCCAAAIIIIBAkAQIsIJULREp9sDtV3fcfkA1rV+m9cceV6b1q1h/nARYGk794uiEhERkxmNJefDlbTOg9DXCqack5Du7R+T//btBLryrLucl6tb1VKw/Qb0/+NVuzoMAAggggAACCCCAAALVK0CAVb21ydkyUx9QTeuXaf0hwMr/CqGGVFf8MCED9o7I55sy8n9PpeSx1xqkR9eQnH5oXAb2jsimuozc+EhKlr2R+/U+AqyA3YhpLgIIIIAAAggggAACCPguQIDlO3nbTkgw0ja/YnsTJBQWMm38FeuPkxlYKqZfL/z5kXE55FvRrV8utCU/2ZiRWUtT8vd/5F+binFX7MrkzxFAAAEEEEAAAQQQQKC9CxBgBWwEFHvg9qs7bj1w2+01rV+m9ae91slpgKWzr84/Oi67dQ1LfYNYC7pHIyGpiYkk0yIPv5qW25am865P5db1ZOq48+u+xnkQQAABBBBAAAEEEECgegUIsKq3NjlbZuoDqmn9Mq0/BFj5XyHs2yMslx2XkF27huX5tQ1yy+MpeffTpoXa9QuFPx0SE33N8C8vpmX64lTO65oAK2A3YpqLAAIIIIAAAggggAACvgsQYPlO3rYTEoy0za/Y3gQJhYVMG3/F+uNkBtb4Y+Jy3EEx+eDzRrnyvuTW8MqWPHd4XH54cEw+25iRKffXyaoPvPsKYbH+FBv/bv25W9eRW+3hOAgggAACCCCAAAIIIBB8AQKsgNXQ1AdU0/plWn/sy8S0fhXrj5MA6+b/7CD77haWZ/7VIFfMb/2VwcH7ROTSUQnrlcL/fTxlzcRq+XMr8CnWH79ud271x6/2ch4EEEAAAQQQQAABBBCofgECrOqvUbMWmvqAalq/TOsPAVb+VwhnnNFB+uwalqdWN8ikBa0DLP0K4YTjEpKIhuTWJSlZ+DwBVsBuuzQXAQQQQAABBBBAAAEEqkCAAKsKilBKEwhGStEqfVu3Zo5Qp9LtS9nDrzo5mYE1+YQaGdInIu980igT762TdV9mmnXlzGFxOXVQTDYnM/LbvyZlxb8aWnXVr/6UYtyWbd3qT1vawL4IIIAAAggggAACCCBglgABVsDqSTDibcHcevCmTmbUyUmAdex3o3LO8LjUxEPyzJsN8vuHk/LF5qYQa1S/qJx5WFw6dwjJq/9ukIn3JnN+idCPcde9S0iGfjsqQ/pEZdeuIfndQ0l5dk3zMM3ubzzqrH75Zp251R9nrWArBBBAAAEEEEAAAQQQaA8CBFgBqzLBiLcFc+vBmzqZUScnAZb29Lyj4jL6oJhEwiL1DSJ16Yz13zXUConIe581ynUPJnMu4K77ezXuNLQ6vG9UhvWNyl7dwhKNNNVlY13uVyJHHhiVsUPjEv96u1xVDIVEamIh0b/esyItty9t/WVFt/qTff416xtl7oq0rFzTkDME9GLEdaoJSf9eETltUEx67xJ29RSm9cdVHA6GAAIIIIAAAggggEAOAQKsgA0LghFvC+bWgzd1MqNOTgMs7e0x+0etEKvnTmHRGUyZjMgXWzLW4u4Lnku3+jphtpBX485+vVHPlW4Q+XRjRnbpErJeZ5z6QOsZWE6qdsrAmPzssLhs2Oz9VxXt9mjYM35OrSTrnbTQ/W0SUZGbxnZwLcQyrT/ui3NEBBBAAAEEEEAAAQRaCxBgBWxUEIx4WzCvggRvW53/6G71xz6DaePP9P5MHJ2QHjuEZcmqeln8Wr0c0TcqZx0el2R9eQFWh3hIpp6SkP/YPSIPvVwvNzyczDn43B53Vy1KytJVFUqvvu6hzmK7YkzClUvZtP64gsJBEEAAAQQQQAABBBAoIkCAFbAhYtoDN8GItwPQ7SDBtPHX3vpTyoyyXCNTXzE8d3hCatNNAdjzb7VekF73c3vcjZy2xbfXBgtdkW71y7T+eHsX4+gIIIAAAggggAACCDQJEGAFbCSY9sBNgOXtAHTrgZs6BaNOxe4PbQmwdPbVpOMTcnCviKxc2yCXz6vLi8K4KzxeitXJ29G27ehu18mvdnMeBBBAAAEEEEAAgfYpQIAVsLqb+uBjWr9M6w8Blrc3CreChGLjri0Blr5C98sRcWtR+hsfTcnjr+V/pc+t/jDugjHuvG0lR0cAAQQQQAABBBBAoEmAACtgI6HYA6pf3eEBtbA0dfJ2JLo1/kyrU7H+tCXAsheEf+29BpkwL1nwlT636kOAFYzryNtWcnQEEEAAAQQQQAABBAiwAjkGij2g+tUpHlAJsPwaa7nO49b4M+16KtafcgMsfW1wwnEJ6ZQIyawnUzLv2XTB8rtVHwIsb68yt+vkbWs5OgIIIIAAAggggEB7F2AGVsBGQLEHVL+64/aDj2n9Mq0/BAneXlluXU/Fxl25AZaGV8O/E5W16xvl1/Pr5JOvMgRYbRgSxerUhkOXtKtb466kk7IxAggggAACCCCAAAJlChBglQlXqd1MffAxrV+m9YcAy9sr3q0godi4KyfA6tsjLFf+sEZ27BySe1ak5falqaIYbvWHcVeUuk0buF2nNjWGnRFAAAEEEEAAAQQQKCJAgBWwIVLsAdWv7rj94GNav0zrD0GCt1eWW9dTsXFXToA1/pi4HHdQTNZ/kZHJC+vkzXWNRTHc6g/jrih1mzZwu05tagw7I4AAAggggAACCCBAgGXWGCj2gOpXb91+8DGtX6b1hyDB2yvLreup2LgrNcDas1tYppyYkB47hOWBF9Ny06PFZ1+plFv9YdwFY9x520qOjgACCCCAAAIIIIBAkwAzsAI2Eoo9oPrVHR5QC0tTJ29Holvjz7Q6FetPqQHWmcPicuqgmHxVm5GpDyTl+bcaHBXWrfoQYDniLnsjt+tUdkPYEQEEEEAAAQQQQAABBwIEWA6QqmmTYg+ofrXV7Qcf0/plWn8IEry9sty6noqNu1ICrO5dQnLVSTXSa+ewPP7PernmL0nHCG71x8m403YO/XZUhvSJyq5dQ/K7h5Ly7JriQdsBe0ZkzEFR+c7uEenSISRbUk0hXaF93epXoToFsT+OBwYbIoAAAggggAACCCDQBgECrDbgVWLXYg+ofrXJrQc5Jw+ofvVJz+NWv6iTt1WjTrl9i427UgKsUwbG5GeHxSVZn5HfP5ySpavqHRfVrfrkuz9oyHN436gM6xuVvbqFJRpp2nJjXfEQqkM8JOcMj8sx+0W37lffIPLppozc8LekvPB2/vDLrX61rFPQ+6P2a9Y3ytwVaVm5pkFqU4W/Uul4IBXZsFNNSPr3ishpg2LSe5ewW4dtdhzT+mVafzwpOgdFAAEEEEAAgaoVIMCq2tKU94DqV3fcepAjwPK2YtSpsG+xwMfb6mw7ult1KtYfpwHWTt8IyaTja2Tf3cLy2nsNMmFesqRQwq3+5Ls/TD6hRob0aUqt0ho+bczILl1CsjlZOMDS8OqSkXE5tE/U2nfVB40yf2Valq92Fs651a+WdQp6fzQUGT+nVpLOGF2/rBJRkZvGdnA9xDKtX6b1x/WBxAERQAABBBBAoOoFCLCqvkTNG1jsAdWv7rj1IEeA5W3FqBMBlrcjLPfRvR53E0c3LSy/ZFW9LH6tXo7oG5WzDm+aLVboNcBjvxu1Zl/FoyH5+z/qZfriVEWCuZb38aD356pFyZJm6HkxJnU23hVjEq4e2rR+mdYfV4vNwRBAAAEEEEAgEAIEWIEo07ZGEmB5WzC3HrypE3UqRYBx17ag0cnMMp19NfWUhLXm1esfNsrkhXXyyVelvermV52C1p+R07aUFASWcm2Usq1b9bHPaVq/TOtPKWODbRFAAAEEEEDADAECrIDVkWDE24K59QBEnahTKQKMO+8DrH57ReTy0QnpXBOSWU+mZN6z6VJKZG3rV52cBFhB6k/J0GXu4FZ97NObdh83rT9lDhN2QwABBBBAAIEACxBgBax4pv4DqGn9Mq0/PNB5e6Nw68G7vY47J4HPiQNiMu7wuHy5JSN3PZ2SkQfGti4An0yL/PP9BivY0tlZ+X5+1cm0/nh79Ww7ulv14X7nbcXcrpO3reXoCCCAAAIIIFBNAgRY1VQNB21prw+oDmhc2cStf7CmTq6Uo+JBgre9cP/Bu72OOyeBz9lHxEW/rKiLvodCIpGwSN3XX8uriYckJGKFWzc+kpJlb+Rejdyv+4Np/QnadUSA5W3F3LqOvG0lR0cAAQQQQACBahQgwKrGqhRoU3t9QPWrTG79gzV18rZi1Cm3b3sdd04Cnyt/mJDD9m36+qB+tfDWJSl57LWmoOrI70TlvOFx6bJdqOD6WH6NO9P64+3dwP0gmADL24q5dR1520qOjgACCCCAAALVKECAVY1VIcCqWFXc+gfr9hok+FU46kSAlS3gJPCZfEKNDOkTkY21TbOslr7efJbVjw6JydhD45Kqz8jvH05ZXzhs+fNr3JnWn6DdFwiwvK2YW9eRt63k6AgggAACCCBQjQIEWNVYFQKsilXFrX+wJsDytoTUiQCr3ABr9UeNcu7s2laA+nXCK8YkZIdOIbn76bTcsSwViAArCP3x9m6w7ehu3RcIsLytmNt18ra1HB0BBBBAAAEEqkmAAKuaquGgLQQjDpDasIlb/2BNndpQBAe7UicCrFIDrHOHx+WEATH5cEOj/GZBUtZ+3Hyx9n26h2XS8TXSffuQ9YXCmU9Ud4AVpP44uKRd2cSt+wIBlivlyHsQt+vkbWs5OgIIIIAAAghUkwABVjVVw0FbCEYcILVhE7f+wZo6taEIDnalTgRYpQZY1iuCQ+PWK4TX/CUpL73T0AwxaDOwgtQfB5e0K5u4dV8gwHKlHARY3jJydAQQQAABBNqlAAFWwMpOMOJtwdx6AKJO1KkUAcZdYa1i15OTNaP69gjLlT+skW7fCMlDL9fLDQ8nm53UXgMr+fUaWEurfA2soPSne5eQDP12VIb0icquXUPyu4eS8uya5uGhXYg9dgzL5BMTon/N99tYl5GpD+Q+hlvXkZMAK4j9KnQdBbE/pdxj2RYBBBBAAAEEzBAgwApYHYs9yPnVHT8fFPzqk57HrX5RJ2+rRp1y+7bXceckwFKxC0ck5NgDo5JKi8xZnrJeFdRf9lcIX/13g0y8Nym1qUwrZL/GXdD7o2HI4X2jMqxvVPbqFpZopImyUPikf579Gmc1BlhB71fL+0PQ++Pt/8twdAQQQAABBBCoRgECrGqsSoE2tdcHVL/K5NcDatD6Y7fXtPFHf7wZiW5dR07HndPARx/YLx9dI32/GZaQiNSlRTKZjNTEQ9b/1vWxrn0gKas+aL4+lt0Ot/pVbNwFvT/2Fx/VLd0g8unGjOzSJSSbk/lnT+m2A3tHZMJxCYmEJO+XIAuNWLfqk2/cBb1fLcdd0PuTPRbWrG+UuSvSsnJNQ87w2Ys7XaeakPTvFZHTBsWk9y75Zw16cW6OiQACCCCAQHsVIMAKWOWLPfj41R2vHxT86kfL87jVL+rkbQWpU27f9jrunAY+qrZ9x5D8ZHBMhu0ble23C4kmV5vqMvL82ga56+m0vPtp7vBK9/Vr3AW9PxNHJ6THDmFZ0IuIqQAAIABJREFUsqpeFr9WL0f0jcpZh8dFX8/M9/qf+uqsrV+OiEtDRgpul+/u4lZ98gVYQe9Xy/tD0Ptj10nDq/FzaiVZ7+3/7+Q7eiIqctPYDoRYleHnrAgggAAC7UyAACtgBW+vD6h+lcmtByDq5G3FqBMBlrcjLPfRGXfljTungZy93eebMjJ5YZ28uS5/mJirJW7VJ1+A1fKcQetXsf9fClp/7HpctSgpudas8/Meoa/LXjEm4ecpORcCCCCAAALtUoAAK2BlL/YPoH51x+8HhaD1izp5WzG3xp9pdTKtP06DBG9H27ajM+68DbD+c2hcfjw4Ju9+0iiX3Vsnn3zVeh2yQrV2qz5Ox53TwKda+lXs/hC0/th1Gjlti2+vDfo5/vy6r3EeBBBAAAEEgiRAgBWkauliw9dsrooW+/2g4Fen3eoXdfK2YtSpvCDB26q4H/Q4DRKC1i/T7g/F+uM0GDn7iLicMjBmrZm1JZWR3bZvWgC+vkGs2Vj3rEjJ02/m/oKhjgG37gtOx13Q+tVe6xS0+4Nf7eU8CCCAAAIIBFGAACtgVSv2D6B+dcfvB4Wg9Ys6eVsxt8afaXUyrT9OgwRvR5v7wZxpdSrWH6dBT/ai4rlqql+GnL0sLQuea/p6ZMufW/cFp+MuaP1qr3UK2v3Br/ZyHgQQQAABBIIoQIAVsKoV+wdQv7rj94NC0PpFnbytmFvjz7Q6mdYfp0GCt6ONAKuYb7Fx5zToOf/ouBy9f9R6dfDOp9LWukYd4iE5er+onDE0Jp07hKw/m3J/Xc4vRbp1X3A67oLWr/Zap2Lj160/d3v8udUujoMAAggggIBJAgRYAatmsX8A9as7bv+Dmmn9Mq0/Th/ogjb+TKuTaf1h3Hl7Rbl1Hy827pwGPYV6ax9DXym8++m03LEs1Wpzt/rjdNwFrV/ttU7eXkXuB9x+tZfzIIAAAgggEEQBAqyAVa3YP4D61R2/HxSC1i/q5G3F3Bp/ptXJtP44DRK8HW3uP6CaVqdi/XEj6NnpGyG59uQa6blzWJ58vV6m3J80IsDys1/ttU5Buz/41V7OgwACCCCAQBAFCLACVrVi/wDqV3fcChB4QPW2YtSpsK9p15Np/eH+EIz7Q7Fx50aApRIzzuggfXYNy1OrG2TSgjojAiw/+9Ve6+TtVeR+wO1XezkPAggggAACQRQgwApY1Yr9A6hf3SEYaV/BCEGCt1eWW9cT9wfqVIqAX+POSYA18sCojB0al021Gbn+oWSrNa78nKnk9H4XtH4Vuz8ErT9O61TKNdGWbd26ntrSBvZFAAEEEEDAdAECrIBVuNg/gPrVHbf/Qc20fpnWH1MfFEyrk2n9Ydx5e0d36z5ebNz9f+x9CbxVU/v/98x3vkUaJBWRlLGUQmTO/AqveXhlpkFRSaiQMZRIZt4XP9MbXmOZiVIKJVKS0KjufO8Z9///rHP36Zxzz7D3OWuf21n3WZ9PH+qstfZ6hvXstb77GYwAIwd2ceCmUz0oLbDhqU99+L+vYysNHrG3E9cPdouk7vmUA2t7oqulysnaXbRtdln7KVfr5ecwB5gDzAHmAHMgHznAAFaeSS3dATRX5Mg+qKlGl2r0MJBg7c6StZ9Y71hOZjiQK70zAmARMHXr6R4ctJsDm6s1PDrXh0+WBwQ5PXa2Y/jxHuzR3o71FRomvt6AFetDTUiVRY9Re5dvdKWzD/lGjxE5tS+3YeBeThza3YkOrW24/20vvl4ZNLxNjurlxIjj3Cjy2JKGruqTydY/w4vkjswB5gBzgDnAHGhBHGAAK8+Ene4AmityZB/UVKNLNXqMXBRypXv0HFn6p5qcVKOH9c7aXZWrfWQEGCFK9+5ox40nedBpRzs0Daj3adAAFLhscNjDf3/6Mz9eWxDrnWUVgJBuP+UbXarRk8w+EGg1aG8nyGuvSxs7qHIlteoGDXe9aRzAonkmn1mA3draxfhkudes0j9rdz/PzhxgDjAHmAPMgfzkAANYeSa3dAfQXJEj6+LDF1RrJcZySs1f1faTavSwfcgP+5BO74wCPURt5zZ2DOnrwiF7OlBeZIMNQJ1Pw4p1Ibwy35/SeybX9i7f6Gopcpo4pACHdg+jVv4ghEdfu3Ibar3mAKyRgz048QCn0MFcA1grN4Tw4ld+zF8ZFMBtLlpJgQ19dnPgnP4udGsXBu1kNdXo0fmiKl2y5M7zMAeYA8wBKzjAAJYVXLVwznQHUAsfHTN1ri8K+UYXy8laicnSP9XkpBo9DGDxPjLDAVl2gfXODNfN97VaTuNP9aDjDnZ8/GMAc5YGcOTeTlw2yA1vwDiApYcOEnX1fmDHktyFEBIoMuzZenjDEbQ5bx4nMO2iQmkglmr0RINXKskp54rGD2QOMAeYAxlygAGsDBnXXMP4gmot52UdrFlOLCczHGC9S80t1fYT02NmdxjvK2sfMYBlnOeZ9My1nMx4yhE9euhg17Z2vL04IHKvde9gz1kI4eTZXnzyYzOhV40CpfDLCad5MhFvkzGq0aMTqCpdUoTOkzAHmAPMAQs5wACWhcy1YmrVLj58UbBCS7bNmeuLgrXUyKdLtf2kGj1sH6zdUbLsA+sdy8kMB2TpnVH7YBbA0kMHV28MYcIrDbjl9IKcAlgn3VeXs7DBVHKTJSfV6NF5pipdZvYy92UOMAeYA83BAQawmoPrWTyTLwpZMM/AUFkHNpaTAWZn0YXllJh5rHdZKJWBoax3rHcG1ER6F9a71CxNZ/fMAFjRoYMPvu/Dh0sDeOSSwpwCWOnoka5gSSZkvctO7/JNTrlaLz+HOcAcYA5kywEGsLLlYI7Hq3aw0dmnGl2q0cNysnaj80WhZV0UVLMPqtHD9i4/7J1RORkFsOJDBx941ysewQBWdvrA9iE7/qUbLev8kO45/DtzgDnAHNheOMAA1vYiCYPr4IOAQUZl2E3WQYDllKEADA5jOSVmFOudQQXKsBvrHetdhqqT1TDWu+wAbqMAVnzo4PrKcPU/BrCyUl/weyk7/qUbLcs+pHsO/84cYA4wB7YXDjCAtb1IwuA6+CBgkFEZdpN1EGA5ZSgAg8NYTgwkGFQVqd1Y71jvpCqUwclY76wHsBKFDupPZQDLoKIm6cbnoez4l260LPuQ7jn8O3OAOcAc2F44wADW9iIJg+vgg4BBRmXYTdZBgOWUoQAMDmM5MZBgUFWkdmO9Y72TqlAGJ2O9sxbAShY6yABWsUENzU4+Uh5iYBJZ+0h/lKrnPAOs5C7MAeYAc6BZOcAAVrOy3/zDVX1hqkaXavSoemBTTU6q0cN6Z/4dYWaErAsd650Zrpvvy3LKDiBJF0I4dJAbZ/d3wWZQNNUNGu5604uvVwZjRrCcGOA2qEJSu8nSO6mL4smYA8wB5oCFHGAAy0LmWjE1XxSs4Oq2OWUdBFhOLCczHGC9y+6CaobX2fRlOfEFNRv9yXQs61129iEdgHXxQDf+0ceZ9CEFLhucDsAXoD8aarzAA+94sXA1A1hGdJrPQ0a4lHkfWfYh8xXwSOYAc4A5kFsOMICVW35n/TQ+CGTNwpQTyDoIsJxYTmY4wHqX3QXVDK+z6ctyYgArG/3JdCzrXXb2IR2AlU4unAMrHYeyk092sxsfLWsf6U9U9ZxnnKPckznAHGAONA8HGMBqHr5n/FRVX5iq0aUaPaoe2FSTk2r0sN5l/KowNFDWhY71zhC7M+7EcsoOIFEJwKJ8XQP3cuLQ7k50aG3D/W83DWWM5tbg/Zw462AXdm5lF15kwRCwuVrDJ8sDeHm+HxW14UqLiVou9C4f6THyXspnujI2VDyQOcAcYA7kiAMMYOWI0bIewxcFWZxsvgObtRTEzi7rAGrkwJaPdKm2n1Sjh/XO2l0lyz6w3rGczHBAlt4ZtQ/5DmARGDJobyeO2NuJLm3CQBS1ZLm46LdCtw0jB7txRA8nHPZt4Y9Ohw0FLoBgqx//COHONxqwvjIxiCVLTvH2Id/pSaZ3qtBlZi9zX+YAc4A50BwcYACrObiexTP5opAF8wwMterAZuDRlnSRRY/Ri4IlRCSYVBZdqu0n1ehhvbN2R/E+Ss1f1faTavQYtQ/5DmBNHFKAQ7uHUSt/MOxB1a7chlpv4mTy1O+fB7vwr8PdsNmAOUsDePxjn/C2ImDrnP4unNHXJYCwF+b58cxnvoQbwSr7kO/0JNM7Veiy9q3DszMHmAPMgew5wABW9jzM6Qwt9QCaKyZbdWDL1frjnyOLHqMXhVzRKYsu1faTavSw3lm7o3gfMYBlrYYlnl2W3rUU+zD+VA867mDHxz8GBBh15N5OXDbIDW8gOYD1wPkF2HdXB5auDWLs/3lR79vmZUUg1l3/9KBXJ4dIRD/mxYacAlj5Tk8yvVOFruawCfxM5gBzgDlghgMMYJnh1nbQly+o1gpB1sGa5cRyMsMB1jsGEszoi6y+rHesd7J0ycw8svSupQBY8bxN51FGANWdZ3mwW1s7vloZxF1vepuIR/cW+nldCFc/XZ9TACvf6TGqd/kmJzN7mPsyB5gDzIHm5AADWM3J/QyezcBIBkwzMUTWwZrlZILpGXRlOSVmGutdBspkYgjrHeudCXWR1pX1joHGaA6kA0bSKR7larrjrAJ02cmOD34I4O63mgJcNEeu9C7f6JEFYG1vckq3Hv6dOcAcYA5sLxxgAGt7kYTBdfAF1SCjMuyWqwNbhsszPUwWPUYPbKYXmOEAWXSptp9Uo4f1LsMNYnAY7yMGRgyqitRusvSupdqHTAEf8szqt7sDQ/q60KOjHeu2hjDlTS9+/DOUUL6y5JTuvZRv9BjVu3ylS+pm58mYA8wB5oAFHGAAywKmWjlluoOAlc+OnlvWwcboQSDf6GI5WSsxWfqnmpxUo4ftA+8jMxyQZRdY78xw3XxfllN2wKlZYCQ6uTg9mbJhLfsjiJlzfVj+V2LwivrJklO691K+0WPUPuQrXeZ3NI9gDjAHmAO55QADWLnld9ZPS3cQyPoBBieQdbAxehAwuKysu8mii+WUtShSTsBySswe1jvWOzMc4H2UHZBghtfZ9GU5sZyiOWAWGBl7igf9u4WrGBa4bKL6oNcPzF7kx/Nf+GMSvEc/J1d6l2/0GD235itd2dgqHsscYA4wB3LBAQawcsFlic/gC6pEZiaYKlcHNmup2Da7LHqMHtjyjS7V9pNq9LDeWbujZNkH1juWkxkOyNK7lmofzAIj0bJpVWzDxYe5cdy+TjjswAvz/HjmM19C8cmSUzr7kG/0GNW7fKXLzF7mvswB5gBzoDk4wABWc3A9i2emOwhkMbWpobIONkYPAqYWl0VnWXSxnLIQgoGhLKfETGK9M6A8WXRhvWO9y0J9Mh7KepeadarZvXT0ZAOM6Jy8858FIh/W6o0hjHu5AZuqKLAwtuVK7/KNHqPn1nylK2NDxQOZA8wB5kCOOMAAVo4YLesx6Q42sp6Tbh5ZBxujB4F065H1uyy6WE6yJJJ4HpYTAwnWahjrnRn+sr0zwy3zfdneMYAVzQEZwMjlR7rxz4Nd2FytYfJsL5auDeY1gJVLeoyeW/NNTuYtE49gDjAHmAPNwwEGsJqH7xk/lS8KGbPO0EC+KPBFwZCiSO7Eesd6J1mlDE3Hesd6Z0hRJHeSpXdGgQTJy086nSy60p3z0gEju7e148aTPWhfbsN/FwYShgjqgM/6Sg2TXm/Az+uaJnNnerKzD/kmp1ztE34Oc4A5wBzIlgMMYGXLwRyPT3ewydVyZB1sWuoBlOWUHQdk6Z9q+0k1etg+ZLdP0o3mfZTdBTUdf2X9znJiOUVzIB0wslOZDVPOKkDXtnbMXxXETf/X0ISB+RRCuL3RY/S9lG9ykmWveB7mAHOAOWA1BxjAsprDkufnC6pkhsZNxxcFvihYq2GJZ2e9Y71jvcueA7L2kdELavYrNjaDLLr4/GCM35n2ypWc0gEjtP6rj3bjHwe5EAgCsxf68VxjtcFCtw3n9HfhjL4uUY3wtQV+PPbR9p/EfXuix6h9yDc5Zar3PI45wBxgDuSaAwxg5ZrjWT6PD6BZMjDN8FwdQK2lYtvssugxemDLN7pU20+q0cN6Z+2OkmUfWO9YTmY4IEvvWqp9MAKMUPjg6BM92L+LAzYAvgD90eB02FDgAihl+xc/B3D3Wz7U+5omcCfeypJTOvuQb/QY1bt8pcvMXua+zAHmAHOgOTjAAFZzcD2LZ6Y7CGQxtamhsg42Rg8CphaXRWdZdLGcshCCgaEsp8RMYr0zoDxZdGG9Y73LQn0yHsp6l5p1qtm9dPQYAUaIY+RtdfpBThy7jxPty+3C44o8stZXhvDBDwG8/k0gKXi1vQFY2xM9Rs+t+SYnomvlhhBe/MqP+SuDKXUjY2OWYGBJgQ19dnMIz8Bu7ewyp1aOHp05LKfs1cRKvVNVTtlzXd4MDGDJ42VOZkp3sMnJIiR+mTN6EMg3ulhO1kqML3QMJFirYYlnZ71jvWO9y54DsvYRnx+yl0WqGWTJic9D+SEnAkWGPVsPb8Da9Sab3eMEpl1UKA3EUo2eaFCE5SRPR2XrnapyksdxOTMxgCWHjzmbhQ8C1rKaD2yp+aua/jE91uwnWfuIL6jWyEefVZacVNtHrHf5oXcsp/yQE9uH/JDT5NlefPJjM6FXjSw6Ym8nJpzmkcIw1ejRmaIaXarRo6qcpGxKiZMwgCWRmbmYig8C1nKZL3QMYFmrYYlnZ71jvWO9y54DsvYRAyPZyyLVDCwntnfWapi171lV7cNJ99XlLGwwF/ZBNXp0nqlGl2r0qCqn5rDZqZ7ZIgCsDz/8EP/6179w7bXX4oYbbkjKjyVLluDee+/F559/jrVr16Jbt24YPHgwRo4cia5du24XsmMAy1oxyDpYs5xYTmY4wHrHFzoz+iKrL+sd650sXTIzjyy9UxVIUO38oBo9rHdmdrv5vrLsA+uded6bGcFyalnnBzO6kYu+ygNYCxYswDXXXIOFCxfinnvuSQpgzZkzB8OGDcNPP/2ETp06oW3btvjzzz+xfv169OnTBzNmzEDfvn1zIZOUz9geDHKrYhteG14klRfbA11EEBvklmWQWe+kbuPIZLL2EV8UrJGPPqssOam2j1jv8kPvWE75ISe2DywnMxzg9xKfw83oi6y+svRO1feSLD7LmkdZAEvTNLz++usYM2YMVq1aJfiVDMD67bffcNFFF+Hbb7/FjTfeKP54PB5s3boVY8eOxaxZs3DmmWfi8ccfR3l5uSzeZzTPn1tCaF1iE9VlqA7yXxUhzPkhgLcWB1BRm7gUcmmBDSce4MQJ+zmxc2s7bFRTOUULhoA1m0P43+KAqFSjl1g+aDcHjtvXiQO7OFBelGYSk9SpdsBRjR5VDbJqclKNHtY7k4bUZHdZBzbWO5OMN9md5cQXOpMqI6U76x3rnRRFMjkJ6x3rnUmVkdJdlt6pem6VwmSJkygJYK1YsQJ33HGHALCouVwuAUYlA7AefvhhXHfddTjrrLPw1FNPobi4OMLijRs3CnCLPLjot5NPPlki++VMVV2v4clPfXjr28TJF6mU78UDXSj2mAOdNlZpeP4LH8oKbTi8h1NUBrGbm8IwgapdgFSjR1WDrJqcVKOH9c6wCc2oo6wDG+tdRuw3PIjlxBc6w8oisSPrHeudRHUyPBXrHeudYWWR2FGW3ql6bpXIailTKQdgVVZW4uKLL8bs2bPRvXt33HLLLfjss8/w2GOPJQSw6urqMHToULz44ot49tlnceGFFzZh7F133YVx48Zh9OjRIkfW9tZCGvDOkgCe+NiH6oZYLywK97viSDeO6eVM63kVT1coBPiCQIHLeopVuwCpRo+qBlk1OalGD+udtbZX1oGN9Y7lZIYDsvSO7YMZrpvvK0tObB/M897MCJZTYm6x3pnRIvN9We9aFtBoXkOsHaEkgHXzzTfjwAMPFB5V5E111VVXYebMmQkBLMpzReGBGzZswHPPPYdDDjmkCcfJk2vIkCE47bTT8MwzzzRPGGEwCN/Cr1H/+kvw//wjtJpqFJ5xLkquHAFNAz5dHsD0Ob4mYYTty20YMdgDCv+jVvfvJ1H7zGMptap09AQUHJ/A00zTEFizGg3vvwXvJ3NQfNEViftloLOqvWhUo4cvChkotYkhfBBoWQcB1eyDavSwvTNhvDLoKsvesZwyYL6JIbLkxPbBBNMz6MpyYgArA7XJegjrXcs6t2atMJInUA7ASsSfVADWd999h/POO08M+89//oP99tuvyRRfffUVLrjgAuywww547bXXRJL3XLbg+nWomjQWgRXLw4+12WErKUHR6Wej6IKhAsD6ZHkADycAsLruZMf1J3iwd0e7GFoz80HUv/qCcQCrEbQi4Mw371OEKrZGxiYFujJgjmoHHNXo4YtCBkptYggfBFrWQUA1+6AaPWzvTBivDLrKsncspwyYb2KILDmxfTDB9Ay6spwYwMpAbbIewnrXss6tWSuM5AlaPIBlBJwy0keyXCLTBdesRuXN1yO47k/Yd2qL4gsug+eYwbC53Nv6hIA3Fvnx1Kf+SMJ1/cceO9sx6kQPCMiiVjl+JHzzv0TJVSNROOSctMv2L16IyltGQ6uvE8CZs3NXBP/eBK26CgxgJWcfH9jSqlZWHfjFyQe2rBQow8Gsd6x3GapOVsNY71rWRUG184Nq9LRE4JSiOQbu5cSh3Z3o0NqG+9/24uuVwbR2jaI/jtjbKaJAlv0RxMTXvWnH5MLe5SM9RvQuH+lKZR/ykR5V5ZR24+a4AwNYBryrsgWwFi1aZFisrVu3Fh5elHieXKuqptwC70fvw7n7HiibeB8c7Ts0mWtDpYZH5/rw+c9Nk7jTS4NCCMkIIOBHxdhh8C9ZZBh88n+/GLWPT4fn2BNRMOhYUfmw4oarEVj5c2QOqvi4adMmUDhmiBJnZdBufH+vDEbJH3LPcT9JmVQ1enSmqEYX0yNF3ZtMImsfsd5ZIx99VllyUm0fsd7lh96xnPJDTmwf8lNOdG8YtLdTAFBd2tjhDGciEbl273ozOYBF944T9ndi313DFcv12k9f/BzEra81pGWGVe+lfKcnmb3Ld7ri7UO+06OinHr37p123+a6AwNY2xGAZbfb0aFDB7Rr1w42mw3+H39A5bjhQCiE8kn3wXVAn4T68fvfIZHA/csVTb+GHNHDiWuPdaN1sQ1adbUAn4J/rk05H4UkUrMlqDioz8EAVuqtygc2a02ZVQcca1edfHamp2XtJ9Xsg2r0MDBirSWUZe9YTvkhJ7YP+SmniUMKcGj3MGrlDwKbqzW0K7eh1pscwDq4mwNjT/GgtMBG37uxpUaD2wGUFtrQ3ABWvtOTzN7lO13x9iHf6VFRTgxgWWvDk86eKgfWzz//jLPPPluMfemll0Tlwvime2C1bdsWr7zyCjp27JgTSvSE6+4+/VB++1TAmbwc4OpNITwy14dvV8eCWCcd4MRlg9woKbAhtGkjKkZeLsIBy+97BM6u3ZLSEQgi8rUlulMiAEsGM1RzMVeNHl3GqtHF9MjYvU3nkBUCwHpnjXz0WWXJSbV9xHqXH3rHcsoPObF9yE85jT/Vg4472PHxjwHMWRrAkXuH7xPeQHIAi7yvrjnGjeV/hfDe9wF8tyaIRy4pRPcOdsMAllXvpXynJ5m9y3e64u1DvtOjqpystWLmZ2/xHljbbRVCTUPlTSPg++YrlFwxHHA6Uffiswht3SKkTLmoii65Ep4BA4WrFH3p+PqXIGbM8WJdRaMLFYBz+rtwwaFueFxAcP1fqBh2KTSvF66e+yLw0zKEqiojua3i5wsmALEYwDK2yfjAZoxPmfay6oCT6XqyHcf0pOagavuJ6cl2xyQeL2sfMTBijXxkA6csp/yQk2r2rqXq3ekHudICWIk0cnsBsOLXlm/0GNW7fKMrnX3IN3pUlZO1bxvzs7d4AKuurg5Dhw7Fiy++iGeffRYXXnhhEy7eeuutmDRpEkaPHo17773XPJczGBENFNlKS0X4n83thq2kFFpNNTSfTwBPhWecg5LLhwkQq7JOw6yPfOKrB7VCtw0XHOrCkINcwpsqJiF7ojXZ7Cg66zwUD71WzFdVr+GrX4JY+3cIp/VxoU3ptjDE6BDCDMhrMiSdAZPxDCNzyLoAqUaPUYNshMcy+rCcEnOR9U6GdiWfg/WO9c5aDbMWmGP7YK302D6wfbBWw5rXPuQbkJDO3uUbPUbP4flGF8spdU65+F3fXIBwc9i2VM9s8QAWMefhhx/Gddddh7POOgtPPfUUiouLIzzbuHEjLrroIixcuFD8dvLJJ+dEhsEN61AxfChCmzeJ0MGiM85F0UWXhasPBoOomTUd9a+/BFtBQSSfFeWu+uCHAGZ97ENFrSYArH8d7sKpvV1w2IHArytRdcd4aDU1KLlqBDyHHQk4HAht2YzqeycLby+bx4OyW++Gu+8ABEPAW9/6sfSPEK44yo2dGMAyLPt0BtnwRFl2lHWgNvrizHK5hofLoks1OalGD+ud4S2RUUfeR6nZptp+Uo0etg8ZbXvDg9g+sH2I5gADI2FuNDeAkM6Os5xYTtH7VpYdN/ziyFFHBrAA/PbbbwKk+vbbb3HDDTdg1KhRAsTaunUrxo4di1mzZuG0007DM888g/Ly8pyIRg/3C235G4VDzkXJlcNjsqprfh+qbhoJ3+JvUHDCqSi9frxY17I/Qrj/HS/WbA5XA/znwS5ceJgbBcnTZ4l+0R5fnkHHomz87eLfl6wJ4pPlQZx3iIsBLBOST/eCMTFVVl1lGy7V6GJ6slKvpINZ7/jiY41mpZ6V9a5l6R0DWNbuMln7SbX3bEvVOwZGGBixAhhJZx/yTe+M2od8pcvat47x2RnAauTV7NmzRYjgqlWr0KlTJ1DCdsqPtX79evTp0wczZsxA3759jXM2y56RfFX19TEVA8nLSq+B+OPXAAAgAElEQVQOWP/ai6h59AGRz6r87umwFRSCKhLe97YPy/4ICg+scweEQwgpB1Z8Iw8r+uN2hn/R53Pu2QOt7p0BW3EJVm4IYe4PAQzpxwCWGZGmM8hm5sqmr6wDqFGDnM1azYyVRZdqclKNHtY7M7vCfF/eRy0L8GH7YH6PmBnB+ykxt1jvzGiR+b650rt8u3Cn07t8o8foeSjf6GI5cQiheasHMIAVxbUlS5aIHFeff/451q5di27dumHw4MEYOXIkunbtmgl/Mx6jVVehYtSVCKz+FaVjbkXB0YPFXOsrwmVsCcRqeO8tVN83Gc5u3dHq3kdAubJqGjT8siEk+tV5gf57OLBza1vCdWyp1fD75hD229WRdD4CxN7/PiByYHEIoXFxpjPIxmfKrqesg43RF2d2qzU+WhZdqslJNXpY74zviUx68j5iACsTvcl2jCy9Y/uQrSRSj5clJ34vqSEnBkbCcuQQwjAfcmUf8k3vjL6X8pUua62Z8dlbBIBlnB3bUc+AHxVjh8G/ZBGKL74CRedf2mRxiTywojuFNCAQDHtYabU1qJo0DoG1a0S4obtPP9DvDX4NRe4wwMUeWLkzyLnSNFkvGKMGOd/oUu1grRo9rHfW7ihZ9oH1juVkhgOy9I7tgxmum+8rS05sH8zz3syIXMkp3y7c6fQu3+gxau/yjS6WE3tgmbF3el8GsDLhWo7G1M9+GTUzpsLRaVe0uu8R2HdoE3lydA6swpOHoGT4mLSrqrrjZng//gAJ+wf8qLz5evgWzgfnwErLyrQd0hnktBNI6iDrYGP0xSlp2WmnkUWXanJSjR7Wu7RbIasOvI9Ss0+1/aQaPWwfstr+aQezfWD7EM0BBkbC3GAPrDAfcmUf8k3vjL6X8pWutC+OHHVgACtHjM7kMVQdsGL01Qj+/hs8Aw5H6biJsBUWxVYhLClB+Z0PwtWjl3iEr7Iav814HI72HdDlvCFweNyRR/vmfSaqEMLuQMk116PguJPDCbWCQdS98m/UPjMLNpcrknOLPLTeXhzA0rVBDD2SqxCakSFfFMxwy3zfXL04za8ssxFMD18UMtOc7Eax3rHeZadBmY2WpXdGLwqZrdL8KFl0qXZ+UI2elqp3+XbhTqd3+UaPUb3LN7pYTuyBZf5t20JyYGXCmO1ljO/bBaiafBMoJxacLthLS0U4oObzib+XXjsKBSedHlnuyvumo/y95+FzFqJh9L3Y/eioxPOahtonHkbdy/8BtBBsJaWwud3QGuqh1dUBNjuKzjoPxUOvFcBWRZ2Gxz70odar4brjPJwDy4RSpDPIJqbKqqusA7XRF2dWizUxWBZdqslJNXpY70xsigy68j5iACsDtcl6iCy9Y/uQtShSTiBLTvxeUkNODIyE5cgeWGE+5Mo+5JveGX0v5Std1loz47OzB5ZxXjVbz+Afv6P28enwLf5GAE0EOlGlwOIrhkc8r2hxGoBFb3yNNjNvhq+wFEWTHsQuvTqLSoMOe+PyNQ2+RfNR9/wT8P+8HAj4I/NRni13734CvKK55q0I4pE5Xuzezs4Alknp84HNJMNMds/Vi9PksjLuzvQwkJCx8mQxkPWO9S4L9cl4qCy9M3pRyHihJgfKoku184Nq9LRUvcu3C3c6vcs3eozqXb7RxXJiDyyTr1rRnQGsTLi2HY7RtHA0YL1Pw4p1IZQX2dB5JzsoPfuGSg0eF9CqKHE1wkTkrNwQwiNzffhuTRD7d3bg+sFudNxBR8HkMyCdAZP/xMQz8gGUL3S50rXo57Desd6x3mXPAVn7yOhFIfsVG5tBFl2qvWdZTsb0J9NerHf8XormAAMjYW6wB1aYD7myD/mmd0bfS/lKV6bvE9njGMCSzdEcz0eeUqs3hoTH1O5tmwJMdV4NL8/3o8EPnNnPhR1LUoNYBIQtWRPEM5/7Re4rau3LbbhskBsDezhhN46BmeKEagdr1egxapBNCT2Lzrl6cWaxRFNDmR6+KJhSGEmdWe9Y7ySpkqlpZOkdv5dMsd10Z1ly4vOQadabGpArOeXbhTud3uUbPUbtXb7RxXJiDyxTBq+xMwNYmXBtOxlDuak+WhbE/33tg9tpw9n9XTisuwOF7nAI4NrNIbz2jR8fLgsKz6wDuzpw8gFO7LerQ3hoRTevH/hlQ1DM99GyAKobaIZtjbyvzunvwsC9HCj2yEex0hmwXLE8VweBfKPH6Isz3+hivbNGYrL2EeudNfLRZ5UlJ9X2Eetdfugdyyk/5MT2geVkhgP8XkrNLdX2k2r0qPpeMrOHc9GXAaxccFniMx6d64PLAWyp1bDw1yD+rokFmsjDqucuDvG77kEV//jSAhv67OYQnlXeALD27xB++ivUBLRKtWxZLxhVNzobZIlKn2AqWfqnmpxUo4ftA+8jMxyQZRdY78xw3XxflhNfUM1rTfYjWO9Y77LXIvMzsN61LL1T9fxgXvOtHcEAlrX8lT47X1ClszRmQlkvGpYTy8kMB1jvWtYBRzX7oBo9qh5AWU5mrLL5vmzHE/OM9c68LpkZwXrHemdGX2T1Zb1rWedWWXojax4GsGRxMkfz8EHAWkazQW5ZBlm1/aQaPQwksL0zwwFZ9pv1zgzXzfdlOfF71rzWZD+C9Y71LnstMj8D613L0jtVzw/mNd/aEQxgWctf6bPzBVU6S2MmlPWiYTmxnMxwgPWuZR1wVLMPqtGj6gGU5WTGKpvvy3Y8Mc9Y78zrkpkRrHesd2b0RVZf1ruWdW6VpTey5mEASxYnczQPHwSsZTQb5JZlkFXbT6rRw0AC2zszHJBlv1nvzHDdfF+WE79nzWtN9iNY71jvstci8zOw3rUsvVP1/GBe860dwQCWtfyVPjtfUKWzNGZCWS8alhPLyQwHWO9a1gFHNfugGj2qHkBZTmassvm+bMcT84z1zrwumRnBesd6Z0ZfZPVlvWtZ51ZZeiNrHgawZHEyR/PwQcBaRrNBblkGWbX9pBo9DCSwvTPDAVn2m/XODNfN92U58XvWvNZkP4L1jvUuey0yPwPrXcvSO1XPD+Y139oRDGBZy1/ps/MFVTpLYyaU9aJhObGczHCA9a5lHXBUsw+q0aPqAZTlZMYqm+/Ldjwxz1jvzOuSmRGsd6x3ZvRFVl/Wu5Z1bpWlN7LmYQBLFidzNA8fBKxlNBvklmWQVdtPqtHDQALbOzMckGW/We/McN18X5YTv2fNa032I1jvWO+y1yLzM7DetSy9U/X8YF7zrR3BAJa1/JU+O19QpbM0ZkJZLxqWE8vJDAdY71rWAUc1+6AaPaoeQFlOZqyy+b5sxxPzjPXOvC6ZGcF6x3pnRl9k9WW9a1nnVll6I2seBrBkcTJH8/BBwFpGs0FuWQZZtf2kGj0MJLC9M8MBWfab9c4M1833ZTnxe9a81mQ/gvWO9S57LTI/A+tdy9I7Vc8P5jXf2hEMYFnLX+mz8wVVOktjJpT1omE5sZzMcID1rmUdcFSzD6rRo+oBlOVkxiqb78t2PDHPWO/M65KZEax3rHdm9EVWX9a7lnVulaU3suZhAEsWJ3M0Dx8ErGU0G+SWZZAvf6IeqzaGslKqrjvZsWcHOzQN+HldCGs2m5+P9a5l6Z1qdlw1ehjAysokph0sy96xnNKyOqsOsuTE9iErMaQdzHJiACutkljQgfWuZZ1bLVChrKZkACsr9uV+MB8ErOU5G+SWZ5Ab/MDK9UG8+W0AHy4LGFKwg7s5cFofF3p2tKPIY4sZU+vV8MPaEGYv9OObX4Pit16dHDirnwsHdrGj0B3b39ADDXZi+2CQURl2Y/vAF4UMVSerYax3Leu9pJodV40eBk6zMmdpB7O9Y3uXVkks6CBL71S1DxawPKspGcDKin25H8wHAWt5LsuAjX+5Acv+CKG6QbN2wSlm797BjkcuKZT6fFX1j5jkDwJfrgjghS/9Sb2y2pfbcHZ/N47u5UgLRNV5Nbz3fQBfrAjigkNcOKCLQ6osEk2mqnxUo4vpsWYryLLfqh5AVdM7lpM1+0ifVdZ+Yr1jOZnhAOsdA1hm9EVWX1l6p+p7SRafZc3DAJYsTuZoHj4IWMtomQaMQso2V2sCFHljUQC//900tKy0wIbB+znFn112tMNuwjknEIQAWt5Y5Mf734c9h3Yqs+Honk4c3sOJ3duZm88IZ1XVP532kAZ89lMAj3/kw/rKWPCxVbENFx/mFrJyGsSiCBRb+GsQBCbuUGJCuEaEkaCPqvJRjS6mJ0MFTzNMpv2mR7GcWE5mOCBL/1jvzHDdeF9Z8lH1gsp6Z1yXzPRkvWtZgJyq9sGMzueiLwNYueCyxGeo9oJpKRt9XYWGl7/2Y87SAOp924CRo3s5ccVRbuxQnDm4sfbvkPD02a2tHX26OlBelPlc6VQ1n/VPq69D3UvPoeHdNxHaugXQQrCXlcPd7xAUXXQ5HO13FuRTSOF/vvThhXn+GHacdIATlx7hRllhmL9J5xswEMWXDxNzU6vzabDbbChwAaFNG1Ex8nIE1/+VlNXObt3R6t5HYCstTSeOJr/ns3xSEasaXUyPadU2NIAvCnxRMKQoFnWSpX9sH6wRkCz5qHpuZb1jvTPDAVn7STW9U9U+mNGNXPRlACsXXJb4DN7oEpmZYCpZBjnRKv+u0YRnD4FY1CgX0oWHunB6Xxec9szpIq8hglRs1uFWkcXlq/4F/1yLyptHIbj2N8BmD4NLdhtC1dVAwA9baRnKJtwJ94F9Ba0//hnC1He8WL0p7DVHoYPDjveg3+5h16vQpg2onDAagZU/i/lsJSWw2R0IVVWGgbG27dFqykNwdO4KgitDIcBhhwCuKoZditCWvxnAMqHy+ap3yUhkekwI30RX2fab5WSC+Sa6spxaFtCo2j5S9YKqmpxUo4f1zsRLJoOu/F7KgGnNOIQBrGZkfiaPZoOcCdeMj8nUgPmXL0XtYw8hsGI5NJ8PcLrg7NQZhWeeh4KjjgccYeCDgJHp73uxYn0IFD542ZHhkDQKHWx47y1U3zfZ8GJLR09AwfEnN+mvNdTDN+8zMV+orhatpkzLyJsn0ULyUv8CflTefD18C+fDufseKJswBY5ddg0DUVWVqJ5yC3zffAVXr/1RPuVB2AqLsKVWw/T3fSKckNqBXRwYOdiNnVuHkcaah+5G/VuvCaCqfPL9Yl5qwT9+R9XkcQis+gXuPv1QfvtUoQsEYhG+6F+8EJW3jIa9TVu0mjoT9tY7GJa3kY55KR8DhKlGF9NjQOgZdMnUfid7FMspAyEYGMJyYgDLgJpI78J6x3onXakMTMh617L0TqdWtfODAVXPaRcGsHLK7uwfpuqGyFu6NA21z84SoWnCk6eoCLaCQgFiaTXVwjvHc9gglI6bCJvLDa8feP4LH178yt8EwPJ+Ohc1M+5PrSTBkABd6DnlUx6Ca+99RH8Crbwfz0H92/9FYOUKsRZq2YSjJVpIPsop8NMyVIwbBoS0GJ7p9Pl//AGV44bD5nSi/L5H4OzaDZSA/alP/fjvwjAfB+3txLXHuEF5sLTqKlSMuhKB1b+idNRNKDj+lBhW+b76HFWTxgnQsNW0JyOhidRJ/408szINE0ylIPkoHyNWUTW6mB4jUjffhy8KfFEwrzXyRsjSP7YP8mQSPZMs+ah6QWW9Y70zwwFZ+0k1vVPVPpjRjVz0ZQArF1yW+Aze6BKZmWAqswbZt2AeqiaOgRYMofjiy1F05vlhbytNg/fjD1D90N3QvF6Ujb0NniOOEZ44n/4YwPQ5PlTUarjkcDf+ebALLoNJwetnv4yaGVPh7n1QxLuHyKgcPxK++V8KiigcztG2nfACYgAL8H+/GNX3TAyDfrdPFV5T0U0P69Pq61E+6T64DugjgMbnvvDhpa/CABZ5yVGuMvKaC25Yh4rhQ6HV1kb6R88XWLUCFaOvJlhReL859+oZ+Vn3sqO8W+V3PCBdmdk+SGdpzIRm7UOy1agmJ9XoUfUAynJi+2CGA2zvWhYgrJp9UI0efi+ZsV7m+8qyd6rKyTxHrR3BAJa1/JU+Oxtk6SzN6oJadcfNAqgicKps/O2xiag0DeL3T+ag4IRTUXr9ePGsJWuCmPquD39uCWHfXR248ii3qFKXrlHS8Mobr0Xg119QNv4OuAcMjAypmnKLAM2KzjgPzj26o+H9/4lwRAaw0nEV8H7+EarvvAX2Hdug1QOzYN+pLWq9Gp742I83v03ggdVQj8ox18G/7HsUnX8pii++IuYh3o/eR9Xdt8GxU7vIfHqHun8/idpnHovRh/QrNN6D7YNxXmXSU9YBRzU5qUaPqgdQllMmu974GLYPiXnFemdchzLpyXrHepeJ3mQ7hvWuZQHc2eqL7PEMYMnmqMXz8UHAWgabMsgEUE25Bf4lC1F48hAUXTC0yeJqZj6I+ldfEJXudI+b+AThu7e1Y0hfF3rsbIfHZYskY6ek362LbSI/FjUdGHHt2QPl9zwscjUla7qnDwNYyfVFhF1++J4IAQ1VVaH02lEoOOl0MYCqRj74rhcLVwfF33vuEs6B1XWnMNAoQgHvnCD+nzzvCk45QyRxJzCs5pGpTebTV6HrA4V+ksdXYO2acOhpcYkINY2uXpiJprN9yIRrxseYsg8pplVNTqrRo4tONbpUo4flZNx2ZdKT7V3LuqCqZh9Uo4ftXSZWzPgYWfZOVTkZ52RuejKAlRs+S3uKqgb5vBl1WF9JAXaZNQrt6tHRjg6t7MJ75pf1IazZHK4gZ6bJNGCa3xf21Pl+sfDSIW8dat/+FhQV7ggkSdXOHeDC+Ye44XEBNFfVTSPhW7IIJddcj8LTzko5lgGsxOxJVAXQvsOOKLl2NDyHHSk86DQN+HR5AI/M9YEqR1Ij/br8SDeOb0y4T//m/eIT1My4D6FNG2MeZisqRvGlV6PwlDPC8zUmcKdO0aGeiVbo6NBRhDlSjqxMmqr2QTW6mJ5MtDv9GJn2m57GckrP80x6sJxSc431LhOtSj+G9Y71Lr2WyO/Betey9E6nVjU7Ln9nZDcjA1jZ8S/no1XeEFX1mgiv++/CAL7/Pez5kqpRQu3B+zpxxN5OdGljhzMqjxSBBltqNCz+LYjXv/Hj53XJwSzKb3TWwS502sEe8X5K9+yUv2saAmtWo+6ZmfB++ZkI6aPqdvby1giGgHeWBPDkJz5UNyQHsMjTZ/jxbuzTKUyUnmvL3q4DWt33COw7tIEvAGyt1dC23CYq3EU3BrASSyi0cb2oSBiq2ArN74dWUyM6uvfvjdJxk0BgFsnogx8CeOKTcJ4yagRgXXiYC6cc6BJ6RoBi7WPTUP/Gq+J3e1m5+C8l2KfmOeJolA4fA1tJqQDEbI0Cqnn0QTS8Oxvug/qj5JpRQo4IBtHw8QeomX4vtNqamOqFZvVQVfugGl1Mj1nNNtafLwqp+aSa3unUqkYX02Nsv5vtxfahZdkH1fYR2zuzO95cf7YP5vjV3L0ZwGpuCZh8vqoGOZoNBOwQyPPaAn/EAyaeTd3a2UUC9L67OyIhdslYub5CE5X/3vs+0KQLVZejHFRtSuMhIJOCAaCHh0VGUgXCgYNQMnxsBODY8v8Bp0fm+PDxj03XEv3E0w9y4eKBLhR7bCLErGrSTfDO+zQm5xKBck9/6hNhhqWFNvTaxY7DujsFWMIAljH5Bf/4HdX33w7/D0vg6rW/ABopNHNjlYaH3vPi65VhILVPV4cAFHdubRe5xmpmTUP9qy/CudvuKJswBY5ddg0DWFv+FnnP/N8tgufQI1A6/nZRfdJIa3j7v6iedo9INh+f/N3IeOqjqn1QjS6mx6hGm+vHB9CWdUHlC525/WG2t6z9pJq9Y70zq0nm+rPetSw7zvbB3P4w21vWfjL7XKv7M4BlNYclz6/qRo9nE1WBe2WBX1SBq/fFeiqRdxJVhOuzm6OJ51Eydm+upqTcPsxZug042nVHO6491o3eXQ2WAEwjy7rnn0D9W6+JXlpNNTSfDxRORp42BceeKNxwKEzy4Q+8+OqX5B5mHXew47pj3Thot/C6/D/+gMpxw2Fzu1F+7ww4u+wOfxAC4Pv3l2H+kDfaFUe6cUwvBrDMbrnAb6tQecM1whur7JYpcPc/TPCXdO+Zz3xiugsOdeHcAW64nUCkv8+H8ikPgfJZRbfg2jWouPFaaFUVKLv1brj7Dki6pAY/RIgowaehrVtQcf2VIFCtdMytKDh6sFlSGMAyzTFzA2QdBFSz46rRwxdUc/vCbG9Z+4jlZJbz5vrLkhPbB3N8N9ub5ZSYY6x3ZjXJXH/Wu9T8UlX/zGmJdb0ZwLKOt5bMrMKGoDCr2lnT4Jv3WTjkymaHvfUO8Bx1HIrOuTjirbSpShN5iD77aRvoVOi24ez+LpzVzyXABGp04a99fDp8i7+BVlcn5nO074DCM89D4Yn/ABxhIIjCEqe978PqTSHo85zZzwUPzaNpqH7wLpAXDIWRtZr2JBztd85chsEg6t94BbVPzxShamVjbxOVCkMa8P73ATz2YfIQwuP3dYp8S+VFNrEuShRPCdwpUXzJ8DFiTWv/DglaKJ8WNQawMheVVl2NihuuRmDlzyi5aiQKh5wj5LRyQwh/bQkJjzbyvNq9nV14+zXMfRfVd0+Es+tuaHX/TNhKy2IfrmmovGkEfN98haKzL0Tx0GsTLo5CCylktvNOduxQbEP0OkpHT0DB8SebJkoF+5CIaNXoagn0UFGKLjvZEQgCKzLMSRitC1RIoetONlTVA8v/CoLeD/FN1oGagRHTpsfUAJZTy7r4qGbv2D6Y2u6mO8uyD6x3pllvagDLqWXZcVPKkYPODGDlgMkyH5HvBtn//beoun28CLWC0wV7aSkILRBAlhZCdBJruuDPXRbAzA+35SLas70dI0/wgP5LzfftAlRNvgladVVkvnBuo2oBZFFlt9JxE0UYF3kqPfu5H6/M9+Pgbg5cc0xjSBjNM+8zVN0xHprXKwfAahR6zUN3C68s1/690equaWKNBIxQEvdEebl2KrPh6qPdOGwvp/DKSeTtQzma3v0uIDzK9DxaDGAl32XeT+eiZsb9cHbtJjysqOJfdIsBjkaOQwGBnilaovBM8hgkoEsHVfVk7YVnnIuSK0eI2fR1uHruh7Lxk4UukAeWywFQxUn2wErO9Hy3e/GUqUjPjiU2HLevE0f1dIK8SEmvoxsV16AKrLMX+iOhuan2GX1kOKqnAyce4BLVP6Pn03McLlgVxH+/8WPVxnCOQ1kHar6gyjy1NJ2L5dSyLj6q2Tu2D/lhH1jvWE5mOMDvJTPcav6+DGA1vwxMrSCfDXKocisqR12FwG+/iiTWIml2Y/Jr8qKqmjwOgVW/wHPkcSgbN0kgAlRN8L63vQL0oXbi/k5cNsgtcj5p9XWoHDcC/qVLYufTNHg//gDVD90tACnd+4kuPfNXBvHSPB/O6OfGIXs6BOgQ2rIZFaOvRvD338QzpHhgNUpVBzscnbqg1dSZwtOMktXTRa7Bp6FSJK4PRbzMjujhxNXHuEGXQWo6AOYZcDjKbrlTgB7keTD9Ay++XLEtDJEBrOTbyPfV56iaNA62kpJICGZ070QhhKk2pX/xQlTeMhpwOkVCfefue8Z0D25Yh0oKBdy4AaWjbkLB8aeI3wM/LUPFuGGwOV0J16En6ofbzTmw4gSQz3YvkS6pRs/w5xtw8WEu7N85bFNTNfqQMHdpEC995UtaeXbvjnacf6hb5J4jcDdVo3x1ry7wi7yJ/xtdZOp9mq6zanJSjR4GEtJpcHa/y7rQsd5lJ4d0o1lOiTnEepdOc7L7nfUuNf9U1b/stEbeaAaw5PEyJzPl84YgD5SqOyfA0aYtyqfOhKNdhxieUZhc1d23wbFzpwjYQwnY73/Xi29XB0XY378Od+HU3i5xqdGBBFtBQVNAICok0H3woSiffL8AxNZsDmHxmhCO7eVAESVIj+rn3GMvUP4ikUTbQAghVYwjYCSweqXIc+U5/OgmOhDx1tmtWyTcjIC06DtenVfD7EUBEVp43iEuHN3LKULVdCAkVLElkkuJvNI+XR4QoZV/12wLoWEAK/n2i/awcu3XG2XjbxcgJTXy/KuecosI93N23xut7poOG3kFEuDk9WHVrOcBnxe7Db0ArvLwv0cDp84990L57Q8knI+8CVvd/yjsbduHx/l9qLpppAh1jV9HDIAbBVaaNSr5bB9S0aoaXarRQ4A8gU5GW4C8SJcE8Mzn27xr9bHkbUVeqAd0NZ7jsLIu7F077DhjBROMrlM1OalGDwNYRjU5s358QW1ZF1TV7INq9LC9y8yOGR0ly96pKiejfMxVPwawcsVpSc+RYZBP/P1llPkr8eLul2W8qkw2esOH76H2sYeShnJFAKnCwgiAtKlaw/T3w95GFF533bEeDCDPKQB1/34Stc88FhOeF01QBDCLAsSqGjQ0+IC2ZWEISQ8dtLfrgOILhqJ66p2wRT0/JYMCflSMHQb/kkUx+amixyQKIUw0Z02Dhk9/CqJ3FwfatwqvjWgjGl09eqH8nodFdTy6qD32kU+AXdGNAazUqhwTuko518jzz25DqLpaVHkkkKnVlIfg6Nw1MtHKl99G2eOTYdNC2Pqv8djz3FMjvwXXrEbFuOEIbVwfzuEWNx/lxSqbcCfcB/aNWRiNq7z5egTX/Zk2hDaTzSnDPmTy3PgxmdiHVM9VjS7V6CFgXfe8apLjkLxay8rhHjAQxZcPi3jdVtdreOITH/63ODbHIVVfPa23C87GEESjOQ5Xbwyha1vjIJoRPVdNTqrRo+pFQTU5qUYP650R65l5H1nnB9a7zGVgZCTLKTWXVNU/I7qRiz4MYOWCyxKfke2GGLDhIwxbNlmsaE7HU/Bk95EZrU6W4Yp+eN3Lz6N21nS4eu6L8runw1ZQiL+2hvDAu+Fk5ZRX5frBbhGmQq166h1oeOcNFJxwKkqvH00xARkAACAASURBVC/+bWuthtICm7j8+L9fjMqbR4p5dI8qqi7ntIcvW3roYGjDOpSNvyMMEN0y2jiABYik79XT7oHN7UHJNdej4LiTw5PHhTGWjhgTCSWjdW74djkqXn0Zxcccj46D+glAbkuthlaFNtgpH5Ie1vjnWpSNuU2EVVL75tcgpn/gw59bwiGVemMAK70a08W67ulH4f3yM5FvipooHnDIQBRdclXkYq3P9POCVcAdo1Dgr0HdyLvR45jeMQ8R8734DLwfvh+eTwuFL+r9DkHRRZdHigBQQni64OuhUJFxc95BqGJr0iIG6Slq2iNb+5DJMxONkW0fVKNLNXp0HUgIFDd6Oor9EQcUkz176D0v1lWEvUn33dWBkYPdoAqx1LxffILqeyeBvF31nImRHIcAPIcegdLxt4sch5QsXge9ZOmxanJSjR5dzqrRpRo9d73plVLIIdt9ze+l1BxUTe9Uo4ftXbYWIPV4tg/W8lf27AxgyeaoxfNlY5D3qvgeI5ZORCtf+PJObV67IzFrr9FocBSaWrnMjU65sRr+Nxt1Lz0LQm/KJkyBu08/sR6q0vbQez78/ndIJPIdOdiDnruELzeJEmUTsLNjqR0FLiC4/i9UDLsUWn09yifdB9cBfRAJ34sKHaSk3aUjxgpPKrMAFoWF1Uy9Ew1z3xMABoUfEmCm+XyRRPKFZ5yDksuHRVwUGipq8Ns1V2PHDT9hU5s90PaBR9GmQxkorIbANWr1s19GzYypcHbugnIKQytvDQo1fPozP17/xt9EVgxgmVLfpJ0JaCKQk5KxU7J8yr1G/6WiAXQ5NntJJn1btjaIej/Qu6tDhIZa2bKxDzLXJdM+0LpUo0s1ekhG0bkE43McUm7DygmjhMci2fby26cKQGp9pYYH3/UKYJ4ahYdfeoQLxR4bonMmUg5AUYyjsCj240BdnfhwUHjaWTLVNzKXanKa+Lo3aQVHowwkT+ieHR0oKQB+26xh6dptuRiNzsH2ITWnVNM7nVqzhRziuUTA9vmHutC/W2MKCArNB7C5WsMnPwbw2jf+hNVJB+/nxFkHuyLAuFE9TddPNTkxPekkntnvbO9apr1TbT9lpv3WjWIAyzreWjJzNhuibf06jFh6G3arXhGztiU79sOsvUZhi2cnw2vO1iDr4YKUT0hvjo6dUDp2ogiZo+YLAC995cfL8/2iguDube24/gQP9to5OYC19u8Q2pTaRL6sRACW/qzo0EFKxG3foc22nFpGQwj1ycjbat5nqH/pWQRWrRDglc3tFsm9C8++CJ4BA7fF15BXgV/DwonTsPv8l/DHnkeg+90TUVriFl46wnmruhoVN1yNwMqfUXT+pSi++ArxpOV/hcRlT09oHy0sBrAMq27SjqRvlF+MgKqBezmbJI8mIGvh6iDKC23ovrM9Jo9ZoklJnovXBEW1SAK+LjncjX7drAWxsrEP2XNw2wzZ2of4tahGl2r0kLwa3nsT1fffCUfbdilzHNpLSlFOxQ+6dhMh0ZTPb+7ScBgh7ZF/HuwSFQd9i+aj6tYbYSsqRqsHHgO9H6Kb7oFLHo/ldzwgU30jc6koJ7rwk6fyN6uCoiLkivWx3ryJGNljZzv+0ceFA7s6QO+aaByebNsfW0KYszSA974PoKLRC/rEA5w4YT8ndm5tT5vYP1vhqSYn1eiJl6+RQg7xYwg4pQI+g/YO5wiNb1QJ+KWvfXhlfkCcF/VG/a88yi3OhbKbanJiemRrSHg+Pg+l5qtqeqdTqypd1uwS87MygGWeZ806ItsNURSoEV5Y+25ZGEPHivKewhPrj+IuhujL1iD7l36H6nsmQmuoj/FWKjhmMEquu0F8aSePo+e/CANY1GQBWPGhg5SbhVqiHFyGmGGwkzcAuB1hkIrCBX/bGEKnNnbsVGoTXxFDoW1hZvFTErjyf1/7xZ/ow5neLz7BvcElme6Wrf6ZfmCSAdnqnz4t8X1DpYbvfw/i4x8DWLAqKC5olIPnhP2dkWqQJK/3vguICx95Z514QPgr8K5t7E0O0wR0/bY5hHkrgnjvO3+k0hpVljx+P6cAx8ibMF11tUx4pZp8VD0IqCinmpkPov7VF0QIrQ4okd1yOcNFKxJ9UKDcf49/HM6DRTbsosNcOP2gcJGOhrnvovruiXDuvgda3ftIpLiCrhOJQs4z2TOpxqgop2h6qRDIawv8ePPb2Eu/3ke3hScf6ESrotQAAAH2lMz/31/6sMsOdlAuM/Kky0VTTU6q0ZNIB1IVckjUnwDUiwa6RIqIRI3e5fTOpQrNVKmZGnlsXXusW3g/W9FUkxPTY4WWMICVjquq6Z2q59Z0csz17wxg5ZrjWT5P1kYfvnQS+m/8OGY1BF6RJ9aK8rAHVKomC0DQn+FfvhTVd92K4J9rRb6nsnGTBNJD4QlT3/WJ6oFSAKwEoYP652ErASxa/7xfgjiihxMdGpO0R/OXABL6gpjoN+r3y/oQpr3vFReEZO2oXk5ccaQ7Arqkk2Emv582tQ7VDdu+bmYyB42hfGb77GIHgXrkpURf7ZM1OrD26GhHu3KbOJgu+yOE2dcXZfromHGXP1GPVRsT85Qu1Pt0CgNU3/0eSggcUuW1Hh0d8DjD0zb4IcCwRF5y0Q+mkMR9dnUIT5MtNRrGnOyRQo8s+5DtYmTbh7MfrksYGmJ2nXQh339XBwrdEHpEocmpWs9dHOi6kw01XuCnP4P4zzVy9G7Miw34eV2oWfbSHh3s6Njahso64NbT5egd8ZA8R0O11SKE2t6qdRO2Bn5ahopxw2BzeSIeVeQJ9PAcnwj/oXbxQDfO7h/2wNL7I6ShfMpDcO29z7Y5NQ1Vd9wM7ydz4Bl0rKgsakVTdT9F84rs+b+/8OPVBbGh6WT/yBvuzH4uEZJvtJHtI5t20G4Oyz2v9DWpJqd8pyebQg6J9Izes8OO82CP9mHvexGSfOO1Isy48IxzUXLlCPHvi38L4oH3wjlCSX/JlpD+ivdz1NmPqhAbqTSdTufzXU7x9DE96SSe2e+yz0Msp8zkkG4Uyykdh7av3xnA2r7kkXY1Mg3XpT8/gGP+fDPmmVs9bYQn1uIdwzmokjXZG52e41swD1UTx4gLkB5iQhecGXN8wjumcxsKIXSj1y7hr2mJcmCtr9DQutgGT5IcWIlCB3UaZQNYBEj9sj6Ir1YGxQWN8r0c2MWBcwa4RLJiyndF3joE0r34lV/kXjrvEBf26RQGNvRGF4LnPveJSozp2jG9wrkeyMNHrwqWboyZ32m96ytD+OTHIN5anDjfRLL5CIiiCpJH93SCgAGSETUCEZ7+1I/PftpWjax9uQ2n9HYJbyUCrqJDBqIrnplZe6K+MvdTNmuRtZ9Uo0fnaSZhT9HyoMv0cfs6xf4rb/QkofC1V+b7MXvRNu8T0tGjezmFpxzZm+h9mI18E43N1V4iW3BKbycO7uYUYTRW52FLxie9qmp0DiyybVPf8Qowj9qx+4TDfYSMNA010+5B/f/+C8fOHVF6wwS4eu4nErrXPv8k6t94BeIi2lg9NJLfUKKg8n0/0YchqvwbWLFceDpTxVRH+w4oPPM8FJ74D8ARftGQDaZck5RzUm8UenXV0VEfRBpD5eueeQyBtWtE9VYRKr9nDxHq7u7dT3x0oqIV9N4mj1NqerXgVGIpHT0BBcefnLHk8l1O8YTnMz3ZFnKI5wV9dLhkoBuUx4o8MynvaNVNI+Fb/I3omgzAOribA9cc4xYhrNT0s5/m9YbtxrQnI4VWMlW8fJYTn4cylbr5cbLOd/qTWe/My8DICJaTES5tP30YwNp+ZGFoJbIN1z9/fRL/+O3fMc/2OgoEiPVlu6OSrkn2RqcHRUJMqqtRdssUuPsfBm9Aw/I/w190HXYbura1RRJx6jlQor/AU5LQApdNHHTiqxDaS8tQccM14jBvtEUfjoyOoX7jX24QHh7JvJXockwl36n0O3lnWdWskBOtlS6Lv24M4YUv/fhk+TbgKREd3drZxcV0wJ5OtG8Vmz9F70+eZdPfD1cqOn5fJ/7ZX37CVT6wWaVlTee1Su/oSenCnvTVUM6Uo3o6cXgPJ0gHEwE3m6o1PDLHJ8BTArcIQCZwOZcgj5V7iei/4FAXOjVW9bNKAyiJcqocMwSkVN40AggEIgU1KITojYV+UZhCD4smuzjieLeQgbAzfh/qnp4piloIACaqOXbtgrKxk+Dccy/xr2Rrk4UXZUq37PdtpuswvZ80DbXPzkLdS89FgCZbSem2cP34Co4h4M1Ffjz1aVgWBD5R6NVhezlF+GeTYiUlpQK8EikA6uoEMFZ01nkoHnqtALGii13ooaWpaGcAK5Y7+ap3Mgo5xOsJnR0uP9ItPkxSq3/tBdTMnCaK5lBLBGAFgxquOtqDQ/YMewFGr4vGMICVeDfmq94lsy2q0aPTqRpdqtGjqpwyPb9YNY4BLKs4a9G8Vmz0k35/GeevfLTJip/sPgJzOp6akBLTB2r6Evv8E6h/6zW4D+wrkrXHtwiAVVeHson3iC+68V/VyfuGTtR0lNG/7Lr2741Wd00TVa2im/fTuai6cwIcO3dCq6kzxYG7atI4BFavTEhTuDx7jfjNXlYuElIVnjwERRcMNS1NK+RkehEWJI+MXwO56lMS5q9XNvUOI0CA8tnQf3Vvq2Q0kDfMo3N9oCPp5YOsSbia6NmqySkZPRRO0bOjHR1a27BqQyhlKGoqPaNQDsorQnmN1v6tCc+ZRDnZMrEPZvQ7WdgTzUEgCOndod0dafP20EX7lQV+fLs6iEuPcEcKRJhZi6y+svcSAUR08WtbZn0eIl3vSM/OHRDOY6WHnYlqguNGIPDLz4iuyEpeP9Pf9+Hb37bZDgotvu5YN/pQ+Jn4qLEOVZPGio8OZL+jQRhK7l586dUoPOUMAZpQGPYOjZdcWTLJV/sQ8TYJhlB88eUoOvP8sLeVpqH+zVdR8+iDQDAYU8HxuzVBPNhY8bdXJwdGDXaLHH/U9Kq4VGW3dPgYEbYpkIFgEHWv/Bu1z8yCrbAQ5Xc+KIqwRHvJ6p7SJVeNROGQc2SJJmaefJWTahdvGYUconlCaSMISNUBbT10kPrYSksR/OP3hADWIXs4BHBfRDnYokIHnXvsheDaNaJatAwPrAff82b1PqV3FX1cKSmwYXN1CD/9FRIfaNI1q0LbeR+l43xmv8s+D7GcMpNDulEsp3Qc2r5+ZwBr+5JH2tVYZbiOWPcurlx+T5Pnv7j7ZXij87lN/j2TjV7/2ouoefQBOLvshvL7H4W9PDZPSqIQwlQMiYT8uT0ov+dhkew30ujQcv/taHjvLXiOOCacIyVNTJ3MEEKr5JRWQeI6ZCInMUWCcBECCJ2dOqPo4isilRXpqEXVrCiPDV3A9UZfTYcOapqPi77k+5csQsM7byDw6y8ov3u6cOMnzzlKJExgV/cO4UsTtSYhMI1roBCYgqOOj4TAmOWL3j/v5RRHeDw9dDim0LkBe4S93wRPg8CcHwJ47gufobxS/fdwYPB+5Jlkb+LhQjm/fv4riLeXBPDhsm2eeBnrXSKZmwh7oov31Ue7Y3RI1+fAmtVoeP8tkTep+KIrRMgShfF98EMAJR6bALx0E9Ekh4vNDnvrHeA56jgUnXNxGOA22pphL72xyI8DujhB1eOS7qUkfDVKVnQ/Xe/O6OfC+QNcKC0M61oEvFqxHJ5Dj0Dp+Nthc7mFDlL45gvzYotSUKLmSw4PJ/+OAb5OOg3Flw8TxT2oUYXC6rtvQ6iqCqXXjkLBSac3+diRCR3xY/LSPmgaKieMgu/rLxK/+6Lyh0V//Fm9KYT73/aKareHdXfiuuPC9pu8rCrHXAf/su9jquLqvKJKwpSPiGx1E5Aq4EfF2GHC5mfrZZVKnnkppxQE5Ss9iQo5iONE+Ltj2kIO0SwhMJxAKALDKZQ7Ejq4ZBFKrhwG37ffwDf/yyYA1jvfBQSITqHTwlbM+wxVd4yHvV0HFF8wFNVT7xRgqwwAK5P3KZ1vTtjfhb67O5p8XKCPDr9tCuGjZQG8syQQ8eDPVWh7vupdsq2kGj0t5dwq492dyRzZnFsTPU9V/cuEt1aMYQDLCq5aOKeVG6LPpi8wculEOLTYkLA3O5+DF3a/PIaqTDY6ffmqoMSbmzeh4KjjUDJ8TORCQl/SqiaPE8k5PQOPQtlNkyIeVbVbqrD20Sfg6tABXc4fAofbHb6T0sF53Aj4ly6Ba7/eAqQi13ABvnz8AaofuluET5SNvwN6pcFUomEAK8ydJuEiRUUiL1l0uEi0JwV5wzzRWEmMxlPOiquPcuPInk4BCAjQatEC1P/3/+D/YXEkFCjajZ8ArB/WhkS1IJF3KD4ERl+DzwetplqErHgOG4TScRPFhTjTZuV+MrOmTPZTshcmHXYJdKJcTpQvLpH3GwFPL8zz4T9fxiZujr9AnHxAOJwzXQUy8sJ697sAXvrKL74gZ0RPlmFPtHa6uJx/iDtMs6aBQKv611+Cb96nCFVsjZCnX6YJwFq0Oog9O9gjNMbkcHG6YC8tBSX2IVCLwlYcHTqi/PapcHTumlbEzbWXqJDAgV2dkeTFZsLJ0hKVoAPto3jQmmivpkTrX3wi8iSVT3kw8tHiu9+DInQzutgB2Y1rj3GLQhdkN3SvH9dee4sPFDp4pT++4e3/onraPQJUT/RBJBM64sfko32gZPoVN1yNwMqfk4JG9GGn+r7JcHbrHqnwSB8g7n/XB/LEotDTq49xiz1B81VOGoPgmtUouWYUPIcf3YS1ifJRindJ41qoOEv5pPvgOqCPDLE0mSMf5ZSKEflKj4xCDjpfCEQlHdQ9SPXQQff+vVF25wOoum1MEwCL8olurYMIHaQw8PiK02RDKm8ZLRXAovUaeZ9SP6KJAHryvErVKI/c/JVBPPOZD2WFtpyFtuer3iXjpWr06HSqRpdq9KgqJ0te3llMygBWFsxrjqFWb/QeFd9jxNLbUO7bdtkjOud2PBlPdL8+QnJGF1R60X/wNmqm3yvAJ/Loib8cxl906EX+/R3T0PGTf8PnLERgzL3oPKhvZB2BFT+Jr82hvzdF5guHAoZBjsKTTkPJsDFpva9oQgawwmzVD4qJwkVqZk0XgIDN7ULZrXfD3XeASNpLXwsJxCIwi77aX3+CB5RElVp0DhQCwhydOgvvK3t5q8hX0Dqfhg2V2ravpo0J/bUEITA6OEnJWMvG3ia8DDJtVu8no+vKdD/Fz//0pz4cu69TJK5NFTiWqOR49Fz09fsffZyiihN5wxhpFI5HINbzX/jw8jDz1fqyDXuiNVLI3JC+LlEgQd/PwtbY7HB27org35ugVVdFLvYEYFEuN/pa73Q0egyNugqB336F+6D+KB03KeJtFQOyR1VKTcWb5tpLGys1dInzQEi0l5KFkxmRd3Sfm19pEMnXd9khfDGLBa/2QvntD4Q/LgAgT5+Zc31YuDqI/Ts7hCfCTqU2uJw2UWl259Zhfau65QZ4532KwtPPRsnV2949+nMJFKkYcRk0b4OY37XvAWaXnbZ/XtoHTRMXd3oPUjVIsrnxTQ+/dx98KMon3y/ejwQmkgcW5SEkT1jKRUYhnekavXsrRl2F4Lo/UXbT5BiAK7RpIypGXi7e93phlnTzZfJ7XsopBaH3/s9rqEJvJrwyM0bWe0l/ppFCDtSX9I48aft1C4cSR4cO6t72iUDTtX+HxAc0kQsvQcVp8gS0AsBK9z4lmqggDVWJ1j2h08mB5lyxLiQ+Qui2PN2YbH9XbR+pRo8uX9XoUo0eVeWUrX2RPZ4BLNkctXi+XGz0TjWrMWLZRHSsXRNDzbx2R4rk7g2Owsw8LBpno4tg7dMz4V/8TdiroTGUxXPMCSg687yYL+2US2Peq1+h41MT4CssRdGkB7FLr84x4SJivseni6o0ekLZRJWW6Ks/5VyhC5TeKOTl4sNcouQyA1jbvpjT13uqLFV88RUxOhAdLlJwwqkovX68kMW8FUE89J5XeN9Q8uwRx28DsEjWgVUrUHjaWXAfcFA4uX7cV1Dy4Kmqh6g4KC6v5Lnx8QdpQ2D0NWS67XKxn4ysTdZFgcDE+ATkwQ3rBC8b3n0TnkMOF6FY1AhAePBdL9ZVNM250eQCmyAMjsLoyLOR5tND6qrrNTzxiQ8jB3uMkL2tj4SwJz3kJAJgfb9Y2AXPsSeigHL2aGjimUIA1l9bQwJ4Ia+fSN68Nm1RPnUmHO06xNDh/eh9VN19WySvHoUVJmvRnjC53EsNfg31PoSTHmfIV3PCg8iFFgn9DQahA91kh+O91SjfHa2PtI7WqOfKomdG5zxMdEElT02SM+l4JGdifb1l3j2q2QfBYz3k76cfIzmwiO+f/xQQ+Qw3VYV5fMqBYQCbPEAStmAwHOL9+HQRXhgdIqr3j8jI64Wr574I/LQs8s4nQLnokisj4ehmdS66v4pyIvoSVeg1wicCcQ7d04H+ezgFKFxWZBNACH1k+G1zCH9sCWG3nezYZcfExS2MPMNsH6OFHEj3Tj/IiXMHuIVtiA8dLBwSTmmRzD7oH1wSVZyWccbL5H1KgNzw49zCw1xv8ekR6IMhnY+KL7sOjl12Fd2ic77S36WGticQoGr7SDV6dJGpRtfVT9cLL3j6iE2RGInyqpq1N0b6E9BN5xbKDUu2cfSJJs+taR6impyM8DSXfRjAyiW3JTwrVxtiR+8mDFs6Cd0rl8asesmOfQWI9crELhKoST4FGRO6UFI1QTJm9CWKSqt33insWRJ9kTGyEKr0N+ujpsnGqTTzFUe5uXpVIxONXAoT5bn45tcwgEVgCHlgDT/egwFUASiBcBIdIknGtV6EK5lRjpYpt8C/ZGHSJPrJcm0Y0YWWcPGhQ3bDm6+i4eM5IC+IRBWbkgFYESDoIJfwSiJ51MyahvpXXxTz0EHb5vIkDamjEKT9Om87qBuRiYywJ3oOJWI/q1/juuMenOgZBGBtqAyhQ6PHWsOH76H2sYfg7NpNVEK1FZfEzGLmAtRce4kALMoxRYezZHz1BhAOLySv2AThZEZkFt0nAjxF6Yp9p7ZoNeUhQ6GWiZ6n73HyrKJcefGhwjqYSLkUWz3wGBwdO5lddtr+uXrfpluILICbnkPFVGqfe0LkjGx17yMiGbYOPP9vcWz6APKipUqE9F89jFgHDiJrdrpQeOqZIlm8HuapJ3GP8YJMRGRc9cJ0fEj2u4py0mmNrtCbjj8EXA3e14kT9g974SZrZPfobJWrZqaQA308GXacO1I5NT50ULcDiQAs3Q7Fhw7qKSTM2O9o3mTzPqV5KA8leV/RGVbY3P+9juqH799WIbS4BKHq6vDfS8tQNuFOUewouskMbW8p+0hVu6AaXfqHV3pvLF4TFNEc9FEsVSNQeMhBTvF+MlK8hc48P/4RxJvf+sVHGQqT32tnB9yN5yArbKFqcrKCR9nMyQBWNtxrhrG53BAFwXoMWzYZB27+KobSX8p7ou/9E0QyditaRZ2GD5cGBCK/T6emF+E6rwZK1Nm+3C5y/aQ6iJFBXPZnEM9/7hceJ/GNkhxffYwHVF1NZsulnFKt2/TFJxgU4ZiapomQn0T5pXTvKL18NR0aP1sewIw5PuGBRQDIGX2dOKd/Yy6iuAUmA7A2Vmlpc0PQVPRFViQV/n6x8BAj75ZMW97KKQXBOnAS2vJ32Ltx547QGhqEXKNLjicDsCg/x6gTPOi5S3hPUNLzqrtuE/9fctWISNU3USHu1tEivIO+HFNeEtIXugzrSbwNy0VC2BM9i/InUd4UAlHjWzIAizwSurSxG7rQ1b38PGpnTRfeJAJUSRCeFXluM+0lArC8foQvSxny1bDcojtGVbgj20GhaTGFNZJMGqiqxu+PPi6SLO967hDYG3Mc6h4bVBlWhBFefl2kaAPlPay6fbzIp+gxGM6ZCU2q2Qffwvki1yS1sglT4O4TrvS78Ncgpn8QW4hD5xcVgqAv03u0D9uD6rtuhe/bBWHdarx0E1hJeeWocrCw0Y1JuwO/rhQJtEmGZDs8hx0pZEgAQ/W9k+H75ivYPJ5IOHomMqIx973txbI/QsJjKZdNrwZH3sPL/wripWvNh06nW69eoXfO0lhwMX4cVYf91xEuHLKns4kXbrpnWPm7mUIO5L195ZFuHN6YBy9R6KC+1mR51xKFDurVOTIBsLJ9n9KHhKuOduOYfcJySWbXKO0FVc2mYkaOXbug1X2PwL5DG0Gu4KHE0PZk8lbN3qlGjy43VekSuq5BFDEgh4NkFTlpT9HHSgLqzQLxVK2YxotcuxY3leVkMesMTc8AliE2bT+dmmNDXP3jFAxc/0EMExy7dkXpqJvg6rmfFObQF8HfN4cEyETGi/Jw0EWaQhgO6+4QoAgditduDuG1b/z4cFlQ5LmhfD+UrJpy2EQbJL3vRz+Gq7mkKk1MlcvOP8SF/XaVh8Y3h5wSCcI0gJVGmvQlsvL6KxGq2BK5dPgCwP997Rd/dNffDq1suGSgG4fv7RRyim6JDpHkUffxjwEhg047JgETG5Ny1z0zE94vP4Nzj+4xiaEzUUQV5UQyqr59PNz9DgGFWNIhONFhPxmARaDw8OM8IhQ0OgSt4MR/oHTE2Jh8cvoFQ2uoi+iDFV/3jYQ9kfzpYEJVq4b0dTbJ3ZUMwPr0p4AAvPbttK0KYbwu0QWi4X+zUffSs4DdHrn8Z6Jz+hir9hLlk/trqyZCh9IUXk0YTpYpTSI0+OaRIoxbeOmlAPcoNxOFFtrbtkfFzIfhf/U5kePQNeE+tD3koMgSmngqlJSK3E4EiJA3oKtHL5Tdfn+TiraZ0hA/TiX7oINXlDtQr9xI9FbUapj5oQ/xAAm9cykH0YBuDvTebZsHVjSPaF/WPjML9W+8IhJjl9/5oJCJkRa9Hz2Djg1XCs6iEdBDlS1nLwpkFIJC3thnHexCp8ZwUVXSDgAAIABJREFUYloKvdt++iuIVxf48eWKoDiHHNXTgRMPCFe5iz9zGMsWmJjIVBV66TIX7x0XPQt5I1AOuv6UM6pxETSf98P3QcUOAmt+FfsyvhKk7n1plO1mK0maLeRw0gFODD3CLT6AJAsd1NeaDMBKFDqoj8kIwMryfUp6QiH1+gehiPd41EcffX2651hw7e+R8F76TWZoeypZq2TviE7V6NFlpypdOn2U5mXqO16Q92miRnuK8uzKdjwwageN9lNdTkb5YFU/BrCs4qxF8zbXhrjwlxk4Ye2rMVTZd2wjciDRRTnbdt6MOqyvbJqLh+alyyV96STknKrMJGp0cd1rZ0oAbAd5aFFC2uhcV0bXJwvwaS45xdMpix4xb2NoH4XueAYcjrJb7hSJ8+mr90Pv+bBkTaxs6LB/YBeKL7ejTQnlVHGJ6nDJACw6pFOo6KC9ncKzTgeyopPAi3VQBcKBg1AyfGwk95JR+cb3U1JOCZhhBsCKDqsNbd2CCgIs1/8lQurc/Q+LnT0qx1LR2ReieOi1MXmMMpVL/DgzYU80dt9dHdizffiCeVoflwhNTQZgvbHIj7eXBESY1IA9nOjRMZwXJlH4E4WplY6daPiSnpR+i/fSq/P9Yt9RHpyiFEn4E/E1U5mlDReLmji6AmnN/AWomHwT6tylKLvzQbTfq3PMEgIrlqP2ucdBITQxOQ5POQMFJ/0jErZGBSRE8maJTRX7QBUEK8YNF+HE0RVkCWz+4IcAqPhD9Ecest1U0ZPA4OgcZQlZG/Cj8ubrQQBZupyE9Dz6o4dt1L/2ImoefUBUqWx174wmIbtmRbmpWhPVLT/7KbW3Uvy89M4hAEiEsCdoFM7y5iI/BvZwok/X1F7fZtZstEJvKgBLl9UZfV0RvlKusarJN4FAcv2dSXkKS4bdEJNkn4CRmhn3p15yMCTCxQmULp/yEFx772OIRLOFHOijF11M9XyEDXPfRfXdEyPh7+keKrw+75ouqmuSzTDaor2SjY4x8z6lD6SjT2gMiQz4UTF2GCiZfMlVI1E45Jwmj9TPO+KMNele8bvM0PZUNKpi73QaVaMnFV1kB3p2DOdzWrUhlBT8Safj9A6lMxDlo6V8iOTZSu/WRC3b+wVVNifAmYD0UF0tWk2ZJkLaoyviJnoune9GnRAuGkNziIiMZd8nJS36vKF3oo8vdS89J3LD0jmXWqLcyen41ZL2Uza8sGIsA1hWcNXCOZvTIA9Z/RzOXP10DHW2ggKUjhwPz1HHZUV1c9IVvfBsDbLKL07dG0K8DBpz21CuMoopf+rTbd5XiRSBPOkuPDQcUpgKwKKvzJTH47pjwt5bdJ2gS3b9W6+JacnNXvP5YCsqFiXdC4490VCFyWTKqZreJaPTzIGbgMahg8LVBxPlcSKvBL3aJD1PVj6yZGvPJOxJn4vKqV9H3mRpACxdfy841CWSB9MF27/0O1TfM1EckEjn9MqmBccMRsl1N8QUmzBr/HK1l/R10eXwskFukS9CT/KfiK9m6ZDRn8K8V20MCU9NPcch5fAy4+KvV8A8+UC5CS1UsA8x4FVUKCbxff6qoAjVoPBt8rbat5Md5YU24WlEl5ikCdzjBB/JV7Z/b7S6a5r4sJGo0Uco8rSm6pPUZORfi34O6cErC/z4z5ep30fRYyj07tpjYxNsx6+9pkHD5motop8y9D7adtL/J6vQS97JqQCs+JxRFN5J4BVVW6VQtJIrhsPd5+BI+K3ZtdfPfhk1M6bC3fsg4TWZTLYx82ZRyEGfJx24tu0sEPb2JK/OsptuF4BoYPXKhGRGvDeB8Mcvhz1pns1UfDLzPiX5jBzsFh9XE31EoX1IwCu9o8h7LpM9YSq0PQVhk//rRaEbWYXjkuc2fTzascQuCqQQ+JsMAEm2FD6Hp96l0e8lCvGmHGv08U2vcEnvzzk/BPDcF+GiHOla+3IbTuntEpUyCbiKLgRE+km278sVAbyxKBATpp2JnOg85f14DurJM3TlCpH3jZqzW/dITsZ0AJaIEji+6bkuGZ3xAFZ0WDN9ELeVlIgP9PoZz3PYIJSOm5gwhUo6Xkb/rsL5wQy9ue7LAFauOZ7l85p7Qxz3x39xyYppTagoGXZjODdOhq256dKXnYlBTkSyavToF26Rr6QxdwrRTRdP8r5a9kdizzidN0YBrLVbNBy+l0NU66GvK01aMCjCVaiyIR1Gy8beJioVZtpUk9P6Ci1hmW4zB+6jejlxzdHhhLPksVEx8nKE/t4c8cCiA40vuC0JuJUAltmwp3g9MApgzV0aFEUH6LJBnpzxlRxpXspdQvl/gn+uzSrvUq72kh5yRIDwxYe5QZ51Iik/hUY15kKKDyfLdB/JHEcetAt+DaJ7BwcIeEvX6LA+d2kAz37uk56DKN/tA+XBo7DOwC8rEH8op31MgJIvoMFus2HHUluTcG/ifWjjeuFhRXn0Sm+8Fa5e+wkvy1BUIvCIDTiovwgjpJu4VluDqknjEFi7Juyp3aefyG9COdqK3GG5ZuyB1RhO3vD+WyJHX/FFV6Dg+JOFdxd5VKb7oKLrFAF19G46s58rXNRA01D94F0i7C760hNdVIbGGq18nE53jVToTQdgRYPuItR63AhQjjh33wEou2kybCWlTZZBof5Ee7qmh24Hfv0FZePvEFVn0zaJhRxSPStpDqwUgzIJIUw0nZn3KeVZHXWiR3iXRXuLRHtgUc5C+rhHzQyAZUVoO63BbDjugV0dOPVAF/bpFK54Ga1ZtCfXV4bwyY9BvLXYnxRQISD5/ENdIgw2lddwWv2L6pDv9jsZradNrRNRCpQ+pdcujojuRPdv8AMvzPMJMD9VO35fJ/7Z3wXif7pGRZpe/tovws3JhmRyX4ouAkIFCxxt24k8qmYALKL76sYzqv6RFcEgyu97RBTgSdmivN8phUF0rk4Czaun3ik8vUuuHAa94mk6viT7XVX9y5QfsscxgCWboxbPtz1siEM2zMV1y+5oQmnxpVej6JyLM+LA9kAXLTwTg5yIYJXoSXbZpYM1vRwp91W6ZgTA+vLnoMi1kigBd/z8NQ/dLbyyXGm++Kdbl0pyIlr/NateeDcQUEFVVqhEsDiQjh8J3/wvDSVxj8mBFRXykCgHlshTMnEsfF9/IUKJy+94IB3LDf9uNuwp0cRGACz6stihlT2SpDrVAinBbtXEMeKLv6HDUtxkudpLusdGolCwZHw1LJgEHSlnIX0JTgT8JZuX7MfW2nDlUQpTi89xuFtbu0jS2ruLI5yPLa7Rpe+ndUGRO48uR/SVX5b91h+Vz/YhWfJss3LWw4gJtCm55noUnnZW7BQpQggjBT9OHoKS4WOSjjOUA6sRtKp//SX45n2KUMXW/8fedYBHVaztb2t6obeE3gUbxQ5KR0XxqlhQsV272HvHa69YsVzbFfWiWFEpdhAugghIr4FA6JBetv7/Oydnc3Zzdk/dZPdk5nnybJKdmTNfmTkz73wl1J8Ym0krgAW34etHCtYxKGL8JAC7UgBLzJKFOjULfqGyZ6YwgA7WSPYsMS5bGesj5cSTKeu+f+m6vVeyTo6UHebF5NEp7DCLGRLKzNm8JeU+/Qo58sPdcdEewOW6ogAhWU6HZjZKcQmWPygIiNwso84CQ+zP1bMP5Tz9irLVqcFEDml57anthH+o4l2yAFiRMbDKnn+Mqr/7KizxSUiuAP+mTSVkXpQe6AHSQzZxd22XKJgad1y4m50xwElnD3KFMixGW1+wvm/ZG6CPfvfSL2vDXXyhx7AQhiuvlneI0loWa/3G3giJovaUBOnvwoCuuHnS58fqz+z30s5DAbZmxYKgwe+FG5CcoyYqaIjLyqtOie46LcdfuJq/9ZMQM1EPXcgwjkUo/ZyJLI5t9ZxZzO1XC4AF1/bLhrrYRQisLUtuv45ZmOa+9G9ytG0fUy1wAVl8y9UUrCiTBeXFrKfOTp0p57nXDcXXTOb9g9LcSoTvOYCVCFLQMIZEmRDfj1hOpY/ex4IAS0v6eZdQxj9v0ECRUDVR6NKzIMsRaxV6pAduaQY6uJF9s8xLHy3yksNGdGIvJwMAcBCFO8r/Nvlp5fY6qywlAAu3OYcqgjFTf0v5LN5SOvI7U+7z08jerLlmnbOy3kUGudQCYCH49y2nphBujlFgjVD20tMs9phUBxAXpXzqk1Tz288sTomZAJYet6eSqiAt3xYIi3+jBsDacTDA4q2p2TiHXCrLyuRjgsXQwoaaS1KLjXOOcdFFx7tCWSGj8VXX5JE0MrLeKcU4BAh3REc7S+ohZhyChcCfW/314iaatX6LpBmhyyhPpe210oX3ctkTD1HNwl9ZvELmDpGmnCGvYs1a2vXRDMoZM4ZanShkFEQRLawA6mTd9XAo2yBuvSs//ZAFcod1bs6UZ8h1xIBQOxEQIruDgV+po8cJLt/Sdi4X5Ux5llxHDYzJsrAYazY7OTt1IT8y5paVhoKTawGw4DZz7YgUwhqBIYUCaG8vYOOQAlhiVkVpNrgwvgaDVPPzXCqb+pRwey8H9KlQCK0AFoIYI0A4wF6UmICh5Pmi++gbP3rCXIIQ9+yiEwRX/7Ag6irpMSORQ8qDz1LL4+sSOURjW7IAWLCAvW64m4Yd5mR6FtLj6uqw7KrShAhwq5Ie6OHCmuqysYupeLq2S3mt5I4rZps+71iXKms+sW+4h732g4ftEcVy1kAXTRriinsMQwBlIw5zsiyX3WovXDAX/trmp7d/9jB3Ry1FbX9a128tY0BdxLrD+oN4TiknDKWMqyazLqIl6sF32N8hvIJ4yYn/wcq84o2pLIYcwiYAoHfmd6K0cydS6vAxITdkBFd/eU4NvX55mtah1qsvZ3Go5EJ4yUlCqAeEGRDnE+KT5j7zGouhFat4Fs1nlsH2tu1lzw4hgKu6knL+9QK5Dj9KN40vzq4xFI8M76ie7RzsUuFgeZBd2KlxCRWz45bXEK3b6afp1yu/+3UT2YgNOYDViMzX8+hE2lAjaB42THAxkBYE1s26WUjVrbYkEl1qxxyrnhXoYRnmHriNuZGlT5jIAnSH0lH7hexVPn+Q3C4bNc+ou8UFXwBifTDfQ9+vEG7alAAsuJV4fSRkHxJdT7ZuYnGuUoaOYH1gQyW6QIVeel27U+5z0wimyHqKFeQkpVukxwiAhY3pFSe7WNB9AAbSYLx4FlxSbC4XBcoEiwOYgPuLdpgGYBlxe4L7GbKQwcwdFjlKABbcoA5VBkNWf2K8NffRg1mwdhQciu12YredIQCrspKyH3m67iCvoHwNOZdEAAsg85WnuEO0xeKrnrkjp3dG+zHa3uyDwo3vV+kOhgtaALrBMi0z1Ub7ywLM8iVWRtxo9Gulq+LtV1iAWjG+B+ZrtCLqOtbdvbdcT/Yta+lQmx7U+bVp5M4RDgMAbkr/dR87LITWALdbiA9XWckOOtLMhqFnBYPExjJjOgO52dohbWez13u3RBsnwJGKt16mlFGnUeopo5jJXvEd15Fv03pdANaEY1wE9zvmriRxHXT26E3+wm0saHnkjb7nz8VU+tCdLAZj7gtvEA5N0hKyrtFpjaoVwIKVLVxpAJIAyCu+7RpCBrusOx8k38Z1QnDk0hImH1evPpRxzc2hBBSw6vliiZc+WCDEC8M746YxbuqfL/gZi9am9jbtKPfZ11g2W6ViRiKH9CkvUl6/Tmz9BqggukJjLt061k0Iio4iB2D9VeCnF2Z7WBBosQDEv/QkAWRpDBdCjAPvUrxTsQ5A18rffImqPvtYmBO1GVtZTC+vjxx5+Uz/pAAW1nLsfeLi2q7THRfxkmC9GEp8ABB34W9U+d4bzG2YxTaqBUDSL72aUuB+CtdiIlqy2U+vzBPkBBAWVoS4AEURMxtjzdETYF/uvYTEC8hYjk+ERogssLBE9nNYLqtZn7X2p3X9Vppn+B6gVfXXn1H1z/PYHh26hCLlWSwA69IhbrYvZ7EmsU6//6bwzvB563RSEvtT6oIO6+f/LPCw/YXRohXAwjy+fKiLzhwg7E/FDJ2u/kfGjL8ojlPueWKMNlgUysWpM0Kj1nhkcOU8c4CTju0uxCOTZpKGniKuHDLiIqmImPgM44Zb5ZgjnGzPoSV+qBHaGrstB7AaWwIan59oB27c6Jc+/gD5Nm8IowRxibJuu5+l1lZTEo0uNWOOVSfZ6THDzQhmzsgIhZs2NQAWfPZzsbmQuK2lybmewCKAuxDKqp8ZABY6xgZt8hg3dah1rYHFBIJuYoPDNksOR+hAhJs/uPWIGyfcaEpfulrmkhluT7itxqFs5h9eRQAL4BQ2rK1rXdRCMXk6d5U1H9fjQtjQcwkA1pyVPhrY1RGKa2EGX6283sWiDfzEjTMsTrFxVCq40T71SBcN7uYI6ZXYxhcgKtgXYIclWJAh+C4Ogog/pRyRSOnJdd/Xy9wao2nIcjIYpD2vvkL01UdU2PNk6vfsI5SKiM5i8fup+vuvqPKL/5J/547QQcfVpz/hgOrq04/VxAEVQDKSQAj/CBKAH4DD3vVrhXZuN8s8mH7RFQIIrGPBiJVVVCkGFrJYTR7tZqANimgpBrAm4+IrWRwU7F0iASwxM56zWw/Z236jwbS1AljIPHjpEAGcEcH1QEkxs4YDsMjAkZRU4bKhFlCQAo3QRQA+yO4Mtxz0xeTm81LplHuZBR9klHHp1eqVT0dNuUQOyCQ9dXZNCECGNcLNY1NoUNfaQH4Rz4nmMiXNqqtjaLJNtFg0o4MOze108xg3i7EozgkG9rw7jXzbtrJ/waIw/bJrKHjoAIvDpsWiWfN7yaA7Lqxmrx3hppP7CFZluOQqf/5xqv5hdjgoJwLcNntY9lMRnFywwU+XDRHiM4qXZaX33kKev5YwnhgFsJ76poYFJ8earGRhjazlz39Xp29ygh/V36mrP7MBrNBcP3iAXVI42ndgMQoDB/apArAwl2B9BRdqtv7VhkYI+gOUcelVlH7uRYK1ldSytKYmFHMWc+3X/3fdP7mv8aQpWgEsgPXIGAtLOmnSA3hj2HNyQtZjeMe4Bx1HGf+8kRx5HUPiFAEvR/v8kAUW9oFYgwASmw1g4cFq45HBFfzyoe6QRW209Qr8X7MjQO/86mF6PfEEF8u8raTjZq1/idIPB7ASRRIqx5GIwAgCPMOv2btcuJ0VCxaPrNvuI3vL1orUJSJdioOOUSGZ6ZFaaqRJslYp8WP/z/PpwE+/UsvzzqMW/XqwFwL85N/4yUMIFBkrCyFugEuqiPBiZQt+rduazZ0S7noS8ULNuvkuSh1zhtLQon6fzHKSI0oPgFVcSWEZyOCKhwM7boJwe82CG0cpoaC0a1ZR1l0PUeqIsWGWcloEY9TtCSbuHU45hgEBGD82o+2bCRu1WFkIcaMlpm7HzXfxnTdQYP8+Sh0+msXtEV2vEAOo9NF72A1xypDhlH3vFMWMXI0xlwAeILkCzMixodHLVy2ys9o8kqMdQBayMInWfXJ1TurlZLE5cAsaq+AmddehILXOsSXUbSlui9cX+alNrp3NGRRp/Cc1OrFxd4CBc7gRDllnqGmosY5eAAuH7ytOdtPI/kK8HdF1MLBnF4uJgvle8uDtsgCWb91qKr5nMmNKzhNTydW3f92oERz4sftZUHlVMb1k6NUKYF1wHKzIarP7rvyLBexnwFVaOnP3Zi6bDkfYGmBv1SYUHwsHK1hKA0i4cZQ7BA551/xNJffcxIDGnGdeJWfnbhqlY6w61rDpC71svmFvgKLksibXBu3gKnXdyBRm6WNWiQVgyb1P4dqO9+hVw93MWj1WEd1A08+/RLB6V1G0urYbdcc9opODbhnjZq73KGLcIACmWTfdxfRfdBUuf/NldsFlc7so+6GnWHIBrCnfLffRlj0BuvgkF3ORkvYjZ02kgg31qkC/EdZCWrBnAWDNrBMrKyj3iZeY21kstzW5WJJin2r6Mx3A2rOLyv51HwM5U089k1lHagFVESYCiQVE90FR52B4kH3fv8IvFCTrGp6FhBwoy7f5Q9lk9chGbKMVwILb5k21cf/Qh9JlDbwzsh94nGBpjCLGzILc5BJT+Aq2UMndN7I9oBhb0Qh9aKsmHhnAxKuHu1UF0xfHs/1AgJ2zlPYbRsefqO05gJWokokyrkQ9KCDoKTJ01cz/KWzkuJXNvO1+cnbuGpPTiUqXXvVIZnpKH7yD3bziZkdMNR2ND7CQSr/4SmbOvPf6K8lZvI/2dD+Oerw8lcXRWLHNTy/O9rAMb7EArHqH7mg3ehKT5rRzLqBM+PrruL0X6UlmOcnJRCuA9c4vHnbQPP0oF7klQBXkMedvHzntNhp+WPSsQHIHHRz0Q9YXGiaQUbenfS17UOsXXqeW7bKZafUL39UwHVQCsJBBE+4LYlau6rnfUvnLzwjx/WqDNGPHzVxxggFmOZLzxIuqgns2ylzyBFnaazGrkB6+ahAbq2q1eRSNfhyIYNn38SLB7UpaYEl19TC3bBZQrfxMlPpwBd++P8Bud6Xrg9z4sJH+s8BP7/3qoYL9QYK1Am6G1STl0EOvXgDr9KOc7JabuRJJXAfFJBXe5X/WA7BCVqVw/3rpaaqa9QWzesi64wFyHXYEc3uv+M+/WYZcFjvriank6NRFM1laAaxJJ7npguMFN6AQKOGpoczrbqW0M88Ne740xpeYAQ90zf3bR7B2uuiE2kDckixd0SygNRMWpYFSIofIOQZXmXFHO2nc0S6W2AGwB2YhAnHDpebrZXWAl/SRcDsEfdGst7TSEw0siPU+nbXcR6WVQeb6JJeUAmPAPqrk1msoUHwwBPbg/2a7tht1xz3tSCf9c5ibxaySzkM5az0xkyXiK4kACGS2ohbU61MLLIqug6AXgBIujIxaYIlyBVhR8/M8ZkXu27RBsEaE1Vv3XiFLylgAFgCfW09NYRmKUbT2ZzaAJaevWgAsAFe3n1YbO692vsMAQdzPR/Yvl2kal4RmgMJaASxkJkbcP2QqR8GaW/n+m2y9xYUjA9uDQfL+/RfzDgIQhfNnKCC7xLo0MguhNNM0+tYDYOmJR4b1AK7guAATjzPR4pFFuuOy+VIrMOxRK958iQG0bL+KM1yz5pQyfDRLsMbOcxYqHMBKMmEm+kEBpvfV330ZxlVHx87MEgsbvWgl0enSqibJTI80za0S3SG3Ma+Htt3/IKUt+5V2Dr2QDr/3RpaSfckWP3MDQNDMWAAWNrKzV/hoULc6tydmvrzwN6r65H3mooqgksz1pFtPSjt/UiimgtIYY32fzHKSo0srgAXXEWQQQuyxepuW6iCt2hFgAbTlUq5L3dKkGQrhltK51jVHi2yUbtKkfUVze+r11COUlekmBGZ//nsPZaYoA1g/rvaxQzZSgYtcwOYZKe69fy0JbQQcbdtRyshTKf3ciaoCYmO8jTGXcOiDWySsylB08VWL4CwCYOGgBRdZBMJF5j2AldjwuY8fwoLiips/gKOvzK2hRRvr3AnhInTTaHdoUw32RW5AYZ3gPmpQPZcGrXoiDS6uUUyy1XGYRDxD6E2bHCFQPlwqsDYAqMMacHIfIWV77/aOehYNCKi/tkhInoCsV2I8ETwMc2rcUU46oqN87Bkj49cDYPVsKwQuFg9eUtdBMc6THIiEWHmIg4cCdym4flV9OUMIdCwp2Otk3z2FnD176yJNK4AljWMj15ZBrBKXbjFGl9RCbFmBn8WfHNxdWP98BZup5I7rGW31rMx0UaUMcCslctD52HrNzAISooEFSu9TWLrBjVB0WZcOUBprEutE9uMvhLIxxsO1PezZZWWa4skhftykIW62FoSsv6qqQskYAIzCXVqMxSMHgOwuDjLXadQJSxhwzWTyLFtSL2uyER2QvodhkYO4nQDM1AJYsOK78/QU6lhrWau1P7P0LhYPtABYcu+raH1DNiV33UgAPeFKDJASBetGyCXWgHC0AlhwIcRF0ch+dWBPtMdLQf3sex8NxdMNhXVA/Obai/pgwE/B8nKWVRb/w/5WLYBlNB4ZXDERT060zoQHSvmrz4XOPIgdGYo3GSVupHflMhanElb/chevjnYdKOdfz+u6WDEg3rg25QBWXNlrfufJcOCueOsVqvzvB2HEw8QVIBYOnnIlGejSIk2r0aOG9rKqICGOALK7wAIH7ij//Z+XPlnkpRH9HCxNcjTLHBygENQTMbAQWFcu0KaaMWitYzU5aQGwVu8IsMOqeKtYtHQNlX3+KWWMrHPFk7OmwobGs3A+C87s37WTxRdAynbcZuHgC9cA3JI3VIl0e8Khbf46H8t0hBheCPyLDZtcEXUUVliIq5AopthG5hJu+feUBql729hpts2UT7LPIxak/P7bGOgUCnxud4Ss7qSbP7i/IMYYMriJYA1iWWFTLa5b1bM+p7JXngvFe7JlZIbiEEW6NEAOsF72LPsjpkgAKCDQM6yac55+RTWIKu1USU7Q/y6t7bR1b4C27a+fkQsu3kd1drB1utJDbL2XZpuNRgAsNRCTDe1rfMQ260aLVgALY0D2KgTURqyTSNdBAJUoskCQBATy795FpVPuZrFWcKHCDhe1skFw94wrrqO0M87RZRmsBGAhZhcSU+S1EOY29A3WcXBPY9mzbv4nBWuqQ9mzEGy5tCoYsviRAxIgaxwKRTcuMb4ksixmP/i4opu0Gjkq6Z2aPsyoYxaQIAcWqHmfIpMY5o4IhjKa/H7yrl7BLhp8G9aRPSeXch57gZy9DwuRbLZreyQvtc4lWJFdeXJtAgS/n8VeCgaDzPrQ5qo/t0PZMc+5kDKvuZlZzXm8xCykUUQXRPeRAxhwV/rwXaYCWAhxggvR9HMmkrNHL6qeM4vKnn1UNYAFd/zbT6tz79Lan1l6F2sOaAGw0A8shhEMXXQDrdd3bZy0yvemUc3vvzG+iZbnZu7ztAJYeIfA1Q6Zz+ViPiHhAfa1LGPWS01QAAAgAElEQVSxJJ5upEuuaK1UM/9nZkGLdzQC1aefP4mt7/5dRaqy4xqNR4bLYcQeHD/QxS79kRSt+LZrCe+ZtNPHs8szFsZCmrk3LY1yHn8xFHdSmh2Xhe65Z0rowi0s9MWw0ZR9zxRd7yYz1l+z++AAltkcjXN/ybIRqPzkfap4+9UwbiCwaNat9zNzxsiSLHSpFa/V6FFLt7Te34V+emWuh7kn4Mb7hlHhKXuldeFq+Oo8DxUVBwkuHgj6zgK6x7lYTU5aACykjMYBCBuC4v1ltGvy9dRy7zqSuuIB4BFvUZmL8OLf2S2VGKMC7nTZDz5JsE5C2bI3wOT43MTUOEsuevewkJn2g4fmr/cx2gCcDukjv9lB/CsAXbCmwcEQrkV6rMfiTayWufT3dj+bcwBVWIa1BijJPo/golPxwdtkb9GCsu9/jFz9jhTOltK4Z5LNH8AdWPjB4gLACAIaizGVAIKV3HszmyfSGIIAn+DSgIC5sNRRm9mNDcTnpZL7byXPn0tYTMC08RN0STXZ5SQlWuuh+5S+TiYn5tIo4zoYyrD719KoMbBCVqcb14cfLnAg/3MxlT31MAVKS+UzMqqQWCwAC+6cVw2rCzwvdidah8FqsPjWa8hfVEhSawPpY+UssJCWHZYwOAxGc2FTMfSYVaykdyBUDixQ8z6FCzLARrgJMbfALz8NgeTo19GmHYvXI4JX0oQoZrq2RwpL61wCaAoQGhlWlYqcTknj6kldBwHMI0GCHH+VnqPle62gCSywEDNKTPoQ+Syl/swGsF6a42EgPLKQinGstAJYoAEWqVgXETxcBLLqWWzb7JQy5BTKvOnuEChysCLIEjTdPz5FC9tl68bi3YZdgXrxWRHWYkgfB3vvyhXsQfENLmKizdVYgxbjHCL5Re7Ut9mcjFWg30bikcElEskpkDgJpXr211T23OPk7NS5XiKhkKXiX0vC3GtDgelbtqac56fVG3PNT3Oo9KmHSRq43rDgEqADDmAlgBC0DCGZNgLsFvrFJ+uRlzn5TuGGUlKSiS418rIaPdFoxkYEG2DcKCJgL14ccEWBKwncT3BDLxYE/px4vJAtQwRFcEOMVL/Tf/cQNoBiQQYvZKZB3UggC23Emzs1sohVx2py0gJgwe0HLnbYuFTVBGjZoy9Tt8Wf0I6eJ5PoiofbLDH2Ddsg/bGIbJmZ5OrZhx3O3QOPFbLVELG4S2/97KEfVvnI7A1bpAyV3J7guioWWF8h2PGQ3o6QBSD0FpsjWAcC6BILNuSnHeWkQV2dLJaRdIuEW0d2qxenYuZc2n4gSGccLWRMYqmY4zRmsdtknkehw9vmjbLgkOhmZsvIotwX3iBHh3xm1TLtRw+zxMKhBjE5DssLd9mMdAMCr0JxiAq3awKixFhz9hYttQFfEXJPZjnVWwM0uD3hkADXQbxXMBfkXAfF/uVAJPE7uA2Wv/o8uXr3lbWCE5OPOPM7yWYxVZqG0QCszxZ7qW+eg1mxxZrLovWUWt0DQFLtDYZcxCvee4MqP/y3ISs/ORqtpHegTw4sUPM+rfQEKc1lYwCWCBTAgg/6Ajd8XO6KFkywVDxQFqR2zerWb7Nc243MJbEt3McQf61/ft1+rp7sJfHUpBZ9IjAX6TqYdvaFrAuzAKxoGZGVAKdIOgB6w0IbYI9cyFWl/szeD2E+4b2DuFyiO7QeAAt0wvryxpFuGgraJPHW8B0uXVjojvQMyrz+NkoddRpDX0U3+n+da/yiMhrv3vjZS0d2tNeLz+r14bxhY3sx76oVVPb0IyyIffYjT7G4pLh0hdzZvjWKBVasTNniGugeeAxzuYM7ntaiRRaQH+QogqOitaI0YL70+VifMUbXkQMo98mX2Piqf5xNFW9MJWeX7pT94BPMmkxaYr3TtNKWSPU5gJVI0lAxlmTbCCAjDyYkW1EkJePy6yj9wktD/0k2upREZTV61BxUYWaNFz3csRCDx4yCWxa4rCCbHGIq7DgQIJjqf3lruhndWy74tKh3kYEu621YiWjxJh/5AzY6voeDbcpwq1awN0D5LYUMZJAg4tuosYSDdcC7v3pYQGCUeGzYoglcye1Jr6Jggw5AC7yBS966nX6afn3D6F085pIcH8ySUzKvd6EbV7uDcp59jW0CpSWwby8V33IVIdsuNofu404iALsfLfTQfxZ4CQGibz+1NiOXZMMsBsqO5Lt4cGUHuinPsK+x6S6vDrJPFGy+YR3JwApJFii5IMla9DuZ5VRvDVMAsNLdxNxMkKAB7w/MZbiww12k+I7rmQug2iLGehSTMjDLuuturddczo1P7TOYHshYf8GNe+kWP4sPme62UU2Vhwre/g+Rp4Y6XnERpeVmhx4hWrPAPSbM+q+qksqeeIglZ4E7bO5zr4dcvrG+SbMxgobsux6mlGH1LeW10CKtayW9k+MB3pVq3qe7iwMszpxSunsAXTP/8LELwEknKWc11SsXsZ1WCyy55+GyESCPaBGEOqIrtTSxAXglgrCRroMieGcWgLVqh59l440EfZUAp2j0XXGyS1d/Zr1nxXGZBWDhUnlobweL3SjGzAyj3e9nQdIRDzTo9VL23Q8TMhWKbvS4ZDZaosnif5v9NKqfUzY+q6hDoXfzoQNhSQ/EMYnx/LAeilapkXEBpeP3LF3MMk0D+JLLUKiWVi0AFiyvcAGGC1Mp4CZNtIHzFKxkocfVP3xPZU89wiwVc595jSU8UCqVM/5DFW++TK7DDqecp14mW2qaUpOk+J4DWEkhprpBJuNGwLP0f1SGbBDIiiAp6eddzALaoiQjXbFUx2r0SF+ciTBlzNoQWE1OIj3wqz/vWBede4yrXtBlyA+HIhy+Eez8+pEpBMArsgCUQnwUbG5gri5XcEuMjfvMJT7mTiUWs+TD9S6+s80sOSXzPPIsmk+lU+4he9v2lPv8NJa1R1qkgIcY1BXWeJ8v8dL7870E95JbxrqpfTN7WEYusS7ubvaVBRkoDLBAbsO+qzhIz39fQ8u2+tmN+LXD3cw9BPVDLjZ2G+U886qQZUlnSWY5RZIc69D9wyo/i3d1DCyuIpY2yBPyRjp1uYKDGnOTJgpl4RWzc8kdTLCWYr1lLni7i6h48hUUlAS01iIqOQALGWFhnQyAAJbOqz78ltq8/yjZggHafsF9dPTlZ4bRWC8AsDT+WkYmZT/wBMG6AEXqIi5al8m5rmihQa6ulfROjj4171NYrQCIBGAglzQF/QIYWLszQF8s9dLPa4TLoIZwbTcKYCFLH8CroySJUETwCqFDpDon8k/OdVD8ziwAa8JLlWz/An73y7OHsrzpAbAwNlzQ6unPrPesdD9k1AILIQauOLnWpVphgouWnVKrH4QpUONCqrR2yMliT0mAymuIoFcocvFZ2RcSV3BHfmfKfujJUMZ7nDfLnniQPEsWhcU6k7O+gmt41acfMbAuWF1NqSPGUNadD+mOFaUFwIL75k2jU1icQrl5iDUBF/eIe4h3jBZrKtBVPetLQkgfvDzk5qGSfBL5ew5gJbJ0ZMaWrBsB3HIj8CFu96SFZS+75R4OYMVJD+Px4ozTUDV1axZdyTqfojFLSg+s18YPdNJpR7nY4Zm974kI2X++XOqlb5cLKcdFVwAckBBEUpqBDG6ByHSFlyxMtvHyL68JEsAtxC37abWPZSCLLGbJR7ph06QgcapsFl1W1rs4sV5Vt3rkI7eBjnxY5IYUm8pv//LRv3/xUF5zWyg+CjIFsYxNq1eS1AJL6vYs9zwAXC/PqaHfN/jp2O4Omjw6hbl+ooiHB2mmT1XMsND+QY7eaIfu71Z4iYI25oIeDXiPxb9YBwTRes51+FHCTXZEwGox1ghcWUR3Uy2yimaBBatjrNOgZ+3iTWR//HZK9ZZT6U1PUf/RA9i6LAXq1GTAhA7jB2u+lJdGrfzk6LXaeifSqPV9unFPgM4/1sXifAL0RHu8gw+VC5k8AVr9b1PdRZD4nHi7thsBsHD5hTiTJ/WuizMpWrIEa2rC4sGJljPRXAdFes0CsES9i8xcpxfAEsentT8976VY64ZWC6ziSgqLJQU5QKeiBnCPeLjIL4BE4iUP9oBy2TS1rHeoKyeL/aUBCtpsbN8aGZ+17YuvU/O2dVankQlYWLZguy1q0hQxFASCpSOuJC4dgpWVwrBtdko78xzKuHqybDICtbRpAbBO6uWkG0cLQGK0ebj9QIAlGIoGYOEiAvtz6ffIqiwWhD3IuvuRUNB3tXQkej0OYCW6hCLGl8wbAfjvIxC0d93qMKpSTh5BFwRvpWpH45s1mvWiSWY5Kb04E2HKcDnJS8GI3pnpimeWfEQqjdBlpr6aRRenx0yp1PWlRz56ASwxEyFi/0ljYImBsuXiEAFpKJ82lWXdkqZwB1D80pwaWrk9wG7FTz3SyTakYvaxYGUF5TwxlVx9+xtinJX0Ltpmf/FmH3Vr7WAAIACard//RsHFv1GHi86ntB7h7qFyzIwFYEUL0I9+vKuWC2nM9+9j7ndmZXtCht4fV/sIqdZxyMEBDNYP+EQQZoBacD9FVki1B0ocYAsPBKhVlp3SoiSElMY/NKR0FrSwV/NeMvN9KuV/PFzblQAsqTtuqovYBRaANhysLz3JHQYWS8GrzGtvDmXkRLIBgKzMCrXWDUpMBqOkX8wF8aV/k6Nte6WqYd9zAMtP7/zioRH9nPViSYXikEksUhHnKmXoCMZDn59CFwChd2TX7pT73DRCJl28s/DuM1pkL3RKA+QL2JhnQLT4rNKYpABrqmd9QZVf/JfgVgi9ApCFrPfpk64K6Q3aAOyBDoeyB5aWMqtrZO9LP3ciOfI7GSVJNoYbYv2++H0NwdpaWswAsGABmuK0MXmJccFwmSZmxwUwlzpyLGXeeIeu7MWGGRKnDjiAFSfGxqvbZN+ABooPsaB7yMQkLSuaD6I3+txBB1NaxYt1qvrVcwCS6zjZ5RSNWVaji9OjalpormTWPFJzUNA8OAMNzKKL650BIcRoqkc+RgEs5DC4bribhtW6/IkACFwRIuMQVbz3JnNTQKwLKYAF96Kps2vYoWHy6Np4WnD1rQ2qbSSgrJRdVtK7aIfuFdv9LA4P4l0VrCmiwN1XUlblfirpcxx1fWmqYvwhJRcN0TUKMrS53YQg3CG3w2CA3XJn/+s5FlDYjAJL1w8WeJlLKdx+IhNJ4FA2b5WPFm/y0zmDXdQ3zx4z0DtiSS5Y72OZV1EfMcLkysbdgajfaaXLSnpnxfmkxx0XVqOb9wToyE6OUJgC5hb4wG0MREifMJEyrrwhZBoozTyIrGnlrz4XVY3qgoens3g99txmLKC2vXVbTarHASw/C+1w9iBXVLdVadwluEpn3nRXPR7LuRAigzPc5uNRCvYHaH9pkLlrRovPun1/gNrm2FUndAJgBytHuOqJHgnxGDv6bEwLrEiacOkCwxF4P5l5sRIv3mnplwNYWriVAHUtsRHwean06SkEc3tp2ZTdh6b1uZN2ZHRuNE7rOQBxAKvhxcXlJM9zS6wPMqRZjS5OT3zWDD3rglEAq6waGR9dhAC/mUjtDSurN1+iqs8+ZjfBtnThEMYOZV4fOfLymWWVFMDaeTBAL8/1sIQVOGzgJhUuDsW3XcsyF2Y/9BS5Bx9vmGlW0rtoh+5lBX5mmYQg+HsP1NCmex6grlvnU9HQC+nwe29kLnPIUgrAULwNP+cYF116kou5dckBWLAeQfwpsSAAfMUHb5F35TLB/cRmJ0fbdszaJPX0s0y55Y7M0Au3pfEDXMw6D5ZYKEi8MXuFj7mEI9Bv2xwbyzx6Yk8kPhESUEgLLGe++tPL3F+htwAfJp5QP5McLLw+mO+hKecYzzKG51tJ75oSgKXkjisFpfzbtlLxPTcx8CrtnAso86rJpsYQ0rP46QWwMC+QsRRAB+J8ImPxb+t9BGtIlGRxIYTrMQDv3u3DY0nljBlDbYcIcfBQxOypNncKy46bOnqcILtgkGp+nktlU58i5g56812UOuYM1gbAGBKYmF0AyM9e6aOVhX5m3ScXnxUXPtMXeKlLaxudeqR8nFfpuGBN+tMaH/3wt5fOO86tmM3VKE1aACyEDLh5TOwYWCJYqDUGlkgHDEZKH7mL7UPkEtUYpbex2nMAq7E4r/O5VtoIlL/0NFV9/VkYJ4rSOzJLrPU5/XRyyFgzPQcguSdaSU5W3LCJNFlNTlajh8vJ2Hqm1Jqvd/IxOCL5FisGFoCADs3tdPMYN4tTxAo2/gt/o8p3p5Fv21b2L2enLpR+2TUUPHSAyl58krk35Dz2AvsOQbq/WOIlACliYFwxqLard1/KefoVU0ARq64PorzgHgJrJAT/FbOhwVUO4A4sjWCVhTr//Z+XPlnkZfGHUBAv6+rhbkLcQLmCQOoeP6nKyKo059R8H0tOANn65wvxUFZsD4RoiOwXYFafDg7mVoizKPiwrCB6fblx8fUhtrSsMp+0uOP6Fv1GrS84j5r17RFiTuDgASq5/xbybdwQZnWqRtfl6jRmDKzOLe0sAYQ0+zJAlfnrfCxpB9wmkwXAwnsFQD7WAmksqQOtelCn16ZRWjMhgx1ikpU//zhV/zA7/NLF42EXLyw2lASUhKUwEg0gSZCZBVmv4S49Y7GX9pXGjs+KSwishUN6O2hUfyf1ae+oZ41VVhWkVTsC9P0KL4sviTKoq4MuG1qXLRMWqaiHSySzALlYAFZkPDKXk9jYm+NSQpLFOOPSqwnxCPGGKq8KUmaa/iyEoeQiZWWhTMpmyq2x+uIAVmNxXudzrfLCFMmveOd1qvzo3TBuFLubMxDrrxbH6uSS/mZ8w9Y0NmwilXrn09jCmXT69hn0d/MBNKPrZYZdX7necb3Tv2rpb8n1jiiUhbBFS8p94U2yt2odxlC5LISwPICLFW6CAW7ghh4gwUUnuqh5Ruy4IKWP3c9utdPPv4S52GCDunCDn3YeCtCZR7vYJhyBaUtuu5Z8hdsoa/KdhADuZhS9650Zz5b2YZbeRY4LN9Wv/YDA+na6+EQXA6wiy9+FfnplrofFkRILMkleNzKF+naQd4lBG2SQgwtfvNxmpOO0mpysRo/R/UOizSc97rjdXpoasvArffAOqln4KwM6WBDtSD9XCcFiRs9YPGgsAGvWch+deoRTNrg5QKzvlvvovfkeNvSrh7lpZD8hU6xSUHiz1zvMJzVZCOEyl5lCjJ7IWFJ9n3mE0hHcTCy1ly5Vn7xPvs0bWPwkuEg7u/WktPMnUcrxQ0IWdQDxps720HMTG8ZCU008OYB0A7s62CUEEg1t2Ruk1TvqJ0SIpXdmySkagBUtHpnUklHcH6SeeiZl3XpfveFWfvhvFlpAmhGy8j9vU9U3M8l99GAWrB0F+gqrYbwBQwBWZSVlP/I0uQfUWd+ZvRY1ZH8cwGpIbpvwLCtuBCpnfEgVb74Uxh2P3c1ArN/bCAEFG6qYtYBZUU6QgdXo0kJPjucQnVY4gwFX9mB45r0f249jQFaJW1/cE653sWe4FjnFc63gcpLnbjLLBxlyi++ZTDa7Q9a8Hi4xxbdcRYED+0O3l2I2LZEb2Cwu3OCjwgNBGtnfyeJsyBX/nl1Ucus1FCg+GHILRNtf1voYMAIgBUXMZufM70Q5z71uWjylZJZTrHmNAwBARFhVzV/vY1XHHO5kFgKdWgkxoWBtBaDw40Ve2rqvfuZU3L5fdIKLjujoILdTeBpcT/7c6qePFnpozc4AHZbnYC58Azo7osrYjPXHanKyGj2ijK1Cl1Z33JJRE6nnHTeEYq2JB3Y1up92zoWUec3NLMHC9yt89NZPHmZ9cutYd8gCpjEArF2HArTtQJC5DsK6sWRfKe16821ytWtHnSeeTY4UN4nZYlfvDDQ6gAXXOiQPQZwouYJ31OJNPvIHbHR8j+ixpGBN5dLgCQhr1v8s8NA3y3zE90PyGh8NwFKMR8ayMn5NZc89To78jpT77Gtkb94y9BBYyrEsxyv/YtZZsNJCqZr5MZW//gI5O3eV3S9wF0I1KxOvE3cOWOWFGcmox26YQVete7Ye/97pdTPN7XBm3PkqPqAxFuQW1XupY8UW6liOn62UX/s76J6XdyYVZnTRTb9Z9Fhtw6aFnk7lmxhoddLueYpymJM3nj7rchmVuerS/Co2IuIbAQUmWW3d4/SomRXa6+hZ70KHt80bKfOayZR29oVhD66Z/xOVPf4gIRNWzvPTyNGmnezAAET9VeCnzq3sstmZsPksg/XVgl9ImqEQbhOI23RMNwelp9gIGZVK7ryBEHxVuknVzo36Laymd2rWcYBOiBmF23gcvswocF05oqOdpTYXjU0gx1tPTTGj+yZ9UWQKA6N0omd9iDUeq84n0BzLHbdXezuluYxloIPr1ud/eFmCgpw0opvHpjD3LjOLlhhYu4sDVFxF1LudndG+/F8vUef5H5LHmUaVtz1DPUYOpkpPkN791cviKTW2BRbWoPOOdTGQHln1Igsy0/1ngZd2HAzQ9SNTZGNJ7SkN0ooCPw3u7lDlHr1tf4De+81Lv60TLgnMmk9Wm0dyAFa0eGQZo8ZQ3sl1FlFi7Ev/7l2UOnw0C6pvS0sn8vup8tMPCYlg7BmZLKyAs5vgxitmK0YG3LA2+G7Hdip99B5CgoWUIcMp+94pRE5zXT/NnLNa+uIWWFq4lQB1rTbRpRvQY/b+SteveYLcgZowTn/S7Ur6stPEBuF+PBfkNH8lA6nya4EqgFZ5FQWU6S2NSdva3MNpXofxtLDNKZp5YBY9ag4KmgdnoIFZdMWaT0ceWMyAq36Hlmke6Xf559BnXSZRpTNTVduGoEfVQEyqZBY9TVHvTBKBqm7MklOyv5dggl/xwdtkb9aMsu56OGRiL938wY0v6+a7Q24U5QdLacfr4Tf0VR5iLoC4wQ8Vv5+8q1dQ+bQXybdhHdlzclnsK2fvw1iVdUV+dkt+WJ5gfeVZ+BuVPnYf2XObxwTMVAk4olKyyykazVaji9OjR7uV25i13ln1vSTloBp33EhLVGUJ1NVAQoHXf/AwMARgzDmDnQyQwe9mFa0AFiysYImJjHWLPltEHd55gDxpWZQ+5UXK69eJJT54+2cPLdjgb3QACzyCu9z4gU467ShXKLMeZLK7OMgSO3y73McsTxGb8YLjXXR4RwdLYoHLFlgDwRoVsaRgdYY4gPheGvsLz0AyiY27/bRok59+WeNjbvNiMWs+WW29kwOwosUj29eyB+W9/Dplt6q79GZhDR5/gF1mhTLdVlcJCUOcLsq84jpKOzf8TFw991sqf/kZ1gZ17FlZBDPHQGkJi2vm7NmHcp540TRrbrPmqJF+OIBlhHuN0NZqEz1yIwCwACBWs5r9Ydz9uuP59FF3wVwynsWsBXnSfasFi6oKAFZbqUPFNmpbtdPQ0Mtd2cwabV6HM+lQSgtVfZlFj1U3bHLz6ZRd39Fp22dQXsW2qDxGsoEFbUdQj5I1dNSB/0Wt903H82hml0uo2pEeU15mycnq64MqpY9jJS4neeYmu95h01f66L0EU3vEcbFlZjKXwtDmr3M3ynn65ZA5P9xfVvzrJcr7NfyGnsWdsAkYF4tL8eWnoT7AOVhvZT/weAi8QlYrHCCQiSgrTQjiWnL/reRZupiipTQ3ot7JLqdotFuNLk6PES2P3tas9duq+yHQpdYdFwkBvP4gc6dla5fKgv437wmwRAo/rxEseVAAxow72knjjnaxxANmFHEeARS7fKiLzhzgihqea/PeAK3d6aeR/V2U4hRcjuGWjCDoohsy4uYhe+nWfUFV/T33bQ1L0JEoeqcUSwoyQCbc9s1sBAu5HQcCBMshAHdyxSy6rLbeyQFYseKR9X76EcrMkMQjgwXk2lVU8cZUQsZbxCMDKIWQAumXXh2KRwagVZppFhduFe9OI+9fS4R9R2123JSRp1L6uRNNSQRjxrw0qw8OYJnFyQbqx2oTXW4j0LVsA1275knKrxCyN4nlx/an01u9b4srp7UuyDDZ9G3dxH78WzaRb8d2ZrLJMnfEsSxpdSIDslY2HxjzKVrpURqy1fRPpAdWfwCtYHGV4SuPygZYwyEuG8Crakcaqzdo3wIasfNrOuLgkqjtYEH4eZeLyWOXdzExS05Wk4/c+qCko/H8nstJnrtW0DuAWJWffEDV339NgUMH2a0lAhK7jx9CGVdNFoIT1xYcwuRu6BFPBC5l2FTC4qrqs4/IlpnFNp6w4EoZPppsLmGjWu0l+upPL8tohWDA0hTZiL6a88RUcvXtz6wBpJtUI/ptBTnJ0W81ujg9RrQ8eluz1u+m+l6KhzuunLTMkpN0Hg3v52RWU3Anjiy4eJi90kc/rfbRJSe66IhO9V0Zkaxj+kIvffWnYNWkpr93fvUQLinMoqep6l18VoP6vZotJ/EJauORVVQHKTNKJtzI0WJfsHFPgAG/iIfWFAsHsJJM6lbb2ERbkNtUFdG1a5+i3sUrwyS0qPUpLLi7CB6YLb5oC1iwuop8WzcLINW2LeTfsY38hdvJv8uYVZU4/t3pebQtsxv72Z7ZlbqUbaChu+ZQy+o9MUncndaB5ubBKms8ee31/ZrNXpCtpn8XPLCRgVajdn4Vk8+LWw+lBW1GEIDDaAUusCN3fh3T5XBml0n0RaeJ5IuQlVlyspp8+IbN7BUuvD+ud9r4W+0NktNhY24Ycjf0JVVBtqEMcyGUeQRiqcz8w0dzVvpowrFOOu3I6JYBByuCipkN1VLB1we1nNJXj88neb5xvdOnT2pbcb1Tp3e4KJhwrItl8BMvBRC77sfVPpqx2Ev7SoMsrt35x7nopF4O5s4I8KFwf4BmLvHSj6v9bN0Xi5r+UNcs+fD9kNoZoa+e2XISR6EmHhlcM+eu9NGgbg7q3V5IPBKt4KJswXofffi7l1nLXT7UzWJvNrXCAawkk3hT2gggNhRArLe8Mz4AACAASURBVAH7F4ZJaUXzQQzEOpjSynTpYQHzby8QLKrwWWtRhSB5wcoKw88rcTenAgZSCWDVtqxuMYO0H7/nJxqyew4deeAPxWf/3O5UFvR9S1bPUF2zF2Sr6J931Qqq+nQ61fz+S1S+wlrql3ZjaEHbkbQhR4hXo6ZAZrDI6lu8QrZ6kGz0adfLWFy3gE146ZglJ6vIJ5JxVqOL06NmJmmvY9Y8knsyYsLghr5/viPqDf2ybX6WxQ4gllyB5dbanQH6Ymmd+8yo/k765zC3LEiFW1bEiBnapzYtnnaWhLWwmt6JxFmNLk6PQUWP0tzs9YHLKbHlZEQ+sNSCxRkuEBAvykjhehebe0bkZEQukW3NlpOeeGRtcxDXzMUyRyIzsdT6Gm6d63b6WfbOX9fVgand29jptKOcNKirk9rm2sLAL1gXiolGzORVIvTFAaxEkIKGMVh1okejyx4M0DVrn6Ihu+eGcWlTdh+a1udO2pHRWQP3wqvmeg6yOFXtKgupXeUOal9ZSEe5d5J/d5HuPsWGAD8KsrrTtkz8AKzqykCrGkeqrr47lm+mobvn0JBdcyhLIeg7eINYWb+1G20aMGKVg0LNrz9S1WfTmX95tLInrT391nYU/d52BMHCTW85cfc8GrnzG+pV8rdsF7DCmtHlMvq60wWmyamprQ96ZaO3nVkbHKvJyWr0SPUDmesWbvDTN8u8hDgpsW7o/9waoDMHOOn0o5yh23vc2B8qDxJiYCDmy/821T8MjT7cybJJdW5Zt2HFxvOPzX567zcPvXGF4K5stFhVTlaji9NjVNPl25u1fltlPxTJJa53XO+0cMCs+WQ1vVOzPijFI0MfALN6thOy6GIfsmGXPyyIvpysELAfgBaAL2SZBOA1/frYMXi1yDyR6nIAK5GkoWIsTXGigy2XbniZxuz4PIxDRen59EafO2l9Tr+YnHMHPCzbnwBUFTKgCoAVfk/1V6ngeuwqzs5dydm9Fzm69mBpTZ1de9DI181Jpx35ZBg0n1L0HbPK6l0sD4yIbQCWNTv7HEo94xxytG1vmE50kKz6V/XFf6ny0+mEFLXRyvqc/iy2FVwFq5zmLfhwBYVFVo/SNbKPhpxa/PNqSjvHeKbNZJWPknJajS5Oj5LE9X1v1oZafPrkD6pp9Q7523czb+iVqDWLLqvpnZqDghJvzfyey0mem1zvzNSy+n1xveN6F18Nk++d611srlt13WsMXZN7JgewEkUSKsdh1Qmhhq5zt75LZ2/9IIxTxe7mzJ3wrxbHsv+3rtolAFVVgkWVaF2lFEtKDfvtrdowoMrZvScDqQBWOdrnyTZVQ4+aZ8aq07NkFYuTBTDLFfDG7M49+HhKO+Nsch97kqHHNgRdagao5sUZKDlEVZ9+xIAr8tdlu4ns/49WJzHg6o9WQ9Q8WncdAI+IkdW1bL1sH8h8ljHpako76zzdz0gm+Wgh0mp0cXq0SF99XTXrgvrekhewj0aj1fROpNNqdHF6tMxS9XX5+tC0DtxWm0d8vVM/1/XU5OuDHq41XhsOYDUe73U9uakvyKcWfkqXbHwtjHdeu5uWtjyB2lUJllUp/mpdvBUb2TIyaoGqXuTs1jNkVaUlFVRDyglWZKcUfctcDDuXbYpJO0C4tDPOYWCWLSNTM58akq5Yg4v1ovFt2cjiW1XP+y4mfUhTf+fOobQ+t79mPhhpMGLnN8wiq3O5vKzsObmUDiDrjLM1PyYZ5KOZqCS2/GsqQALXOz1arb6NWRtrLif1PNdTk8tJnmtc7/Rok/o2XO+43qnXFvNqcr1rWoCweZpjTk8cwDKHjw3WC98IEJ28azaLi2VGQZyqgswetDWrB4tX9crD/cmWnmG468aS0+EHl9LQXbPphD0/KtKQMnwMA7Nchx2uWFes0Fh0RQ5Q7sXpWbKIxbfy/Bk94L09txmljjubUoePIUdex0Z1iRy940sGZOVXbJXlv71FS8q45J+UetpZlpCPaiJkKiay3umhi9Ojh2vKbczaUCfDeqfMjfo1rKZ3XE56tEB9G7PmE9c79TzXU5PLiQNYevTGaBuudxzAMqpDRtpzAMsI9xqhLd8ICEwftG8By1CY7itXJYW9ae1pay1YVcDAqm50MKVlvbZWWZBzPIdoWNEsurBmHvl3FsbkEazMYO2jBihJRP2rnv0NA658BVui0gmXz9TTz2LAldTyLBHoGVs4ky6vmcWyXsoVe+u2lHHxlZQ69gxFXU8EejBIs+YRP6AqitxQBbPkxPXOkBgUG3M5Na2DgtXmk9Xo4e8lxSXLUAW+3vH1zpAC6Wxslt5ZdX3Qyda4NeMAVtxYG5+O+Uagjq99Dy1nIFar6rrA3GWuHJb9T7Sqwu9F6R1VC8OsBSyR5FSz4BeqnjuLPAt/i80Hh0NwLxx3Njk6ymd3TBS6frjdxUArxLcKlpVGpcs96DgG/KQMGS5bJ1Hogd7B7bFq1udRAUfEW0ufeDmljj49Kr2JRI/qSaeiotXo4vQIQkeW2Y4VW1g2WHvQT7+0G6tCG6JXMWv9tuoG1Gp6x+VkaLooNjZrPnG9U2S1oQpcTvLs43pnSK0UG3O9a1pAo6JCNHAFDmA1MMONPo4vyOEcRByh7iVrCVZVAKt8NqchFlt5Qfbv2knV337JwKzAwQMx+eQ6ciADs1KGDAur19j6hyD9pxXOILjfxSqpY8ZR6qjTyXX4UTHrNTY94uCkelf5yQdUDSBrd5Hs2B35nQQga0T9w34i0mNoQtY2thpdTZEeXDQAqMov3xoCrZAdVloOpbSgLzpdRHPzxutSG7PWbw6M6GK/6kZcTk3r4GO19Y6vD6qnuq6KZq0PXO90sV91Iy6nprWOq1aMBqrIAawGYrRZj+ELslmclO+nqSzI1T98T9VzviHvX0tjMpTFjGJB388h/N5Y+oeMi6dvn0GD982POl6b201p50yk1JGnEkAeNaWx6Ikcm5zeVX70LlV98zkF9u2RJcXZpRulX3AppQwbHfo+kelRI49odaxGl5XpSfdVCEBVrWUVfoeVVZqvUrUKVDgz6cvOF9E3HbVl5DRr/eYHVNWi0lWRy6lpHXystt7x9UHXtFfdyKz1geudapbrqsjl1LTWcV1KEsdGHMCKI3Pj0TVfkOPB1bo+m9qC7Nu6iapnfUHVc7+lYFXsAyasse4vO51WN4tt1WSmhI7Z+yudXjiDepSsidqto117Sjv7QiG+VVa2pscnw3yq/M/bVPXNzKhWc87uvSj9gkmUMnREowGMagA5TYKJqJwMctJCn1XoQdw5/9ZN9MGHa0NWVS2r5QFXLfwR6/rsLmaR9VWnCwi/KxWz1m9+QFXitLHvuZya1sHHKutdpNSsRhenx9i6Fq01X++a1npn1f1DfGaH/l45gKWfd43S0movGKtO9GSUU/W3X1DV91+Tb93qmLqNmGJz886kuR3OpIDNEZd5MGbH53Ta9hnUKsZhGNkT0/5xPgNu9JZkklPF+29S9defUaCkWJZcZ+/D6BnXBFrcaohedpjWjm/YrLVhC+zfRwC7fVs2McBK/J2CQcM647W7aXtmF+pWuj5mXwCxvu50IcE6ix8U9LE9mdY7LRRajS5Ojxbpq6/L30vWei8pSd5q84ifl5Qkbux7vj4Y419Dt+YAVkNz3ODz+IJskIEKzc1awJJZTt61q6j6m89ZrCyl8mP701m8GmR1NFqyvCXMTRDAlTPoi9rd4tZDafRd55PriAFGH5l8FkuBAAHIqvrqUwqWl8nSvz6nH3O9WtrqRMP80duBWfOIb9j0SkBdu0g5BWuq60CqLQCqNjPAKlBaoq5DhVq70vNoe0ZXKszsykCrwoyuhP+hNK/ZR2cVTKeRO7+K2cvsvH8wi6xDccwiy/XOFHFH7YSvDxxIUKNhqf4q6lq2gbqWrqcqZzrtSWvPfvaltlXTvF4drndc73QpjsFGXO+alt5Zdf9gcBqY3pwDWKazNL4dJjMwEoszVqPLCvQEa2qoetZMqvruK/Jv2xpTsTfk9GMWWQvaareGQowcBGYfumuO4sF1XoczaGdGJzJrQ5C0cvL5BCDryxlRXT/XNDuSZuVPoGUtj4vvoiTTu1nysepGIBH0rn1lIb09aqcAUjGwahP5i3aYoisl7uYMoBLAqi60PbMrA6u8KtwAM3xlDMg6fft/Y47lp/an0dedLqDdaR1C9bjexfeg0LlsI0uYYrRwOcVXTkblI7Y3S05q1jt3oIYBVQywKltPXUs3UPvK7bKkBGx22pPWIQRoicCW+AmrTrliFj38vWSWhsn3Y5ac1OhdfCkRejeLHq538ZUWl1N8+Wt27xzAMpujce6PL8jxZbBZC5jV5OT9awkLKF7z248xBVDpzKB5HQT3wgOprWPWPfzgEmZxdfjB6IHky1w5NKvjBPqp/elU5qqLb8XlJLA26PFQJQOy/ksAHOXKqmZHMx4ub3FMfCePpHez5MM3bMZFluM5RPkVW1lg9dBPxRZyBryGO7e5U8jRtTvNK+1UB1ZldKVSd67hvjG+8dumMzDLEcMi8/c2I5hFFkAyrnex2a7nvdS3eDmdtHsenbRrLrOMrXGk0Iac/gRLT/xsyDmMahypmuTN5WS+nDQJQGVls+QUqXeugJe6AKSqta7CZ2RGUpVDlK12MKWVLLg17d7uZM/OMdJ1WFs988m0h8fhfcvpiYd0OIClxFWr6Z1V961Kcmzo7zmA1dAcN/g8PtENMlChebw2bPEddfTezaJHfML4R4po5M6vaVjRLGpZvTcmWbD8AZAVCZwM3TWbAVc4VEcrOIzCeui3dnUZ9qR1zaLLKvMpWF3NgKyyzz6Jethf2XwQzep4LuEz3sUs+Vh1IxAPvQO4kB8BUgGwAoBlRkFmT2eX7oTslw7xs0M+6zoe9EjHPG77JwzISveVRyVlSasTaeSDl5OrTz8zyG0QutQO1Kz5pFZOHSq300m75zLgqoXCOg8atmb1qAWzBFBL6fLCLHr4+qBWg/TVM0VOfh9dc99fzKKKWVaVraf88tgW3fpGq66VLTOLHO3zyNG+Azna4bPud3vrNuo6qa2ldj5p6lRHZVPk1ADruFrSOD2xOcX1Tq0maatnlt5Z9b2kjZvxr80BrPjz2NQnWG3hsupEbwpyGrB/IY3Y+TUddWBxTB3fm9qO5uWdyYAVxLfK8pZGrb+i+SD6tuMEWtl8YMw+zXrRWE1Opz26j87d8h6dWvgZ2Ug+wDYARVhkwTIrXsUs+fD1QV5Crat2CdZUFXVWVdHcbbTK2N68BQOqRJDK2VUArcgZPQtgQ82jUTu+ZFZZzWv2RyXLPfBYSj//EnIdGXsNUcOXhqJLaSxmzadY9GR4y2jInnkMuIIrl5GyP7WNxEKrHxVkdQ/rzix6+PpgRErKbTXLKRAg34Z15N24lnwban82b1R+UIwa1Y402pLdi1pXFSlemhl6EBo7XQKwBVCrXe2nBOAipzPsEU1pfTDMWw0daNa7KH1bTT58vdOgRDqqmqV3VpWTDpbGtQkHsOLKXvM75wuy+TyV9mjWAtaU5NSyeg+zyhpe9A1leuUDiytJ7dd2YxioUpjRRakq+57LSZ5Not6l+yro3K3v0tjCmVH5CQs58HxN7pGqeK6lklnyQVDxYEUFTXp+H6X5Kgh0pfsr6n731f7uF74T67DP2v+l+Ku1DL3J1IXbV2ZPAFXdwiyr7Dna3f8aer2DFSeArHaV0WN2ufofSennTyL3MSfolmlD0xVtoGbNJzl6jtv7MwOtjt7/P0U+bcvszixn7UG/Yl1pBeia4HLYn7kcvvDoQLKlpWvqI1blpiAn05iloSMlvRNAqnXkFcGqTcaAT+jJlqxetCWrJwOttmb1pKJ0wcoTxRH0MyCrTdUual1dRADy21SJn7so1V+pgTrtVe2t20ostzrQY4vrXBUrY2RH1f4kbS2U5KS2Nz6P1HJKWz2z5CM+lctJG//V1uZyUsupxKjHAazEkIPqUVht4eILsmrR66rY0Avy8Xt+YmBWn+IViuP12V3MTfC7/HM0x8wxiy6rzadIegAonrP1XRqz44uo8oDr1bf5E2hdbn9Fmamt8OM96RSsKKdAZQX7BAglfEb5n7ROpVA/UFFO5Nd2UFY7vqZWb2d6x9rMfwimLgRVR8DjZJ9Hx+79lcZv+5A6l22KKlJnzz7MIitlyHDNYrfq+iDGtTql6HtE0ovJF+jJqmYD6O/mR9PfzQdQtqeEupRtpM5lG6hL+UbqUrZB18WFs0dvcvU7glyHHU7OPv3I0aadZvnw/YNulqlqKF0ffJvWM7AKoJUIWKnqJEolgFUAqBhYBdAqG2BVRyNdUra3OALUKqLW1bsaxHqr3JUtibsVHmD+oEzGVEOERjRO9nU8khecntjaYdX3kplzQk9fZumdVd9LengazzYcwIond+PQt9UWLqtO9KYupw4V2xiQNaLom3rBopECG5Y/c/LO0j1DzHrRWE1O0ejJ8pbQuVvfI7hgRSuLWw1h7puIZxOyZqq1YpJaN0W3gioXLKR8FcStnnSrtqGGh1Ja1AZT78qyACLzH8Aqv80h269V5hHcmMcXfEi9SlZF5Z+jUxcGZKWOPE01j620Pvi3F9A7U76ik4tmU67nQEwe4DAON24AVn83G0BwCYxWEGMNIBZALfGzVfVu1TwWKwLActYCWq7e/cjZs7fqPqwkJxDd2PR0Kt/MZHlLjy11YFUgoFoekRU99hQGUAmAlWBhhWzCDVlgvfX9pGLy79oZ+gng9yLh72BV/Ky3kBUxPFOiAHAVZnRWjBenhkdWWcdFWjk9HMBSo/dm1zFL76x6rjWb30b74wCWUQ42cPvG3tiY/YKx6kTncqqbGKcUfcfALJ/dyQASACVGi1kvGqvJSYkeHDYBZCF2GS/JywFYLwCY2p7RlQozu4RAK2mmTjXUWW0ezT59PVV+9B55lkZ3hwNQknb+JEob9w9FFinNJ8UOTKqgV07BslKq/uF7qp4zi2BBo1SWtTiWVgG0aj5AtTt3ZJ/2YIB6lK4JAVqdyzYSABGtBS6Grn6Hk6uvYKGF4Py2jEzZbpJdTpFENSQ9cAlFzDOWERBB1ks3xMz6qSRHm9tNzh59GAAJ60d8jp6uLTi60jP0fh9rHgWKDzEgi4FaoZ8i4X97tQOyasdY4cyk7Znd2Hq+rfYTvwP0U1v0rg+NqXexaOP0xJZ8Q64PXE5qZ2H9elaTk35OxKclB7Diw9e49WrVCWE1uqxGj6jQVqOrqdIDCwwEex9eNCtua5UZHdtS08iWkUE7qtKpyplOlc4MqnJkCJ9yfzvwf8n3tX+bMRb0wTfW8pxMtHkEN6fKj96lmgW/RBW9Pbc5s8hKO2sCkSM8OHOyr3c1v8yj6rnfkuePhYqqvzb3cAZYwU0Q8aniUZDVsFvp2hCo1ad6IyFzqtYCQAQuhwCzmNthuw6si0TTP610NRSQAMtoIRPghhBo5Qp4dA/X5nIJIFWPOrDK2blbvf6SXj5+f5jllgh0bVheyOJxxSP21u70PNrGLilEcKsr7U1rLysr/l5KjveS7okW0TDp55PF6Un2/YNZehrvfjiAFW8Om9y/1RYuq050LieTFT+iO75hM2fDhmxuCPYOKzkzi83lZsCTLT2DWU3gd3u68Cn9H36343tJPen/yCG4vlltPnF6zNS2ur4i1wX/9q3MIgtWSNEKLH0YkDX+PKaf0pJMcvKuWMZAq+o53ygyd0dGZ/qrxTGCtVWzARSw2RXbmFlh3g0+8q1aIbinbVxHvo3rKXAwembJaM92tG1PzsMOpzcKe9LG7D60OVu926GZ9Ih9JdJ7qX1lYciiCqBVl7L1lOKv0U+200muSLCqS3h2yWidJ9M80sIgka6Gir2FjIzM8jazmwBu1QJcsx5spWXYUetaTU5Wo4efl0xR86idmLV+W1VO8eW+9t45gKWdZ43agi/I8WW/WQsYlxOXkxYONLbetazey4K9D9k9jyqd6RIrJ1gzRfzNrJpgEVVr6cQsomr/rrV4mn2/9kx2sfhltfnE6dEyO9TXjTaP4AJU8dG7VD0rejIDsttZ1sK08RPI3rwFe2iiywlxrarnfUfV335BgdKSmIyyZ+fQ3KwhDLACcAXXpcYqcnLyrvmbvKtXMDALoJa/cJvm4WFd2pDTj4FZm7L70sacPlThzNLcj94GZq7jcMWEZU+ar5LS6n0i46rw/9TI7/2VzLoq1V+llwwWMw/xqvqffFitG2AfcnZVB1bJPTTR55FeRqmhK1rmRACMsIgzowDIdXTtzmTk7NKDfTrytccYU0OPGeNV6sPMeaT0rIb43ix6rAqMWE3vrCqnhpgrWp7BASwt3EqAunyix1cIZr1ouJy4nLRwgOtdbG5ZbT5xerTMDvV1leYRQB64FlZ99lHMTtPOvoABWaPeNReIVU9JeE0pXaG4Vt9+Qb6CLYpdpgwbTe6jB7OfkW83HmglHaiSnFDXv7OQvKtXkg/AFqy0EMNLR1bSzdm9BDALoFZOX9qdJrgdxqOw7KvIvFpZyT5ZFtba39n/q4T/1/1U1tYR/yd8X1XScIkwYH2HoOpbazMBIsg6YjGhqJGTGj5abb0z64DqCPqoY/mW0A9ixXWs2ELZnmI1bI1ZB1bQIVCray2o1aU7AciOVqwmJ6vRY5beGVau2g4aYn3I9JZSlreUhM+S2t+FT+H/JZTlK6VdaXm0Kz2P4Hq7Ky2f9qS3J59NPjRANPrNoseqcjJLb8zqhwNYZnGygfrhC3J8GW3WAsblxOWkhQNc72Jzy2rzidOjZXaor6t2HgU9Ncy1EGAWxciu9kOHcSxbamFGF/WDiENN0MXiWn33JXmWLVF8guuogZRy3BByHT2YnJ27huons94Fy8sYoMVArXWrGagFME9r2ZvWjjZl96GN2X1pU47wWWflVCFj7QQrqPD/C1ZPdVZQYvtEz74aJBttyRayAIoZAQuyoltWqZ1PSjJIZr2LRVu86Mr1HJQAW5uF3yu2EKzyjBZ7y9aCpZYIauH32rhl8aJH65i53llwP+T3MyvhYGkJBUqLhd9L8HsJfTJ3Xz2QCmAVQCsbBbWqT6g+Mn0yUIuBW/nsd/wPmdDl3ObN0jsOYOkWmaaGHMDSxK7Gr2y1F4xVJzqXU3znilkvGqvJyWr08PWBzyMtHNCzLlR+8j4Ds2D5Eq3MbzuKZued1eAxlvoWL6dhRd/RibvnKbIBQFXKyaPIdfQgcvXtL1vfausDA7JWr6QfZy5jbnOtquOXLU5RAAlYAdZUW7LrwKqtWT00jVLPfJJ7gNX0rrHeS/kVBdQRVloSq60WNXs1yVS2st1Ozi7d6aeKzmEZEUvczYz3raMHrneJDWC5Ax5m+fTxJd5wQArgVAlAKgGgkgJWwfJyHZoQnyawzGKWWuwnn1lvAdh68fauhCzFZhWrrntm8cdoPxzAMsrBBm5v1QlhNbqsRk9jbdiiTS++wZHnDNe7+C7IXO+sq3dVX85gFlmBgweiKtHi1kNodt4/aG3uEXFTNGTsQ1IFZAiF5U+sYs/JpZQRp5J78HHMRZBstpj1rb4+tK7aRT1LVlGvktXsEy5ZyVxqHKmEwN1VDiELa3XtJ/6u+z2Nqlmcwro6AB5gZWW08PUusYEEjC7DV0YzxxeRb8sm9uPfKnwGa7Rn+YykFnoUFjS+NiNivJM+cL1rOL1DHL2Y7nlhrnuCG1+iW5oaWfeQRMiR17Hup10HYjHm2rYje6s2mrq26vtWExPiWJkDWHFkbjy6tuqEsBpdVqOHA1jxmM11ffINW8Nt2IxIksvJugCWSFn17K+ZRZa/aEdUVVne4hgGZC1vMdiIOoXaZnjL6JRd3zPQql1loWKfKcNHU8qJpzDQClk+1Zam9l5CIPNeJasEUKt4FfUoXRPfw5fNJmRUTU8nW5rwaQ/9nV7vu7q6dd/Z0zJo/DRigFS8gQIlveHrXfK+lxBDzlcLZvkBbm3dxOLKmVGQxRRx0kRwC58HUszJhIjxcb1T1jskB4DrMkv0EJHkQS75QyjZg7+SgVBibClnwGuGSsStDyQbKXPlULkrm32WhT4l/3NnU7vKHezdKf004n4oR5C9WXNydAC4lU+O9nkM2LK3aSd8tmhZr4lV37dxE7bGjjmApZFhjV3dqhPCanRZjR4OYMV35vMNm/KGLb4SUNc7l5P1ASyRQsScWvXiv5m7TrSyJvdImp1/Fv3Raog6BYqodeLuHxho1ad4hWJ799GDKGX4WMKn1ptgq67feujqUraxDtQqWUU5nkPhFk6weFJj7QQrKInlU5Ujjb57oP4hRlGwMhWstn+wGj169E6PHqhto/a9BKssqZWWYLW1kRBfzmgpd2Ux90OP3U1eu5s89hTh05Ei8z/J96F6df9767pcsrndRO4UsqWkkM2dQuRwaB5iwumdzxee2KFKmuRBmuChkgLRvquqpOqSCnIHajTzo7EbIIGALTuHYDnMPtlPLv17WVotOCUAVOUSoMoIiN8WoFYVgK1wcKtFzT7TWQHXQwZstcsje63F1uTZzVi8rcZyxRWJVLs+mM6UOHfIAaw4M9js7hNuQTaJQKvRZTV6knXDpqSeVpOT1ejheqekwca+N2tjY2W9O3r/Ijpr23TqUbI6KrM3ZfemOXn/oPltRyoKpN+hZTR85yw6bu/PinULM7vQ/Daj6IZ7h5Gjk/FA8laWkyIzG6ACn0/yTOZ6F1/lM6p3gX17GLA17Z01tfG1NhPibSVUcTgYkAVAiwFbbnf9vyO++3S5PQJMiw2cCeBbCnkcqCf8bgsG5C2cNFg9tUupEjKPejwJxVK9g0EyiDJ3DjVrm8sAKHtOLTCVnUu2HAGUYmBV7e8iaBXteQ29PsAyK798K8FdX2q11SO4U1dikFh8BK8QZ4sFj09rS3tT2zJQC7/v8ONv/QAAIABJREFUS23HALt4F6PrQ7zHp7d/DmDp5VwjtWvoiR6NTLMnhNXosho9HEiI74Q3az5xveNy0sIBrnexuSWdT4cd+ovGb5tO/Q/+GbURshXOzv8H/dj+9LA6OAwOK5rFgCulm/NSdy4haPz/Wg9lGfJQuJzUy0mL/ptdl8uJA1hm65Sa/uKhd8h4iMyHQsD4usDxyJDIi3U44Lc5lF30JO57sI6CtZ1V30vIUOwv2EK+rZvJv2Mb+XdsD/0Evea6WyLGoZgVEaDW3lpQSwS44D5pRjFrfTBjLGb2wQEsM7nZAH3xA2p8mWzWROdy4nLSwgGud/yAqkVfzKrL9U673nUvXUvjC6bTwP2/R22MTSliZKUEamjYzlnUunqXosgWtB3BgKuVzQcSbm2lhctJu5wUGR6HClxOHMCKg1opdtmQepftKa4FtjZTJ0k2REfQpzhOXsFcDrAED7VuzCF3ZrmED6xOXTKISmdWKJZUpTND96AaUu90D1JDQyV6ghXlArAFgKsAAFctuLW7SMNT1FX9T4/r6Nv8c9VVVqilRJcpD2mETjiA1QhMN/JIDowY4Z5yW7MmOpeTMq+N1OBy4gcFI/qjty3XO653IgfyK7YyIOuEPT/qVSf6u/kABlotaXkCVcU4SHC94wCWbiUz0JDrHdc7terToWIbNa/ZT66Ah1mZCp/Cj8tfI3xKv/Pjb+n/a9v5PdQ5x0uwhCGPh30Ga2qIgkG1Q0ncenZ7KJEDkjWwZA8RSR9Cf+P/acL3drFe7d9nvEYMuGrswteHOgkEDh0MAVsM3NpWQPs3bGMxFvWUF/s9RP9rfbKepvXamCUnUwZjYiccwDKRmQ3RFQdG4stlsyY6lxOXkxYOcL3jBwUt+mJWXa53xvWuVfVuOqvgQxpW9K0qsSBjF0Cr39sMo4MqM3dxORmXkyrhGKzE5cQBboMqpKt5U9A75r4FMIsBWp663xFXqhbkYjGmxDoeD037vqwWRKshl78WTIsA2CLBNQFwqwPhgjZ7KMkDMoNW11o4waIpPImD9LvwBA//ubWFkJU0NVWXfCMbWe18YTV6RHmJdLWo3ku48GI/5QXss33l9pgZcR8Y8CptzBFCCBgtZq0PRsdhdnsOYJnN0Tj3Z/WJHmf2KXZv1kTnclJktaEKXE78oGBIgXQ25nrH9S6a6sC15qxtH9LYwpn1qiALEQK8A7hC+nmthesdB7C06owZ9bnecb0zQ4+09sH1juudVp0xo75ZehcJYMUaW9uqnSygPECtPAnAdf0JM+iAygsuJdrNpkvpeQ31PQewGorTJj2HAyMmMTJKN2ZNdC4nLictHOB6xzdsWvTFrLpc78zXuxR/NQOy4F4oglaIa2WkcDmZLycj8ojWlstJnjN8PxQPbavrk+sd17v4aph871zvmtZ7qTF0LNYzOYCVaBJRGA/fCMRXYHxBbloLstXmk9XoEbXRanRxeuKzjpu1fnO9i498xF65nPh7Nr4aFt8DN18f4is9s9YHq71nud4lh95ZVU7x5b723jmAJeHZ8uXL6ZlnnqH58+dTYWEhde/encaOHUu33HILdenSRTt349CCL8hxYKqkS/7i5Bvr+GpYfDfWfH2Ir/T4+iDPX653XO+0cMCseWTVg4LV5pPV6OF6p2W2a69r1vrA9U4777W04HJqWuclLbrREHU5gFXL5Xnz5tHkyZNp3bp1lJ+fT61bt6adO3fS7t27aeDAgfTqq6/S4MGDG0ImMZ/BF+T4ioAvyE1rQbbafLIaPfygwNc7LRwwa/3meqeF69rrcjnx96x2rTHegusd1zvjWqS9B653TUvvrLp/0K758W3BASwiKigooEmTJtGyZcvozjvvZD8pKSl06NAhuvvuu+nNN9+kc889l9566y3KycmJr0QUeucH1Piy36wXDZcTl5MWDnC9a1obHKutD1ajx6obUC4nLauy9rp8HZfnGdc77bqkpQXXO653WvTFrLpc75rWvtUsvTGrHw5gEdErr7xCN954I02YMIHeeecdysjICPF37969DNxaunQp+27cuHFm8V5XP3wjoIttqhvxBblpLchWm09Wo4cDCaqXLl0V+XrH1ztdimOwkVl6x9cHg4JQaG6WnPh7ictJCwe43vH3khZ9MauuWXpn1feSWXw2q58mD2BVVlbSlVdeSR9//DG9//77dMkll9Tj7ZNPPkn33HMP3X777SxGVmMWvhGIL/fNWsC4nLictHCA6x3fsGnRF7Pqcr3jemeWLmnpxyy9s+pBwWr7B6vRw/VOy2zXXtes9YHrnXbea2nB5dS09g9adKMh6jZ5AAtxruAeuGfPHvrggw/ohBNOqMf3zz//nM4++2waP348vffee43qRsgX5PhOC74gN60F2WrzyWr08IMCX++0cMCs9ZvrnRaua6/L5cTfs9q1xngLrndc74xrkfYeuN41Lb2z6v5Bu+bHt0WTB7BWrFhBEydOZFyePn06HXHEEfU4vmjRIrr44oupefPmNHPmTBbkvbEKP6DGl/NmvWi4nLictHCA613T2uBYbX2wGj1W3YByOWlZlbXX5eu4PM+43mnXJS0tuN5xvdOiL2bV5XrXtPatZumNWf00eQBLDTilpo5ZAlHqh28ElDhk7Hu+IDetBdlq88lq9HAgwdh6ptSar3d8vVPSkXh8b5be8fUhHtKp69MsOfH3EpeTFg5wvePvJS36YlZds/TOqu8ls/hsVj8cwFJhXcUBrPrqxid603rBWHVBttrG2mr0cL0z61Uv349Z6zjXOy4nLRwwS+/4+qCF69rrmiUnvj5o572WFlxO8tzieqdFi7TX5XrXNM+B2jUlPi04gNUAANbAgQNNk17OP341rS8jHZV8PtRI83ptrUaX1egRBWY1ujg9pk7jUGd8fYjNV653XO+0cMCs+WQ1vePvJS1apL0u1zu+jmvXGuMtuN5xvTOuRdp7MEvvrPheWrp0qXaGxrlFkwew1q9fT+effz5j8yeffEK9evWqx3LRAqt169b06aefUocOHTSJxUwAy9l6kKZnx6uyb+8SU7u2Gl1Wo0cUttXo4vSYOo1DnfH1ITZfud5xvdPCAbPmk9X0jr+XtGiR9rpc7/g6rl1rjLfgesf1zrgWae/BLL2z4nuJA1ja9SnuLZItC2HcGcIfwDnAOcA5wDnAOcA5wDnAOcA5wDnAOcA5wDnAOcA5kGAcaPIWWJWVlXTllVfSxx9/TO+//z5dcskl9UT00EMP0ZQpU+j222+nZ555JsFEyIfDOcA5wDnAOcA5wDnAOcA5wDnAOcA5wDnAOcA5wDlgbQ40eQAL4n3llVfoxhtvpAkTJtA777xDGRkZIanv3buXJk2aRDCfw3fjxo2ztkZw6jgHOAc4BzgHOAc4BzgHOAc4BzgHOAc4BzgHOAc4BxKMAxzAIqKCggIGUi1btozuuOMOuu222xiIdejQIbr77rvpzTffpPHjx9N7771HOTk5CSZCPhzOAc4BzgHOAc4BzgHOAc4BzgHOAc4BzgHOAc4BzgFrc4ADWLXy/fLLL5mL4ObNmyk/P58QsB3xsXbv3k0Iwv7qq6/S4MGDra0NnDrOAc4BzgHOAc4BzgHOAc4BzgHOAc4BzgHOAc4BzoEE5AAHsCRCWb58OYtxNX/+fCosLKTu3bvT2LFj6ZZbbqEuXbokoPj4kDgHOAc4BzgHOAc4BzgHOAc4BzgHOAc4BzgHOAc4B6zPAQ5gWV/GnELOAc4BzgHOAc4BzgHOAc4BzgHOAc4BzgHOAc4BzoGk5gAHsJJafHzwnAOcA5wDnAOcA5wDnAOcA5wDnAOcA5wDnAOcA5wD1ucAB7CsL2NOIecA5wDnAOcA5wDnAOcA5wDnAOcA5wDnAOcA5wDnQFJzgANYSS0+PnjOAc4BzgHOAc4BzgHOAc4BzgHOAc4BzgHOAc4BzgHrc4ADWNaXMaeQc4BzgHOAc4BzgHOAc4BzgHOAc4BzgHOAc4BzgHMgqTnAAaykFh8fPOcA5wDnAOcA5wDnAOcA5wDnAOcA5wDnAOcA5wDngPU5wAEs68uYU8g5wDnAOcA5wDnAOcA5wDnAOcA5wDnAOcA5wDnAOZDUHOAAVlKLT/vga2pq6IUXXqB+/frR6aefrr0D3oJzgHOAc4BzoFE5sHr1asrPz6fs7OxGHQd/OOcA5wDnAOeAdg5s2rSJ7r//fnrooYeoT58+2jvgLTgHOAc4B5owBziA1cSE/84779BNN91Ep556KuH3jIyMJsYBTi7ngHEOAAh+5pln6NChQ/T4449TSkqK8U4buYeDBw/SlClT6KyzzqKhQ4c28mjMefyKFSvYIeGee+6h448/3pxOG7mX77//nm699VY67LDD6M0336TmzZs38oj44yM5gLl033330SmnnEITJkywBIOsOJcsIRiLEyG+l0aPHk1jx461BLXl5eV09dVX00cffUQ333wzPfXUU+R2uy1Bm1WIsOIezyqykdLB30tWlKo6mjiApY5Plqm1bNkymjhxIlVWVtIHH3yQ9AfVkpIS+vPPP6l9+/bUo0cPcjgclpEVJyRxOTBjxgy66qqryO/305VXXklPPvlkUoNYOCTcfvvt9O6771Lv3r1p2rRpSb82FBcX06WXXkpfffUVszh94403kh7EEsGrHTt20I033shu760AnibuTNc+Mp/Px8Crp59+mlnJPfvss0kPYllxLmmXbOK3wPvoxx9/pN9++41yc3PptNNOS2rrHulcwnvp+eeftwyINXPmTLrhhhsYcIXL5OHDhye+gkUZYTAYpKVLlxLeTygAGgcOHEg2my1pabLaHi9pBRFj4Py9ZEWpqqeJA1jqeWWJmh6Ph66//np6++236bbbbmNWJMn4kiktLaVHH32U3nrrLQKIhdKrVy964oknaPz48UlJ09atW5l755dffkmFhYUMSLjiiivo2muvTVpLOVgoPffcczR37lyqrq6mwYMHs03bkUcemdTzCbdzOKDiByXZQSxsPC+55BLav38/o8cqIBZu5zB/Fi1alPQgFgevkmfJKCgooGuuuYbmzJljGRDLSnNp79699OGHH7IDNw5BRxxxBF100UV00kknJe0lGOQzefJkBl6JJTMzk63r2Bclq7sxLldwWQTAx0ogFvYQsKR97bXX2KUyLliS0SMClymwIoN8pOXss8+mF198kfLy8pJn4ZaM1Gp7PMyjX375he2FcOmFvfjJJ5+ctOuCKCorvZeScqI04qA5gNWIzG+sR//6669sU9OqVStmwtyzZ8/GGoqu5+KFCRAElhWRpW3btuyled555+nquzEa4fbqvffeY9YUAK4iy3XXXUdTp04lp9PZGMPT/UzoGeS0atWqsD6sYpVgpQ1ORUUFXX755TRv3jzKyckhHMA5iKVb9U1vyMEr01ka9w45iBV3Fmt+ANbsl19+mV566SXZd+3DDz/M3sPJVsT1Yd26dQwwbdOmDQPmEGcJBcAWLluS1VrTqiDWX3/9xfbiu3fvpldffTXpLDWl4AH23h06dKCqqipas2YN0zuAWMns5m6FPV6sNQ8yA3B/7733UrNmzZJt2QuN1wogFi5VUlNTkx5QbEgl4gBWQ3I7QZ4lHlZhIouYNw888ECCjEx5GNJDwZgxY5gV1oABA2jt2rXsNgs33vg7WYA5gFewUHrkkUfYze9ll13GrHlwEwdLLLh84nuAjclUpBtqyAnuaQcOHGBA3MKFC5m5PGTUunXrZCKr3litsMERifrmm28YiIXkDpAV/uYgVuOrJwevGl8GekfAQSy9nDO/Hay277jjDnagBkiP9xJigeK9u2DBAlq/fj2zTO/atav5D49jj9L1ARbbjz32GNs/YJ+HvQOs7FFef/11dlhN1mJVEAtukQBNBw0axKwCEQ4jGYoUNECcv1deeYXtU+HGCpfIBx98kAFzyXbGiOR9Mu/xpGse6IKlaf/+/QneHps3b2byQRkyZAgD9fF9spZkBrHEse/Zs4eB2P/85z+T7j3UGHrDAazG4HoCPFM8rPbt25cBCbg5SfQiPQzApBwbM6lZvBjfCxZa06dPpzPOOCPRSaL//ve/zPwaBZvNCy64ICndH6WMlm6o4a4KgFQ0jYdsLr74Ytq+fTuLwXbCCSckvIyUBpjMGxwpbXDFRcyobdu2sbg92NDAypGDWEoaEL/v1YJX2KjCRTfRAWHMFRzSkCSge/fu8WNcAvXMQazGFwb07s4772RrGmLzwEo78t2D8ApiIG1cLOEwAQuFRC5K6wPohgs1YhtibwGALj09PZFJijm2ZASxEEYBIGk0F05YXkyaNIlmz57NrOQAsiZ6kYIFuHTFfkGaTATzB5ey+IGb2scff5zwcykWz5NxjyeNa4oYoEgUgNhkYsgY7BkQ6xTAoxiyBCFZTjzxxERXv6jjS0YQC+sDrDBnzZoVoguu39gj4eI/md3a461IHMCKN4cTtH8sbgASEC8hGW7mlMArsFk8gMNyCf74//jHPxKU+8KwioqK2I3okiVL2EsEm5hkL0obatCHgOegFwDWsGHDkp1kNv5k3ODIMR5WmQAd8QNrLLiecBCrcVRUzVzCyPbt28fiLeEgBOuSRE3JDoAABx3E40EMPByqmwqItXLlSrrwwgtp9erVPCZWI0wnXNIh+zLAeKU5gsM3dBNgAqxHEjWLpNr1AWs6QipYAUiA6iQTiAUXTly2Yq+HwyhARLk4V9999x2Ld9quXTt2+Zqoazj4rwReidP7999/ZwfztLQ0RlMyW/ck2x5PCl4dd9xx7IwXjf/SUB9YHzmI1fAvKHgSwWLxrrvuIiSuwHwRreNgMYd5hPUhmd0848FVDmDFg6tJ0iduwnE7BzN6mPwmagBJNeAVWI4A1ACE4E6YDBkWAbLB4kWJ/7gdQaBPBEKH6S+yLSK2FA5EiZR1Uc2GGocD3DB+8skndMwxxzDwDvQdf/zxbPEeN25cwligAZTCxhIgG1xOlIoVQCwR2Ib1AQ59uK0X481xSywlDTDve8wLrA2IJQIgHgdquRt8Ebz6/PPP2c1pooNC2CwDbEOsnmQYrxkSxZxCHENY24rFKnEAk+HGW1zT/vjjD+bCjvdmtCKCV8giiQNEospJzbtWpBGXRchYinhEWB+ysrLMUOtG7SMZQCyszVjDsYcQC/Y5OKiOGjUqbJ8DcB/7H1gGwlIQl3yJmFxJLXgFekUvD+xXP/3006Tw8lBS6mTY42kBr0R64UINtzW8l5M9blkkyJoMGahxZkUiB6/Xy86u8IiCtey///3v/2PvXoDvq6r7gN9hwCIdZkiAOBCrEh+MwUB8AY4lkaflIcRUIhKxGotGO61I0xCIWjKxqJMMI3baMQlmdGytVuoDRQ2CWBmMiDRWBR8MWGiVoDIypYNOoUznc+z6d//3/5x7Hvfe87i/s2f+g/7/956799r77L32d33Xdy3uuuuuYpqwgRUoe+1rX1uAkWPcH+ren3X/+wxgrduiAz7P5gqIkkZiodeBG9/73vcKZw5ANNYyvk3BK2YXZXD4n3XWWZOo6CIFUn+raOOopZdddlmRchNofLq8xiTMSvxbfxyAIo5SNcoEY9ODMn9VgEScuze+8Y2Db87BFsEYURmyKTtuCg5O3RYVwLa1Kf0zLZowg1h11lvPvzdZR1MDr8Iy2wBiuSRcfPHFhZ4ItmKVM5mCVyLhxHIBCnN1wvW8J02eEhVWVd16//vfv1uqU/r9FLwiRO08kuo+NhBLJTGBR2etSw/GBJZLWQuW9w033FCI1wtGjK3Fhfu6664r3ieBrWOPPba4pPFll71bY65OmKbRnXPOOQv+nPdeo78WTNSYj7jE0p8coz9uvWGBhIapdwljrKzRX3PRxiSZcrXzsrE1OZuHese6gFfR15Az+V//638VdxJ7zJTbFIIrYd8I7JORSQFs7xEGrbutoGa0k08+uQgEnn766ZMtzLGOtTUDWOuw4giekW6qNiCCkCjzL3nJS5Yu8IjOEQ5XBSU0IEYwpIVxcFDkzxNWVWb4pJNOKu1aRCQfeuih4kJBD0aj8QWBFwWqA/T6HnMAWKLz5iEcNZsZttWb3vSmxVe+8pWiW4cffnhBI2UHDgSUnljmWNI/08t0VSXI9EARiXQBxG5SpdBYgWBPfvKTi0uGy96QLXU+aaWwd1Nx39zBIdDKiRsyYsKx4ZQQ63zhC1+49F3IWViqlG47iDVGNtAyR3mq4FW801MGsVD8XT6B7fY6bJ0yECsHryKNY9s1scb2LsU5a75o8pQ1+z0/wz4NvPJZ4JCzGbtxTCBWLkZfFfRx+fmDP/iDwrcAmLzvfe8bnUaed8n742wqa94vPhx/ls9AvwxoEmfp2JlY2BNRZVClaWxzATGXUQCpNSa18LDDDiuGP+YgbFPghl8q8PfWt7618LvHnhLZxc8co4+Xv0v0rYCITZs90H7hXZQVsgzsb/rMoT+X3jnGdi7ltuET2SsOPPDAPd4Z75SsFXt9MLJ8351Eirtzyhm109oMYG3JjNt8vKwOR5o19KAC+ICkE1osS0H5zne+U7CwODsOmmc961mjsggNAX3H3Klif6QV76o6z1kwNlFY4nicoSZpYZs0BpAqmD1ADlE6ZZWh8DYzAJ5NCbPJHEaKZwquoKgD9sYAPC4DsdKDREqUwzWtrHjHHXcUtvjrv/7r0VStSaPX5sefpiBUKhoMQAWAPfOZz9zkcqp8dhqV8yEglnSFZUCWy45ovQMzRGW3EcRKGYFjTN0ouzS4ZAtOTCVtsGphdgWxzJnKXRztoTS00neqDMSqAq/CFtsIYo31XXJ2Om+WCWQH+yDAq2ABp2famC51dSBWCl6NXdcmPVe8H0SLsZCkTzcBtQS9nFP2Q2O1NxCrHksLUOrss88uACpAg/9iqQO0Uh/Pv/HpvEsCymPTX6sDsVLwihC1lEj6a9vYxuTjhX2bBJKXzUUUwpKBsC1FlsZ6LuXzkBbcyCt3pv4G9pW7q4B/3POjqq5AGqCu6T1l6u/lDGBNfAbLqjoR83U4iigGWgupRf/lzOVCcCEgN9Zyt8tArBS8Ov7444vIARaWSmpf//rXFwC6eMljqqsYQn0vhfQAzH/b4Q/oufTSS3dF59LPhEDmkUceuRDZGxqMW3aAciqtO+DUsvx6QInIHWosB28MLUTNrZm2IFRaXYhT7VLUd8NExHTjSGoHHXRQoRVXB2RF3x988MHd2GfbCGIFWCd9ZYxaHfmlgYbNvffeuxUaUm1BrNQZBcL+q3/1rwZj1laBWFKFQvNqmYDuNoJYY3yX6AnZA7G5AVllzj0fAwtd5eI8hT2+P6Zgkf27CsTi/wTzauzgVZyH+bkiLVLAUdoav+FLX/rSwuW6CtRKz9WxgVhxln71q18tNG34qBrwil9Al4yPGvpYe+21V7EWMc/GyJqrArH23nvvXcyrbQevYr2NwcfLfcpVQKwHHnigCCRfffXVkyiE1dSfHuO5VNb30I3z7tOgpYWV+hlp8N/+AeT2uagi6XxD0NgpbQawJjzT6UFSVtWJg3PVVVcVTlvkz7qIY1xdcMEFuyiHgbrTG4iXZmxmKQOxOGoXXnhhkd6EPeFPrrvERnfeeWdRbZHGwre//e0iXW0sUSFz5BIGHKFzBYhSLQjLYhmSHroeNquxCbOmB6jxmBMHfZ04ZABYmD/0OsbQ0qiISymHs0zbq6qvTaL/mx5nVEKigyIVVSTY++DPMiArDn3pUql2Slw2rr/++oKVNnR65Kr2c0FSkVUZcIUVxkjFLksRR/E3n1NvTUGsFLyyHgELQxceyUEsYtnYpoDvuupP5i1ALAGJ+V3azEqOYineFf6NlOiyhj0CPEgBLkwm1VjN5zIG12Z6Xv/UHMTiA2EOu9hMBbxaBmLxgdLG5wNq3XrrrYW8gj+ClNjq0YAnfb9LZWsn7XdUGaTvRd/KWRMNsAVg/cxnPrPQd/65IAVmvZRXPu7YWg5ieUcw6t/xjncUY9hm5lU+F2Pw8fI+dQWxplbJvel7MQUfz1hCvsN+4Q5kL5Bi7I5XlrniO84AgKN0XfvLTmozgDXh2YbWungFw6gqx9fhCrxxqLgEOOwj/14qioUPPJC6NlahT9OUgliYJBqGSRV4NaWp5RCgzct/rgNI0HuBBrQtxsqaSw9Q80BYP3fc0vmJFEL/9TnVCMfSpHXKTcdcSiOoaf/MiYMk1qV/iyIJAGIsOQDeUC0FsaQ0qmqJXcXhTIEs6apRACJSKO0fObANxGKXM844oze6MmDAb9rzuurZiTDus88+uwEfoQNo3GNiM+ZrpS59Y6i1tY7frQOxxghexbjzFF1/3wS8iu8DsVzE7Q9Tov5P5V2Kfdg+B/TkLzS1c+iSqMY6RomFuMDw3/78z/9816s4NfAqOl7GxMpBrLJ9UZASS+vmm2+uLaywjv0qfYazFWscW6KKMR+BMAzfMoFsZyyBd8FMGqeCKNJZ/XesGlJ5UIVNxpLdsO459ryx+3j5mLuAWAL8pEz4hmPQou0yj1M5l6rGFoFjkiNAYanRVeBVF/ts03dmAGvCsxn0Vc69S5nUhTqhOml1onME4QBfgCzgAs0Ah+cTnvCEUYv3pSCWqUOV5zTUgT4TnuY9uh56HcCStmltfdqh6QGaCrESNRV57ItZwQkD3Hp3VAjL02vZi+YYp9NaqwI5zImoLwaGVBPvluc5jOrAu77mJAex2FnEBrjNBnLqNRpZAWS5FBHZtTcMWZUmKiB97WtfKxiUolJtQaxYZ3RGpE2jaXMORL/N1xVXXFFEvMbcxgxieU8effTR1vMS9q4CscYMXlWBWASMvf9NgZIxr7myvk3tXQoh9zbATsq+HWORm3ReUiaWvx/r+gPUCFIp3EKT9dnPfnYRtEtbFxBrqPdHANV55Cyt0iyNvgULJOQIyorCYPzl+lh1u4xhAAAgAElEQVQCLFJbx9hyEGtZBeox9r9Nn6bg460CYqUi7n374W3mYdlnp3YulY0lDbj49xm8qp7xGcBa15sz0HMCrbXI6QOI5NaBWLoK/LryyisLRgmdLLRfIJhLIVBkTCKYuWmbCLsPNB1r+9kySroDxoWb9st9993XO02+y+DqQKwUvGqybrv0oeo7ufNVJpgf303BYg5liO/7d5FSgApWU95UTQIYKx4whlYGYtHeCJZmDmQBdLCv7Av/7t/9u8Whhx46yDBScVgd6AJipeXn00HY+wCPAMgpAOFjBLHsTQqIAJvoLz7+8Y/vtE5yEAtoCmwEYI4lbbBqYHXC7p0MsuYveY8wPLA9RNmxMQHs5APatKm9S2lBDmMGONj3qpr1bC+UwvWkJz1p1IGiGEOdsHub+V33Z4PFKxCC5RHN3uvcxyg/8cQTdwG+UwKxomo0Nrx3S1P1Ueo9aY9oKUBQVxRGQE3QDMCnkviY2xjPo9Re7E4jyN3I+Y7ZklaybGLbKfl4+XjqfHCfT6uwCh5LWVNMoe8mC0WasAbYxnxt06Z2LlWNLXSpnVH87yc+8YltzLBjPjsDWBOf6jTNhxNg4TcFsQzd4UMny+Xb4Tv2S0JM1zaDWC5CLm7AArpLLoMili6GH/vYxwoTTOnCXXWA5uAVts/Tn/703t5I0U5lhlH0CXjfc889BRNHyW5CvioApSyf0LGgoQI4drGJ5j0CVPkTgDCHXORfiu6YWhWIFY4MEOKyyy4rNDnSi0YO3PU9pnWAWN4jTLqo8ikKbq69b20ZXauM33qx/lItlDbPG9ulgT3poFj7ABFrZR0gVthkKufSWEGsskt22BYLG8syqo02XYdjeZea9jdl8qlcB0QA0OfvPSAIcOU8mpqezxhBLPuc9SVYGvIV0u2ct6Fdxc4qaL35zW/exb6eEohlDRqnwkkK0QDpvFeYe8YezO5vfvObC+yWhx9+eBKgaNN3a2znUfgyKn2nwGKMBzDgTMl9vGXjnZKPl49jGYiVglfex77147w3ZEMUbpAhlJ5LwG16zSm4Xbcmx3AurSp3EfsE4HVskip19u/z32cAq09rb+i3okyviA+mB0egDYilWy6HDl1Ib1/pW6uaY1tBLA4QBzoVJg1boZ+7gDt8+7xwrzpX+QFqfJwLArsOqb7BqxgPIXIXbxcadsUiCeBGFBUgLAoqFYgDQ1AV2FsVQfUeYcd5h8ZSGbJs7paBWCmQRSMLOKGNQVB2HSCWsQAqOU6Pe9zjen2Pvvvd7xZrCpNSH6Q0nX/++cWe3Zb9NbZLA6FrTERO1zpBrKmAV/GejQ3E8s7Y16SVWXPA+uc///nFuqcpB/RYJRV9qHepy5lkL7OeXHI0lYtdYrENvE/2frbgCzlrMYZe9apXTSoVdEwgVtoXZyyAisaOvc66vPHGGwsdxjhzFddxvgawPzUQy5rCnrJuZDh4NxQP4JuTH+BHRDprl6IwXdZ80++YD33HfOmS+jym8yjf8wCk5FGkZ6VVyTHpzQetoaZtSB+PzAMwFLO/bSsDsex9QFfkhyHAqy9/+ctFADGYi3xm8xTBZGM0dwoP2SfazNNQ59I65C6AiqFLbY6AWFO5l7ddl6t8fgawVrHeSL4bObO6g27o/3cBsfoejg1GNRlMIyyVLoDMmEAsl1MXBSypKGv66le/umB3tNl8HJAug1gM6cYOUAGypLT0vudsld/Lhd09a0jwyu+ngvgo+y7gadTO4Sk9N8RZxxhBpemkKWPdptWBWCmQZU9xueji2LbpU5PPrgvEavJb6/xMfnlOn01zzPpbBcRSdj5nBq6z/02etW4Qi8NOo6zN/tmkn8s+I4VB4QW/SSet7Zx49lhArDQVzsXnLW95SwHIxFnr37G4ncHxbtsTH/OYx6xqxtF+3zltPwcilwWJdBxDw/sI6JtiGwOIlfZhWSp9nsq/DSCWNZNXFww/wn7y8pe/fMGXqCoK0+eaA1phXJMIUAmblAJmIg0/OmVt2hhArLQP/DcMHj64sdjvsGOkB/PTvf9AbAHUpzzlKW2G2vtnQ/sWs7mrLEUOYimWpBjYEOBVyoh1txEgFSx2NpWB21OZp3X5p1FAxEIDYGGhzW13C8wA1pasCGAHRz8qnEC2xwpicWywEFBGIxqSR6naTMvQIJZDUfUyrBzAVd5E2ghEtwUYPId9HC4E27tcpNrYsY/Ppgfo0OBVjDeqDNKAi4o/IaaK3SgtKtXHop9irom1c4SGvOzFRdlYMPfapqQ1AbH6WBdtf2NdTkLb3+36+U9/+tMFew+jQCQeYEXfwb4gAqqVVadq8nscdpcPl+4+U3Cr+rYKiGX/dOkoK6bQxBarfIYdVeGVqh37uPceqO0sbRtgGQOIFQxTa+3yyy+v1bbkNGOPYGuNRbcvn9PQtMGSOvLIIwsWZdsWF1nntiARUIsujjGrBnnKKae0nu+2fUg/b73RIVvnGZ8CSL/+679eMMuwG/poTcGr6EsKtPJ38mqRU2RiGVtZdUF7PxAC8+TYY48dtPItEM3edsMNN+yxLLwHgJ22PkUKIFlv3jGyDH209LftC3wi523ZHkLnSXon0G4K4Eh6p1tFWzUPJDtv+04bVHkX+02gaFkVee8P8EbgxTz1rZPbdc2uwz+dUhGRrnZa9XszgLWqBTf4fQtYlIBTddhhhy39pWBhpWLLYwSxUkckH9AqJXgDxPLfd77znQVbpI+WOl5sL7pN90D03tzZoIEcbaivffR7yN9wgLok0Z8aw4U7rTLoMOU8BxshTwcAEgAigA633HLLoJGR9IL8vOc9rwCEjzjiiNZTO4NYrU3W6gsBXinvzGF2YYj1lTopL3vZy4q0k7bCpa0609OHu4BYIuMi5YCEd7/73b3umXkVt9RMqzj48Y5++MMf7v2SAISXHk27r0n6byqgv8oFaZNLTOqf1IpUn++MM84owLmxaQ02tUPsDwIor3jFK4o/bUX1q37LugbIAiP6OmvbglfRd3uh81d/pRu+//3vXzjXooXvCJTt+8JdVlSn6fz6XF5d8IQTTlioYKiq7lDakrHfqo6IAQOoJyGCxQvIFzzN/aGmYzaX9nDZAsDTPlpT8CrtS7CagCNjS+kss9m6QSzZBn2/S/xt55E/7kuCxHXAfTpPXdnqfazB9DfWAWJhxznDAd6C6xjhc/v/FpgBrJGuhnQzBowQfnTALAOy5HITLEwPxDGBWFD33/3d3y0qIKX6QqJAQAF/j0IqDZJQdtvm+XKnf+3Xfq3tVzt/PjZWDwBUuYSOIc2q84AWi4W0HWkkp59++iqPGc13vUuiOAS7RdbL5ieKIdx5552loJR0ADR7lw3vo8gp5/OYY44ZJIKag1ecgKOOOqqzzccAYnGoRdoA2ezKxi4yy5ybdTgJnY3W4IvLwKv4OrAH4C5SLFo9Zu20BkPe9ZE2IFZ6mcpTiNr8ZpfPpu8SgBrI+MIXvrDQspNG40KHSYDB0uUy5vk333xzceb1eTZECoJiE85UwtlVLQWv4jNjA7HiXaIxkrepRObzfjtvaELRLI3m/achh6FjT+9zzXR5f9LvpNXaANHOXeu+aYtqvwBKujx82nT8QCyMaaBlX3ZxNtJN85tp8KHpmNLPlaWvnnzyycXltM8gZ+y3RLPzgkApwPCCF7ygCNY5k8fcuoBXxpMGoPfdd98iNY/m0JjbOkEszzrttNN6e5fY9e677y5sDDRseqam8ySgNIbU2yZrZFX/lO9g7xHs7+J7NOnjlD8zA1gjnD3gAeor4cdUo4FjswzIkuokerf//vsXTndE8cYAYqXg1Wte85rCMUnz6zGVjI2D4jA/88wzRzgzu3cpQA9MnKGiaOs2EvBKhANbpE8m27rHEc9L3yV/l+pZ5b/pnXFYuDxIE8x1d8oqeTlMMZ9cQvpq6wavot8BYlnPTRgb6xxvCF+G5lv6bFEn+k4ALRF5wucpS2lVJ2Gd40if1QS88vkAsLaJgRV2aAJijQW8KhOeD2bzF77whYLlA1SYSqPHKDAk8OW8rWqpFom9nz7PG97whgVmxlhALGxm4/jRj35UMJwxQ4hN07EinQAI8vcuoEOmdLddG84noIjxAWy+853v7Crw4FkAVeNy4etTB67tOMr2PXt6l9Qs6dCYmIoNYC4uA15X6WeT7zpbCM9jJDnrcwZtk2eUfSb0sW677bbC1+8TNFkGXkVfb7rppuIu4R1TaEcq9VibObK/YfW7L2F+ufA3bSkLeiqC2esCsZraaJ2f4xdZW8gK3nXyKE1aWjV8Snv9qv4pTc5tYOU3meO2n5kBrLYW6+nzqVPp4ob+fd111xXaHMuArGBhYWRwRKOlGx5HSUWHtpoeXYdeB155LroyTSGOnAMT0DD2pp/6LIKxrEqEOVNZB11XBE6qA6CkrIT30GNeVm536L51/f086skZy8WM0zXo3VsWiUvLZYueSjns63KxKfAqbAvEslf0zSTkRALNXBRC802fXFjLWg5qeae8Y7R7tDe96U3FhbevPS7vY1Pwyr6nCqHP53t21/W+ie8Bbx999NFO9lwGYo0ZvAo7uky7FNEok742lYZZIbCyrN85eBWFBNJ5wTwRKR9Cl4ytA7yy75ZVBTRGYwVuDw14dFkbaSVcFzqpZc4frDksBQ172OXaXuF/j72lbLm2IBZtMwGhBx98cI80wiHG7WxSPEd69zpBLBdb89snQNcEvGLjALAwT6fAwEr3q2c84xlFABL427QFWxULyzvYl2ZX0/6VfW6qIJagg5Rmdyfz1CbgEHeuMYDbbeZuVRCrzW/tpM/OANaIZzt1LqU0YGRdc801hbBiCmSJlkbKnQgeYISAIQ2BVIDRhgdEEUXu68LdBLyKi2pUZmlKKx166qIcctUFIa/ukvd3rLnc2whiBXtKGiA2hSa1wTuVVnWkF6NypL9LWYxla81FQxpDXf7+utZpU/DKWKVgSMNrK8C6rr52eU4KYgGegFAuMtiZmFmYYbfffvuuS13+G/ZAaV9AIReNoUCsz3/+8wWDAAPBxRoTpgxIS50aFWYwSbA6jUPKhuj3GJr1ZAwu2i7WUtLatjIQ6/777y/shOkzZNpgGfMqxochI5p/1VVXjRpgLJsP2iYkBQRLAMNlLVIHpVbnVTDjfBuSGVgHXhmT9XPeeecVe93Y2SJlc5BqlaWFHPgPUmUAJ0Adzb526qmnFno9xx13XCdAue272/XzXUEsvq0LrvMu18Hq2pdVv7cpEGvVfrX5flPwyp530UUXFQx8+wcG2hTaKiCWQJn7BxmTqQTQzckUQawAsLzjhPRlDDVtAW5jJQ0JNG6j3EXTORjT52YAa0yzUdKXHMQSCcbAEq3n3EgbDEZWAFkq/BHCHDqfuyl4ZdjGIy2gKn1rjNMUDj5nUhQ4NBkCLHGBDm0LVRbRZkVPXcaBdC6wY2BdSJNxiKQpndsIYllDbC6yLZLvMPTuoCNLDcAwCDq5SH7XqnCbWKttwCtabNhMLjrSG6ekqZSDWJhyAPf03br33nuL94rzRg+FjkdZ9U8srT4rIMW8u5CK2NsTqgTAU/AqTRNP146y3jRwMBhEk42nL7A07Yd0F2Kr/iuQ4gxaFcQyJgwL8zhW8IoNAtDGgOYwH3rooZt4vTfyTGeMSk80IZdpYGGB2PvStRXAnffHO2g/6bs1Aa/06XOf+1xxtnpX8qBd333u+nuRNkfLKw+c2E8ELfl1QK1oWAjGLeAyFDuubrxdQKwAJPkkH/zgBxd8pzG0KYNYaYq+7AbAQervhX35rhhXsjToT/KTBBrs95hiZEn60h7rMuddQawpZoCEfaYGYsV+LeDg/W4jTD4GcHsb5S66vGtj+M4MYI1hFmr6UAZiOVA4M2VA1ote9KKCfSBVaihRYJcyWlcOQ6ANquhJJ51UOtJwcqDq9CAwWzQbGzqw9KChUoGWTQ02mwuCJtqNLeJCDUAQ2WYDc4BphWkQrLdUJLMLjXadSxaYhmGgep0UrJSx0xXEArYAU63DPrUd2tilrLqgixomwpe+9KUios/Bo8fWV/Wmqv53Aa8AJ1MtKlAHYpXZiZN96623FnNHMBsTy/iHEr5cBmLldHL7HNYVHR8agGVgnDEbC1BCWkffLfYJVeDWBWIZQ9/g1SOPPFKA1cBpl37MMiBA2aUsLkMcVsVH7I20Ae0H5mwoQDGfe2vt4YcfXhxwwAG7/VOwsQH1bTUaQ5PSmTwEI7opeBW6KB//+MdHFXAoez+lZ6smJU0pbyFeztfLg1ppIBD4YE58LoBvbE0FIATSgFpja21ArJT9M0adm6mCWHnApIz9n4JXkbqaryX+rDUmAEHahDbl2PR5uoBYISwumGu/UyVySm2MIJZ3hZ+dFwCwtrB6MdXdm/xpCoqaW1rJfPOh0sW3Te5iSus87+sMYE1k9qpALN1XtlhEheMTrBLRVJoltJkACUM0DpvIvb4TXha5zy+UyyoLRZ8xSByURx99dPF9bIS+WSVl6WJp2efcvgCEZYLhoTFw5JFHDgYyppdSaSZlWk5tQSxgC+ASDVtaFACV0z7WllYX1Edz5kDlxGAddC0jva7xunDrj9RHjZD0BRdcsMeBn1dpmSp4FXbrAmKty+ZdnmMdaWk6ahmIZe7MDa0uad60CK251IETDQbC2SNuvPHGIoXSpQELY0gwdd0gln08B8272L7td9I9inNd9q6kl6Cq59vjgVi0l7Ccnv/85xdz2meLsfiv9YG1F82egAkIrNNHzB7BoLqWfm8IUWPrHahI4FolXEzzMrumlceIzQsg8TkE9/zxd33PR5VtVSv2/lxxxRWV5g8tr9TmKXiVntFYpxj2GAz2C8ytofeHZeuqKYgVVZ2BsXwHafBja9sIYuXgFTajMwewg/HsvSprQ7Gc69ZEWxCLX8XPso/3zeJke+egdSXw2zVYPyYQK+5Ggvxl977IXnH+tqko6D6LcTp04H9b5C7q3qOx//sMYI19hpL+LQOxfCwHsvwdB5bOz1BtGYiVOzXE0EUXHZocNBFkzlnabHh9V8cLJ5Lzn4M8bI5mDfAQWQCsKT2Mgs2prIosRCUOgFzbPPB1zGUT8Cp+pymIlV4Mx+5QpzbMqwuizotmi+qLyA2tw8Gu+sO5t/5zIeNtA69ibqYCYsW+rN/5pSsHsQDxLugu1qpPYU7UNdFz5ekBJkO3dYFY2HKHHXbYYBpty0Cs9PJDzFcqrnQmDDnnkv/mDIWqVNFNz1d6aSkTy/7mN79ZRKwxg5sy5wJEIK7rwiAQ0XeLPrAzgNcl6OCDD97VjRS8qkrB9WGMEYEvbBHjGII1J5gDfPKuCzJWtWDM8X/YHYCA+UeXpyrAhLmFrWbum4CTfc9j+nt1IFbMufkEJvChmjIzVh0Xv9Me21R3cJtALD7tRz/60cLecWew3lIghX2cWxjOUsDsJ0DGMnBi1blY1/ebglhxfmPXApFpM/XZgNBkEqz7VXU7xwJi1ZEXgnFKq7Wp6H48EyO6b2IGP847kJ9BUXjIuzJFuYs+1/kmfmsGsDZh1Q0+sw7E8tNeNi845++SSy7pTbDdoQ5xl4aV6mmUbWY2AyW+pcxgufiT67t4nssC0W0VGLHLbPDSTvps9MSknThgqhxJfZXGxAGq06lBk+csOCyHEMlsA141BbGmCl6l68h744JhvtM0LixCf183r5tck1Uglt8Mzau6tEFAl8vUXnvtNUiVT2PgqNE0kR5CT6OujR3Eqqrilq+r0MTy9wDSpuBVnX2G+Pd1gVh99t0ZIvUy1e4qA7Ew3KSx0+HBJBUpzrViAIr33HNPcS5Jg6DjJZW8zwt3ars6ECsFgzAM7BfYSXkzLsEUZ5LUj75BhLw/VSBWCl65OJx55pkFU0egScVZoJ1iD3kTVDG+lKXWxxoMtgEwahmAlUoLqPxonJ/97GcrfY4++r7u36gCsVLwatVLfNs+80+96zfccEMBeAIOradnP/vZi2c+85mLQw45pBRI2xYQC3OUn63xc+1/dcChtcofbiPA3XZe1vH5OhCryfm9jn4se0aaybGO4jPpeSBVDzNziOCXfdh7VZWBk9oeiMUnEmQpa2kQvW9/PPwEshQ5y7WLfzo2uYtNr+9NPn8GsDZp3YpnW/REO7FvujhTTUCsvoeVbsLSZKTGpOVRUxDroIMOKronLa8KvOq7/8t+L2W4LAOxmvY5nDV2wNziJPXVuoBX0bcqJtY2gFep/YFXKOUuOxiAY6kWmYNYRH39nf82Aa9CnJUGC4Bb1L6vlq4Rv4mpqAokZ3kZU9FnuzgJfYyrjfPbRNi9jz6v6zemBGLFfktnTBpdFYhlTQKpRYerwKt12W/dz1kGYjm/7GUup8ESlqLnIoCRBLgC2NEDo92oqZ4JwOoLtAds2J+kSqcp5zmIJQXPWKRF+px9GkMub/ZtbDkAkPfUhRxbpIu/tepcNQWw/E5oj2EZaFUBs1X7NOT3y5j3QNV1MFDajsva917wV6sa1rP3BBtT2jPwN0CtsYJY+qWyHhkRfnguvp5rYhljU/CqrY3X8XlB3/Q+0eaZVSBWen4P/Z5tAsSSlnjppZd2KrjSxr7LPlsHYqV7gfPXmSTbwD5tz2aXT3ziE8XZxOdoyiJeV/89J10nZZklY/VP12mDsT5rBrB6npk0ekgvpWtEcEwgVrr50rpS+cyLnrcUxPJvWAk22L6c5DZT7dCTDkSrhvh6WxCLg4DpkkayPEMJWSWKofl9R7ibgleAKpFiwvMpZZb9chALhRbrDrNnSmmDTdYCXSPMv1SAv8n3NvmZFMSK36nS8Yl/T/UthkjP0A/9Jowv9UDEl8ZTsNxcCugavOQlLymtjOT7Y3MS2oBXMQ9jBrGsERcebKOm+/EUQKwmaUk5uKqc+r/+1/96D1H0Tb7X63h2HRMLmOO8NW9VDQNFKoSLRFctlrZjiUsMNrZLNL8gbSmIBThQvXIZeNX29zf9+TYAlos6UP/KK68sUpn8Nxfn33R/lz0fewB7XsM27yrgnWufroN50tUu6b7sGWeffXaxBwITy5h8PpOCWgAtcgOC0kMDQXwWKYFSs1L5DX659YQlGhUrmwi7d7XpOr9nv5JJwm8uA6ub/FYOYglQAHgAxUODV9H/VUEshADrto4918Re6/xMHYhlbgSJMZqXNeuXfMwQmroCOxi01ssMYq1zdaz2rBnAWs1+rb8NTXaRi8NlFVr7GECspuBVGKouN7q1QTfwBSBN6IakudZNQSwXIqCHkuuiCTZc1bukptGr0PqOcLcBr2zUgDZCiYCsvGpSCmKF+bcNvNrAsqp9ZKT+Ak45z5xhunBSKugFRctBLEDom9/85tIL5xjAq+i3tYRx6YIA+FSZFOvirrvuKj7i8nzuuecW7BeVS/M2FhCrC3gVYxkjiGWNiHBKHXOpwVRyKfNHGo3LT9VFdcwgVhPwKn2novhEHSBc+yIP+IE6EMv6+4//8T8WgTNgcuhH0WY766yzCie9SWrvuoaYglfLzsQUxJIKionVRD9uXf1c5TltACy/c/311y9+53d+p3jnVME1N0O2OJcEJrHaomFMOPcx7umLtb04p3Pfd9pgbs90X07ff7pYLq0YivSfloFa8cwhQCxnIyY2WYq4WwTbMBVgl75PE9e7Y77GDmIBTIHp7k3OoSrGZZP3o6wwx1jAq+h/VxALSGTvVrBrqFT2ZXNQB2IZ91VXXVX4hOm5BNjGfATqW7N9BVXKxjKDWE3esn4/MwNY/dq7SE+gl+EStM8++xRaE+sCsTgBDrG+WlvwKvo1dhDLhe5f/It/UWiF5KWcm4BYcrld0MvEZTk3Isy5SOYm56wLeFW3JlMQawavVp+9ZVEoAsQuMimoUyfsrkdjAq/0hyA+gIpWTYhDK4LgcorxEpcjTktcjE466aTdnJYUxJIK1ncKblPwCptE1JgGRR41HhuIxWGUUgZkr2pSaFykrUUV7VJQa4wgVhvwaqeBWDFel1f7OEZGU9bd6jvd/39CU/AqvlEn7L7Ovq3zWW0BLPsDAAvQ6DLq+23BoXX1HyBKtzBYe0ArACINuABK7NeCEtLwcsZ2XT8I1AtgAI+HvJzqZxWIldseA43WGhaxPzTwCPCHvycQwwdUTbKPlvrhfptvyW/9+Z//+eLn3Tlo9/iD9WwOU8HpsYNYqUbZOkGssYFXXUGsFBzCUjLPMfd9rL+mv5GDWFWZOt4vwKW2Csuzab/afG4GsdpYa/OfnQGszdt4j1+gw2HzVF0HRdkBWAcYLOumSxXK8MUXX9yrYDs2BVbRsrTBqn6PHcSyUbnUlUVB60AsDgHnUzQsdfxo/gCvpI721ThVnGCHGs0tICe6bu6U5YBUk9RW31ER77Wvfe2C+HFfjY6LKm5DOfXrHmcKilgjv/d7v1ewYAA6DnkRbnp5eVsGYo0NvIq+A9g5zzkw7J3BTrSfpFRygrreQ3+CGcJhxxgCpJTZZd3zE89rA17Z36WVYNBh1OUXu7GBWKljBqw67rjjFnfccUdxPuUV98IeKahFn0S6tYvtEDoV6Zx3Aa/i+8uqE25qXdU9F8hr7dljgQdNLvp1TKy639z0v7cFr6I/Ywaxqs6ltgCWsUpHw+JWWVDwos/ztWy/cy4JymFkWn/26xtvvLEArfieWlkVzE2vo3U/vymIlf9uFBzC0gIinXzyyevuWuXzsJKwsJ2VWM5HHXVU6WeBbsBI51JeNXVMIBbfhT1T5v+6QaxPfepThR9MHmSMrSkTa0jwSh8FJcvY8lU2bQpijXFOok8ziDWe2ZkBrAHm4vvf//6CzoZDA7jgUrcqiNXnMJoyr0I8VoQf0JFXcxoziJVqUZRVCqwDsWI+RCmBSMCjIaLc+uFSBhQBSpXR27uAV32ut/xySicFqNOkWs5Q/Wz6u+k70CUiWAZiYXi66IwZZNMAACAASURBVNlbhtK8qhp/sH1cyrGnUgAqdaKxUx9++OFdUW1R43POOaegyXPQ+wYvu4BXdRe69LKkOlwuMN50Da3rc6ljJrhC9Nq+de+99xbnEzD+lltuWQpqRV+GArGaglcYjwTDseTyC9+YQKyy4gdHHHFEUfgjGHGqWpadLWMFsZqCV84lLQd/xwhi6VPVudQFwErLzA9RqRhL1jkiZW5ZoR17NjatoAQAb5VA7Lr2sVWf0xXEWvV3u3wfIEDuAmMlWM3LnpPuJ3ngeQwgFr/63/ybf1P4LzIgjj766F3DWQXE4m8Ye1rAo4u9+/xOHYg1NHhlX7jmmmtaV1RO+81HAtaTW5lKcy4JwF599dVFl2dNrOFmbgawBrJ96MHIR7dJu4xPAcRqC15x6ugI0KzgEOVtzCCWvHtU/ic+8YmLD3zgAwUrJm1NQayBlthuP1sFYhFuDs2rOueTE2A+fe6lL31p78MCBoogVgFxvXdoxR+0fjDyVNRapTRwDmLRQbB2xwZeMVeanpumx6TOM8eaEws88V/vXrCAALDAcO9lXy2v4mbtE4DNafrSBoN5VQdeRd9dljA1zzzzzEFYFrkNy0CsHEBgDxdsIBDGgTQabMEQ5ffMKhttcs7agFfYLXRtOKLSV3Odv7GAWClwWmU7bIrQLTvmmGOKNM8AtcYGYjUFr+KyaszYw3n1wDGBWHXnUgBYzk1MUmwqzKq8Mlw+v/YFumDYPFhYbdPzur5r3m9sK3+ankvpfIylam86fvss/0URgCZtKiBWrK2c0bxsjKnPDfyiOxRMpPQcpt2KPWxP6aMFeOV819yN6LCmrQuIZd5JgmB2C8r0ydpe1W5VIJaUVWm3zoch0gYB3O4NUoCdNVJm22gSpuca9qA/fQcl07mxRhQH+cVf/MWlU5YG+51J5offUwdiDSF3seram8L3ZwBroFkKPRg/74Lm/48dxOoKXqX59mXmjgPVf1WZGAIcKetXqkXhkuNymrcpg1ic41tvvbUQbG8CXnECXCakEbz//e8f5MJdxyYb6HXu9LN33313oZPh8Fwm1hvCyyJVUrpcWDFkgF9RUSgXds9TBDp1sOWXABrSmLFayqqQxuMiPRcjEwvryCOPLBwgKWgBXqWRVzqB73nPe4qoLBB8COZdHYjVBrx65JFHClPsvffeLS3cz8ebgFhlPcECsJ9IPaT91acORxfwqg5kCxCLk953xdjUvqmzr4InvSHpQNhwt912227VxuJ7Kajlcuoi6j1qCqxuYqW1Ba9uuOGGQlgekFNWeWpMINaycylAhtym5khxDuCjPfAZz3hG8V9sBNIFLqlS/gFJfaYQxrkkaJCzZKvWReoHGZf9Wvr0GFoAGNaLVEgXbynSdam4YwexaAUBrhRCwd4FjjZtUuhU/pX6XcaE5udJEe8L7MnBKyAW8LQM1GgDYsXcG4/3C1in6vGUWg5inX/++cXePxR4FbZbFcSKffEFL3hBsYYFJ4docc47S6t0ufSrLFPFvb2uOuEQchdD2HGI35wBrCGs/v9+k2PmwoeBISKcRkvrAIUhup1e0qqEKtOLHuZVHXiVbob0U6TSjKmFFoV+AW3KLmVTBbHCznVrbUgngG05LKId4cxsC4iFAaIiKe0KF0xpcmkTDQVuO+jT6k9V8xYgFlp33xfuBx54oIiW0teo08RzMaCbBrTTz8c+9rGV4NWY9oIqEMtFoinzKtYuUEG587FqcHQFsYaYLw6+M9QfzaWObfO0urQKVR14FeMwXxhmLr5DRohTECsFdewRzk19xIZbBmrFmBRGADDQ0+qrff7zny98HBXd2N7vl6399HK6DLyKfgeI5Xxootu4yfFWnUvAeek2LmrSou+8885KXbnoH//qlFNOKdim9B77bIBGYIhAFf8HE7ZJS/f1NoygJs9e5TNsCAhMmzNXAM9azKUt0s+NGcTC/HPmeueBUCeccEJjM8V36U7S0MJsH6q1Aa+ij01ArCH91nXbMgWx4tlDMK/yca0CYjmPMQB/+tOfFncrmqZDtCa6XMtkVuo0sYYY0075zRnAWvNM22gcChgEomvLWrCwRIIiD3jKIFZb8MrFr6o8+5qnpfPjOKVABvNCY0B6VlnLQawhaPSorFKbrD8XBU6w/ooQcNiipY42Bs+b3/zmQlOq7II2pBPApqIXhGIvuuiiwslaB4jl0MVkUh1uyEtpAFgqrRD9l6oaDcMC+Gtf0EIDSuRY+pZI4re//e09xNCHvHA3cQRifJGeK4VVe85znlOkC6bMq84v7Qa/mINYZ5xxxgKjipBxHbslfe+MVzqDS2IfTb8/+9nPFkwO+0KTtk0gVhvwyhmOHVfH0Ghiw3V+pgrEyn/DXFfplpVpIK6zj1XPqtNz8b224FX8ltQgYNwY9G3KQCx+jvMLwIrFrGEr2i8jDdd/7flRyW4oDTl9w8h2OQaOOGewdJq2//Sf/lPxPf7Ghz/84dqUnKbPXeVzwfilHYcVho0TASHvg9Sn17/+9bv5SOnvjRXEChDquuuuK4JB0tDbNMEj+mqCLzIMhmhdwKvo5zIQa0i/dVN2TPfQMYBXMc6uIBb/la6p/ZGf+9znPndTpqt97jLftYlG8Axi1Zp4Ix+YAaw1mjWNBHN+ocvEs5cBWdgVDhFsrNCImiKIJa1BBDQ0r+qYV0AWwIRIeV805ZhqzuInP/nJIsrY5DIXWhR1ehABYkmDJEDZVyqkKLzLv0hvqkMT4zU3qLEpw6cJi2lIJyDAK+8Ghg57SktKAacmY8hf7zhsrQHvnmIKQzVA1Lnnnru4/vrrCz0DQCLWImAjdJ8iXfDSSy/dbR/xHTpQGIEf/OAHF4cffvhQw9jtd5uCWAEMS2WYCngVA81BLH/fFrzqE6xLLwnWV5s0mm0AsYD5oXlVx7yyP/gstoyze6ogVr4ZBKgF2CL+PgRwvwzEagNeDQnSsyvwQ2AFcKBhtAmuRJAoP5f4GFgyKYBVtlk7xxX4kcqiUvFQKTUBYLkk8+n233//xmfLmC6l0WnrzjsNUDMHzk0BFKBNVLx1zmKiS886/fTT92BvjhHEUmgIkxl7m9+tGFSb97pLcYHGC6HBB9uAV1/96leLJ+YVvMtALGnWIXcx1bTBKvNZy9h23s0+U/TrprMLiBXZLearDdOzri9d/73Md+VXN9UITn0ld1rz1CfLueu4p/y9GcBa0+w5TAAIhAcjiubRQINlQNZdd91VACmcBHnsUSp+aiAWNouqDE3SBoFXLgf33Xff4g1veEPBNGkT5VtlytJIfMyNPuQC7elvBFPOJl2nCeFQNq6+nE8HGo0MzpjLlogGbQO/T0NDfwGjZfTyZQDQ2MGrmJ82IFZ6yPYd4a4qOZzquOTrmlaDd0MqSe6YStkzry47Q9Kvy97FpiBWFLJwoQbY1QlorvLeN/1uUxZjnSZW+ns586pP8Eo/pCzZFwA5qjvSQtJEPDlnL3nJS5am0UwZxMKQo+mD7dgEvAphWucZ9kmTAEfTtbWuzzVlYq3r97o+R+QawzpNFSwDsTBgAAx1mlf6EXolN910UwH4Y8701bzzwALMlTxQlEsqpO989K8OwOprHHW/87nPfa7wSSM4QgupaWMXl2vjH9O5FIxfIGNkO5hP7xLfSdpk+O0urVIg2SD8ceMPEEuaPF+ffuXQTbDLu6MqKRZWG600II9xDJFC2Aa8iv2OrctE5XMQ65d+6ZcWAmPbBl4Nvdbqfr8NiJUWEhjTvpj6rsTpDzjggELXs05mJWzDV5LN4g42hFZr3Rxt27/PANYaZzR1LFUCcpiI0jnUlwFZwcJyoUsZISmIpWIXxtKYIsKpJhYzGmMT5lWAVzQIOINlJcDXOC27PQowAzTgtASNXPTNhYVOhZSesiiW6JaxpZXTNtXHps9N0xaJ3HJEjGNZsxljBEb0pgwAsgalPAwhfNmEeZWPrwmINTR4RXA9WIep42u8BCwxEWM9AnQ4pRhnVRpJBHb9u4j90PTrsvXWBMQKYFip9tABbLr21/25LizGJiDW0OAVO+mnywpAhuaiYAkQDVtCA3a7dEp7rgLyxwRiGQ/2oqCR9Ns8DT1lQseltA141Te4zZkH4AIZlwVS0jU/dhAr+oedlGu95SCW9YgZVqd5lVaGLKv6tO49IX1eei75e3OVp3Pn2n85iNWFJbPJMVU9O84WumVtK4SFrg1dqbGkEBpnMH4xrtJsh7DB1772tSKoKs06Gn8WW9VF1HrjFwKxrNW8KuYQ8+Q3IwAO0M0rCi7rkyAraQxSCm31s1YdaxfwSvBFqmOVbmQKYunfDF6tOkvdvp/62UB9wXUpxemdKr03jikVMkac+q7+ril4Fd9XzdCdsg0bspu152/NANaa10DqWHKEMbKIKgMDUiArZf1gykglItaZC4UDsa699tqCoj5Gwd8mwu5h4pR5NQR4lU61CytwUbqfOXPRsemgfgJvwmGJ78Qc+f8uG00vGmteXrs9jnCvw4EwLKo/h3pZC/ujYVuPVSCWyAOHqG8noAt4FeNdBmKNAby68sori0paVWWc41K+77777iHmXjanNLM41jSjqooLbHLt0d/w7gMP0KTLgPUmIFYAw7RJhhgHG63CYlwGYo0BvIo1ACR0wXGG2L/orV111VWFZt4Xv/jF4mN1aTRDg1guj3QIpUMH2BuXTABxml7SVNjduIfcH9KLV5398/d5rCBWrgdZdvHMRYlPPvnkYl5THcB0vGMBr6Sz5xXSUjZBLl7eJLiyyX2667MjvQy43aaioPcT+6CLflbXvjb9ngwHazEvyJMCKhgXxKTtdcChaNjQ5lbwaWx+eIxLX6sKWKQ2St9P564563NM7kMCdMHW4xux+7L9bRl4Fd+LvRTzc4rVBpuu47F/Lj1PnWkYtoJj9HZV9EUeEDxrCwz1Oe4mvmuf/Zl/q9wCM4C1gZWRg1gurRxtDCvOgIMxT19zkXvXu95VRMbHQE1uY5YmINaYwKv8MBc1NEe0hFzMNU6OTdfm63IeLAZaTDZgB+qQLe1Pkyhp2F86kZZHPvJo8ZjBK86lyCHdqBQ4KbsscNCkmTg4+2ZWuKS5WNeBV23XUVyY6EL0zVySfuYCZ0zxrki5ANR7V/KoU50j8Dd/8zdFqganJ2egtrVLl8+vg8VYBmKxkT+A5TFofGErATzNG1056VcaIP/GG28sUkm8V8FYkmpjXvI0mgCxjjrqqAL86kuHwx5tPw7NmnSuVUm74ooriiBQ2pqAWEOCV/oaqU38AcLxwYqrsv+yS14dg6nL+9H1O9aVNfXWt761WFN1IJaLjkpxZbpjYwKvyrQY2Sj0XLDuCZmnqadTBLEwHKWoK07R1BeIcwlbZlnBm65ratn3sMZUM1sm5B+MX75D9C8HryLABCwXJHIm0S9btj43MR7PlC3w0Y9+tNgjpEFr0uNe/OIXF2L0UT0xZzTas53HZdUVg/Etk4BsBzuceOKJmxpC6XPTQCUfgh8HME37m96hmoBX8UPuIvYbbMi5dbOA/YqPYJ111ScGImJ9A1fLmtR+96i+Cm90YTnX+a7drDt/a50WmAGsdVozeVYZiOVldQEsA7JUi+PAcXzkeaeC2xvq4h6P5XTutddenaiPy0CsIcErjhhWy7JSyWEInwUiSumK6BudGGw5OjH0hrAY6CIMrdnDoQF0cnJoH0g7q2qp/Qkmugxy+KpALA5bnxGsNsyruEBbby6tBFnTll8WXLA5rFMDr9jk0Ucf3YPZdMcddxTlvwFyfdOv88ga5pVLASd0WaR+mSOQArEAsL73vnWxGHMQi54X24wBvIr3I8ASgKO0EZehaPoPwAdyhUaWfwuGE2Ah0qutA+9Vkz11HWcXhhix4m984xtFSg+GLLaps8peRrPHv5exCJaBWEODV2wTqU0YclKb2N4ZlDLMAFMY2EDDsrSEsTKx1gFiTQG8Mo9RUZav4Tw2V8vOJemEY9dISdcVEAsg6Rwta2mlrrpiN+vYE9JnBPMGgMW3zm2ffjYYv3wnYL4LtkADBlAZOzoAfqn60pD7kPDwm/xL/QpAO7eZPdwaAtrrU6pZ6rMYY/xWQEGkWPNpgQaCKpiEfa9B+7f3Q/rlMhCrDXjFt1CQSXCjTymSda/hsTzPO0RKxToBAlZlDDTpr3UMBHauBcu7iTxGk2e3+cwqLOcZxGpj6f4/OwNYG7R5FYjlJx04DhIHrkPKRcEG7NLad/RKf7zkIh0Odg5Il/zdMhBLlGcozasQbJfvb1wqzKSXtqqpz6NvPiciDjgAYmHRDcEWSfsrxU+kjWPJCSujYPs8cdILL7ywSPeKtE2AFqHBMhDLupTD3ZegdhfwSoSXw4J9VOa05GyyKYJXIv1Ejb079PRcEIAOkYrc95hSJwA7Uf+AM0q/i7RF+fSqsuvLHIEAJV3o+rzUrZvFmINYYwKv7AX2NYAvpzJnkQZIBNTxbjmHfC5PozHXgMa+mv5gggB4pCa51C1Ld/Hu096h4xefKwOxiLW74A3BzMxtF+ydSOdxyQM2YrilmjzL0phSX0Pk3MUjFaDua77y31kFxAp2hr1lSM2rqiq46VijUvGyVOg8uEIfBvukr+Y9AFrYp+yzTXyh8B+cuXxUviFGMxCCj+iZ1qqqjPaQvs8ltksBbul/y0As55Ag5P33318wj4yvCrzqa17S30nT2f291FoglOCBoKX+8t/4blhhKdvKd53L/KJgR5eNoUqbaJPjjf3pzDPPLHSsrJ0yEOs3f/M3C9+0TvNKX8OnwETHKFOpeW6rWyBNiV4VxFq9N6s/YVWW8wxirT4Hm3rCDGBtyrL/77nLQKwyIMvfSTtCAe6rQd1FeDm9mBS5xkObfqQgltQOzfP71rwSyXa4i85EC40roIAIfl00rSy9xph+9KMfFQLaIni5gHAbW63y2Sh1zSGoArDS9Kzc/iJ8LnBYFIARzKwhmqgcYPFLX/pSUUnHpQ1gk7dUf2cZeBXfi8uCyKl13RdVuWnaIOfNxUzDpEoBY7agIVIVfXWhR7k/+OCDe5myFLziYLJn+ttxKXDBwV6sqsBZ5QgAVmj9veAFL+gEnHc1wiZYjAFiCU64TNAo66thkNIRIr5sLrBGgRkpyBtgCUAgqt6m4JV0ZJcB6zEveNE3448tnYUuZE1YHd55l2tFOvK0kxzECuHwIS7c+XooS23yGeNXdMP40yppgIeygAxfwz4/tgpIXUAs/ohgkXOub/CK7ePsdD4BRZz1VdX4sGLtyVhzdSndQ55LmBXYfVrorWEuYv8v84WWpe+ma9n+QFOU1mPfrSmIlQYt9HFMF/Q0nZ2/omiTojx5MFnQCFjj3ZAuZ2/Ejot0bnqtAFVAV1otE3Bl3+D39V1dNUAEGnephmwOYsW6qUsbTH2Jvs+lvtf2EL+3TSDWOljOM4g1xCqs/80ZwKq30W6fEJWWauES3QQE8eU6EMtnQqBWZOWSSy7pVVTR76fO/zpBLI5S3+BVTFjQxaWcPPLIIwW1n3210Bjh7BMXrGucAs4f0GEMEbtIWXARsx5RyvPGOZBmB3CjeZNeZKNUtrkm5twXwFNm57TaZhlrpS14Fb/hnSJwX8VOq5vztv/eBrwC9AAKXBwACbkOhaiiSCUNkoimYmAES7IOfG3b96rP14FXvqd/ADftsssuKyKjmotnzgIZkyOwKRaj985awKTpo/k9lxn7XGjcxe/mAE1a+RFTARjiEovplIJXab8BEKp0Ke7QV9qg34/CGd7jujTp9PyKvi8DsVz8xgBe5WdVWSUxa4m/gX2ZtrKAjGCRfb4Lg3qTaxWbVKAi1medJlb0ZQjwKn479duq+pGmoZ599tkFgFwn/9D3uWQ8qQaefnqf2+itWYP8BAxb4F5o5VmDZBYwukIvdJPrKJ4NXKevdvrpp+/S6WkKYvEnBDcxzc0XAGQMLXy6ffbZp+iXNVfV8kqrZTqozoWo1ioTwlk81L4QIMKnPvWpPdi/OYglTVwAqEkgbAavNrdyVwGx+vaB6qywDpZz6rsqGMMnqQpq1PVn/vf1WGAGsFrYUWQ3Uq98rQ0I0gTEatGVjXx0EyCWF9zhOkR+ejBDgBhYRtLiRFJDSJ8RHZIcL5e4Ko2R1NgcAs5bE/r9Ribp/z00LXXdRVQ+wL2hmWRhoyoQqw14JVIsakmAsu8y113AK+uoCjQIu3guANJFoe5itO711gS88ptR4U6qrnctLjfeLQwal9UUcAtHwLhW0VhYdbzbwGJMRYjZHVuEkLSLNZDa3+VOfqQ7ccJ+8pOfFFpddetwVVt3+b49G7OlrqJZem4Zvws1UBiwWgViuewC8IYE7lObBFgXqcIhnpsKNB9//PEFQMyXcI6lDM261Kku9q/7jnUjgFIHaqZ7uDVnX2ki7D4keNUExBqDhlrdHKX/DjwQsDMH9gDsdL5Qqrd2zjnnLKTXLvOFHnrooSIFTzvwwAN7Z6Gnek8nnHBCoZsYjKImIJZ3ShU8IIkgEjbzUMBOzE8KMDYpyuN76d5Aj3IIQfY266+qCqRnNBF297mZedXG4qt/tguIFYUCvFfuJsuA2NV72OwJ62I5W38IGe6MfcpdNBvlzvvUDGC1mPNAcaU6AWSuu+664ttNQZBtB7EcqPfcc89u+ggqK/XFFsmnMqWLo89H7n2ZxpXv0hvgvInqDQG4tViKxUcDhKJJxDloehnLWRj0YsbQchALNd4BWKd5pe+hdyaKqZS07/XFgPH7tGqkLznwTzrppCKCms9HWgGoCXg15JykacUYilKa6bXkjn4qsgxksze6TKhsJ33B39F6ocOWNmkQbCAIMFSbOosxBa/YMBXlTdcasDsFuQMskZ5mfsYIXhmPfgGjpWXR3iprqa5QgDhHHnlkocnju0CsPOUYowwjt689HtARc4NFWdbSswroJv3U30XaF/AKAyuA+WDESLn2nkkh6rN6cfgyRxxxRNGvqmqUeQDCPmIt1lUnxHam/QOMHbqVMbHoYvEVxqCh1tQ+oYEHyAJgAYdDw8qcpBU+rVPnmTTkvt6TJuNIwasqjcEmIFaktJGEqGN3NunXqp+JdHbA4Pvf//4iENGk2f/oGn784x8v/B5VzLGtxthSEKGs2nodiDWDV8PMahsQa8w+btyXtpXlPMzqGPZXZwCrhf3p6bjso8G7oHpZ5fxzcIJ1UAeCbCuIFZRmFHMXDsyeoaNapjbo4iKFHJXUIXaRkX73lre8ZTex4tAY4cD1rRXQYjkW0SibMUp/E10oz7ZmzQ9mjEsRUPbQQw9t87Mb/WwKYsUP1Y0tBa9UCnKpq7pQbbLzUe3R/pCnJ435YK+ySR0jM/13xQRSzY60KhUdKKnX9C+GalgDuV7dlFmMOXhVpluYgiJYWBgHGDPp37ugitz7+7E1kU4XbfszELSsuQjZywChqXizMUqbZpchqltGX/kFgF8pw96RZdVd46yyTs2V7wBycvAqtYNx+o0+5y8HR6vSeKrYs000sca2FlO/DYMJgAUAH1MaahObRRBW0AtQEuekOTVGe7h5C3+2Sm+tyW+t+zNNwKv4zToQK01pa8p4Wvd40udFMEWanyIUbYroBBhHe6xKTmKTfW/zbKwcoDyw3bmTF+SoArGAX/ZRa3ROG2xj8fV8tgmINbSPK1DkXo5VWeb/T5HlvJ7Z296nzABWy7mN9IsQlRXtcIEW8RUFCb0aBz8Qx+U714FJnaE3velNBZNmbK3u8pr2N83Hx9boOxq8zHYpXVxE3qUmWhq9BzxK0cKkiTmMEvKoomiwfQJyDgOR9a985SuFfoV1dswxx+zh2Fx++eUFU6EqJSO/7IT2kr+3lvvUfzAXWB+Yiw888EBxoSPcnadjpiCWi6k0syrmwljAq7BzGYgFuAm7N2FeEWzmxKbCrEPtD1X7gCIJIZhdFQmP1EKFHYDHCg4M0cwJxoe9Nq+gN0UWYxPwKuwcaZL2LynwAVbH3AD2xpp64kzF3Ku67BijPcX+YB+R9pQ2rC3vEEYThslQLd3PloFYaRqRC6xL2zLwaojxAJ/22muv4qdjTyurZluX+j0mEEtfCLETbMfMAwZiwOSXoNRvM/6pgVf6HEHYW265ZY9KyukF1HuVpoNjahIUt+c31X5d5/psA17F79aBWJHSRj80FRZfZ7+bPisALAxLIGMUQGry/WBv2S+kXUurHGurAhFyPzVl0Nr/+cJsNINXw83sMhBrDOBVMGLPO++8wifIA5ZTYzkPN9PT+eUZwGo5V8s2YJssRpbDMMTCAwTxcqUHP2eIQPPFF1/cu2B70yE3AbGGBq+aCKJGhIoel7lxOUjBq7SymjkU1fc5/7vvKjU22WuvvbbQOkkp/TFnIqdE/k855ZRdZazT6kIEMKVpiBKnjQMohRI7icPed9oQYFDlHE5l2kKIGMCQ9rlO2N0zhgSv2JNoNmHrqNoW48pBLBcdrLem4JVLO9BnLKWh833AelMpEauqCrxiCyClNJWrr766KH7gPeu7xVzQ57LXqkCaplhMjcXYBrxi6yqtuxQsGWvqSTCSjMPFLHShmqyhsaVJNwWx4qyiDzc28EqEWwWzs846q6h8VgVi0VTi79Slfucglv0OA6gvyQG/75zHCgkdqFhbVedSE2H3JutzyM9EEDYFhtMLKFYM4FfQKNcMZRf7Px+kr3lKwSsB0jbC68tArHSPUOxGKt5QDaAou4OAu2BPDsYv61cUUXHWDXXONrWbdYZN688y/bGcieX5M3jV1Mqb+1wZiOVO0iZAu+7epVqEnk0D03tQlj0zFZbzum20rc+bAayWM2tjjdLeZY5/5GmrIuYwwlSI5sXi2EnbqBM+bdmtjX18GYg1NHgV+jv+m+qD5MbIK6Cce+65xUVWmkYKXqXf4zS5eD/1qU8tmE99NGAcrRTCqsAOGzAGkkgwxsTtt99eRoy3pgAAIABJREFUdIMTqYoOoMo6Mg8cAiwD3wOaHnvssYUWE/YfsIFWx1133VX8GyaKMuV9OKDeF3Y2LqCuMUkpIx4NDHYgav7eGAg2B9NtGYg1JHilvy5a9oEqDaEUxIo5qwMNMa8CvLK3ABzHoj9SVuVtGXhlzESmiQL7blsAYh3vWwpeuXT5U2bPKbEYARwEiF2+pA+7zElnKmsBzmGXSK/Lte4CLLEntNFdWcfcNHlGaPYASst0K5Y9I9gVz3rWs3YFLZr85iY/0wTESs+qnDG8yb7VPTu9JLz4xS8uItzOljyd8NnPfnYBXEujrkv99psBYmEKOr+cDX00Kc6YedaWhvkSoIGzJc4l74Z9w2U79o6pg1gRhLWH8DUwq+ICGuBVylQNzVBMTUHYPovypOBVrIu6VNx8/SwDsQTO+On8wT78IX0LRn3aT4C1/Zmf1va9j0ARdvtQDCzvE8ZLnhJY9i4H+9dnlzHfUhCLL7tMa6+PPWP+jZ9ZIAexAItxZ6nzcddtw/RcArgLVC6rzD4FlvO6bbTNz5sBrGx2bZqPPvro0sMsNmBfTQUgU/CKfocLLjZNLpAplYYWRlWZ2HUvOE6AC4qUxi7aQGUglmeJ0mGWDJU2mF4I6qLVcaEhMn3wwQcXZeerwKt127/J89KKMijtAB9AWzhV1iUHRQok5p6W9j+YW5yfnOUUvy9SArySLtlHS9kiACtOIuAsnByXFw4bnRp9LgODykAsFwmXeJTyoTSvOPXeb9HsJiCWFCeHfFX1yjGDV7FWchAL8KMqa1lqbbqe24IP61ibTcErv5X21f8fK4sxvfCHCHYVSIDB54Iurb3K/ilANJZqXPncR+U0wLy9q8lFMxxsQaSyAgLrWF9dn9EExAqdIoCKC+nQFW/TSwL2lT2P3k60HMTy903Aq/i+c8D5YB/to6WFJ1x6aKwFoznesfRc8nd5NcsxglgqJDtHvPv8IWBiGWCfBmGxjjAbsYnLwKs+5qPqN/K0QXPAb3burwvEsvf3WWiIn+PdkN7Md0lbsGWx/gUmmlZvA7ja483fEFqT8S5YV/wy7MxlAXoggvPGPlIH1nkmf1cQucvdZcj1u82/nYJYxjlEMZj8XOKPe7fs78sCcmNmOW/zmtnE2GYAK7FqIP7XX399kUZWVdUtRXGjuh26PJFBTjPwKo1ShUCmZz744INLn73uSXZJ4fSLmK5Cwc1BLI4fcG4o8Crs1BTECrp4pOWNCbwyFgwJa0kanUhTVfUlzj59ABdY1PGzzz67cHZEisP55iRxwIm7Y2eoyuXiwenrK8rYJtUpjYbXgViqXmm33XbbYOBVrL22IFaVZsoUwKsYc9u0YhfdNs74Ova/NuBV/N6YWYy5TfLUqxwsSMGrOmA/wBIsjHQfWcc8rOMZKbgY6UtVTDq/l459lfNuHX2veoYLGeDg3nvvLb2Ip2dVWj1yk32qenYdeBXfayrsPsQY0t9MwZs6HyBnRAPrMW8jBXksIJb9gG8poEj2IJqAlSIAZeloEYTlt2pS4X0/1wgcar6qNK9S5vUqINaJJ564eO9737sbELvpsQLhX/va1xasI8FrciMpiOVdk3LPRy0Disv6l6bkRfXSPqsQus8IEgjkh2zKMv3fGEOkcrljhazHpu0/P3+9FkgDRUMyr+JdEUh1H5IOvkxzdaws5/XOzs542gxgJfMMfBI98N86gc6IDNNTEkWQzlUGXg29jNbpWOYMDGlfYxBsbwpiRYQL+ObQHLIqWroupPZJCZR2gaVz2mmnLV025lSZ9ajMNTaWQRvwKgVGAMBy18sikHl1wqGYV/nErApiTQm8SucqBNw54mkFvKHTipuCVy4L99xzz8IlL72EA+XHxGKs2giqQKwAgzGv6sArzwaWYNJhfPYV4bY/0MQD0jep8pqfO2UMOfawd9jjiXFjL0hdlho2psbpt8/dcMMNu7pVdhGPs2rISrFNwaspgVghli2wg92Gkb2spQCqvS4vfJKDWH2vuRx4p/MpSPXd7363kBOoeg/SIOzYwCvvMkYYH6csTX1VEAv7BxOcBljfLQXYy0AshTYApcCgJiBWfP6AAw4oALm+5C7i7JCuhW2F/ed9oplGOkAzPlkExpPv81FcSbGasvT2vudl/r1uFnCe8c37rDpfdS6lWnDei2Xv99hYzt2sP39rBrCyNZDmyy8DsdL0C48QHc6ZV2NZXpsAsdhpDOBV2LgJiBWaMKKU9Bxe9KIXjWKKHPwib8uqbeUdTR1rqQJDV9FJLzGiwUANLQU36oyd0pLL0p5ijjncxOj7unDX9bsriGU9jlXzqm7MY0wrbgpexTrz37JKnC5QY2Ax1s1BDmLRUKGH8slPfrIReFX3/E38e55WDIzKC5yU/S5GBhF+e6WLuYZZYu9zGafzF7pFZ5xxRpG2X8WgXve4ONRYzuy/jMGSglchhI5Jq9JsDmKFTpHLoDXqfOizpZcELGtMnlxDraw/6/Q1NjFeTAEAdZuU2TTlUHBJekp69gSIZT32eS7xAaTNAA0EfaylSIWMwAiGlbVJqD5vEYQFfqRSGJuwe9tnAqnMEyCrTBdtFRCrTIOqbf9W+fwyECsXLwfgpfMav2vvB5ayEZ3dvhkwcU/CiE/XvDV51VVXFX8XUhayA2hhquZN0zVapHKpmsgfb6KftYrd5+9O3wLLgireHb6EDBbSNtJ0q9qYWM7Tn5XhRjADWCW2bwpiBYrrEWMCrzhcN998c6HlEvo063QsPV+Ez+VhTK0OxGIDm5rIXhuwaNNjtHZcUrD4OKRNWzC3brrppiKKZfMeurURmS7razjVaPBlwt8Onoj69TVWl+frrruuYHYoxEAzJC/R2xbECrFjopNjE2xvatcxpRW3Ba9cOutSiJraYcjP5SCWvjRhXg3VZyxTlxkX67TISZMCJ6HzV1WhlXagS5L0vL4uQ7Sb7N+Ys8uYLDl4FTpSVZpYcVbRtOk7UJRXdbJWytgiVWtonb7GOtepdCcMe0y9ugh9/rvB3BLldy5JuU1b3+dSCl5VyQ4Eiw+oip0TMgPR7zQIG1IYZXqG65yDdT5rFRBrnf3o8qw6EMt8AaUiJVQxCkAevwgAx+eTKmVOabhhlPU1d+n9KNeGC1uEbIpAAjBV0EGQ33tjrfF/+FWK9gg+NMk86GLn+TvbYwHvghRc66mKnRh3qSrQPrXGGFjO2zM7w4xkBrAq7N4ExPr+979fRCWlAwytVRHDiGghDaQ8tWwVx5LDd8011xR5+2NhvpRNXR2IlZZmF/WhhTB0I3xJo6ytU63fADkXHOAVEGvoVqfPU9e/1KluC+jVPbvtv3tfACOYH0GL9wxsCTbH0ExbWxCLQzdV8CrdbyKd0N8NkVZM683F1IVGSqD3GpiQt5Thtw3gVYxv1Xeu7XuxyucDmCHG7L0CRmNspmkntKvoej3taU8r/SnPiNQFlzhz7XLXp8Zf2rEU8CkDsarAq3hGFYgFNJESquhLXy2PcLtEY4AoejJ1ECtSTL72ta8VINTzn//8xmZ96KGHir1atb666H7jh3b8YBPwyqPNmXepCsDymQjCAn/HwuJuY5ZtBbHYgCQJsD4AoNwuzrpLLrlktwIEbWzX5bNNwKv8uQKt9njrS2okvycKB7hDAcGsUZ/pU7+ry/jn7wxngZCnUMwqLyQSvcI0BZA2uQ8NzXIezpLb88szgLVkLpuAWF4kqO+QWhXpZTJ0hKq0D7qAWJFnL4pCxNSFta8mSoMtQS/lCU94QiMR8mUgVuTeo19zSMdwaAaA1QWwEaGnB7XMSe1rrtZ1oX77299eXG6bHEKbGlua6sTpoqXjss0ZcxGqqhTUFMQCPEp1MtaySlGbGtcmnhtMrCHTir0Hom6idGXRuW0Fr9b1zm1iXVQ9My+jToswTztxyXGGnX/++YvTTz99dO8I0PCRRx7Z1a8qEKsOvKoDsfqcl6r0DCCavXhVEAvbQpBl33337XNYu36rjUZKWQfHcC41Ba/0P3zTZemSaRC2riLcIJPW4EenDGKlBR2qAGLsPgxw47TvCBKpJN03YN8FvEqnT6ojphXwWOBBA2Tx8TFZx5bG2mDpzR/p2QL5uZv/fNP7kOdYdyROhmA592y2rf25GcCqmdo6ECtFcYcUI0x1GuoEbNuAWCl41bSM+brelnRMnokuLeee8CpK9bHHHltE38sAgGUgVuTeq5Dm0CR82kfjfKogyPEAXkSLqEEXECqirCKtQDkgS5/NmERxCeOnlRNXYYW0iaJsYqypDsVBBx1UUPmJkRLHTZ1lwpX0R7qkEwLCFICYOngV9h9DWnEViNUGvHJZxw4C0o+ZaVq27ld55zbxHlU9MxWQTi/N+n/jjTcW7EZM2dC6opuiyIU/v/ALv9BnV0t/K/QH77777t0iwTmI9YY3vGHx0Y9+tGBoNxFkjjNLelFeoWzTgwbG6S/tmrK+rgpi8Y2k7pfpGW16bPF8+zq2hzF2qdgW55LvYtz33dqAV6H36ZK2rKS8MQTQhZEGXFBFbmptTCDWT3/60+Jcr0vpSwsA8DN+9KMftWI59jlHq4JXaV+tY9kcsg4U89Boffn/Y5Ml6dPG82+tboGrr756QT/XesKWBQrnLfwkex3JAffAPlnOq49yfkJYYMcBWJwYB4XKGU0vj8tArLQsc5nAZx9LrQ14lTpzXnDROQyTspLjQ4JX+pke8FV2FKmXamLDUoElBbWqQCz24oTKpxYB6qtJbXJJsE5S0cpIa5SmcMUVVxRgSdMWTnWTnO+mz2z6OQeB3xfFKNPh6HKhdrk1LzQghkjVSMGrQw45pHCq8jUSaRcAO3oqZZXUmjCxmtp5/lxzC+QgFpF8FfaaaF6ll3TsTJfUodgizUe8+ye7vHNdf2uV70UQQepSfmn2Dn7wgx8snEtR+2gCGHQd7XUuOnUXxFX6V/XdtHiGz9CfiWqw/n+ZflQT8Cp+j6C7MWNY9N2sf4xka59Tn7dVQCx26+tdqgqqGE/s3Y973OOKgM9xxx3XyMwp+DWU3qRLP7/FGlu2ptI16H0xl1J0n/rUpxaVl4lmA4VDE0sQ1qXPmhOsaeoXNzJcjx8aA4jlrmDfOu+885bqUqW+rTmVxSH1SfXYNqm6fZi3KXhlf/BuyCg4+OCDa7vmnZIO5j1UpGJIcLu2s/MHJmGB0CoUfCzzzVP/yN2x70DRJIw4oU7uKAArvZxayAF8AD84xNKCcjZFzOUyECtSIgBjHMA+y/N2Aa9iTMuYWEODV9HH9KAXITz77LMLAflbbrllcdtttxXpXHlLQS1ivsAQl4JU3BhYVDXXm3p/Y5347VSgPE1rxC7DCkvZTFX9iZQI9HJjBEL23UR6pa2aJ8w/FUBWYWKFiLuIZJMy5+scbxPwyu/VHZLRpxnEWufsNH9WCmLFt+o0r9LLeR2DtXlPhvnkFECsVOsu14+Ms9ZFnBbWo48+WtD8sRajYXxKw11W9W/d1s/BK88vS3PuWsFv3f1t8jyXfhpyLtwYpnWtK4hV99x1/XtdUOUHP/hBcVmWugXced/73teI1RcFUwT76hhN6xpL2XPqUqXLANSq/mCeAw34RQEOTxW8ijEGiCVFLdeA3eS8eDbmFRDKfrZMXD0Hr6Sm8lOXCbtvuu9Vz28DXkWa8dCpwkPZav7d4S1g/3vJS15SVGPO9+kZvBp+ftbdgx0FYHHUpCGoJrbsUI/0tOc973m7gVpVIFakRNBfwdjoq3x3U/CK4x1llDn9qZNSBmIpxSwSJ4Wj77TBsnlJD/w08mhDuueee4qKiyqZLAO14rknnXRSkYdPT6vvlqbO5LoU6dpscoE2b1IyOGnEPPPS3n2ObV0gVvocTh1nsC+WRVPwil3blH8OEAvAOIZ3qc91sanfsp8JFgA2iL5KK8vXSXrRE5wQ5U1LeKd92ybwKsaVOmuKDQCWx5YSGWwY+10ACSl4lZaGlwolqOJy6HJaxhje1Hrz3BS8EujiJBM3r0rdrhN232Rfmz5bJchXv/rVC6LmbfamsYNYdedRBEmqmOe5/dK5H4NuZhWIla45AK+5xYwGvt1+++3FPGOlR2U749yGQiL5fLUFZZu+L00+Z5/iY9tvy0CsKvAqnj0mEKsLeNXEd21ix/kzswW6WMCeTtrjjjvuKALg2KbaDF51seb4v7MjACyLd6+99iouOdK1RAo4byJQKOQWuwPe4i9rPheglgsTxxVw4mIQgJWKIQcccMAowSupWP5gtUhdE3FLWw5ihWPTxqnd9FKvArHy3zWWe++9dyEVwwEM1Iq5Rc2WToTi3Rcwkvcv0gVRrPOqP8F6sw6xAtFbyyolGaMLubFoYyhBXHdpqGOFpN/v+3LaBryKCL711ZRtCcTyec5dE5bDpt+lqT7fHgvYxJ5ImZcABWsGKPxzP/dzu4ZXx1bwwW0Er8IA3jkVrFxmxwZe6SNxYunSmKlST2jvSB92EU/Bq3S9GpOLOO1DMgB9tBy8+ou/+IuFfcCao50BfHP2523sIFa6J+t7m/N+yiBWGvwRpOPHAUal2OUtKl/xnwQm+2YFV63vfG8DmigLr/p0Hdv0vvvuW9x0002LL3zhCwWA9eY3v3myaYN9vP9tf6MKxGJzRSncPaQNBvMqf/4YQCzvhfMUEOfeYG/Ahs395m0+P9vO+/z54S2QFuqQQmgvnMGr4edlUz3YegALS4lmxmGHHVYwOrCPUhArDnubdBXwscz4KYi1qUnKn9uGeRXglYsdcdyq9MYUxBoL8yofd1MQqwrUMr+AyKHAK/1KU2fyqj/mAIhlnYqSiuCdc845RUQhhFXpVRCZdjHlfNKfetWrXjXomMLeXUEsEeJIQ+wbvNJ3wAgb+i/Wpcv0UUcdtcfrHHsJ8BAoILqNDUJXxB9go5SMAw88sK+tYEf8jkukyxmx4QCuVIXUCLRHo6ekkqe0snjHl4FYs/M9/PIJAWnvkkpUQK0q8GqI3paBV4Doz33ucwWb+9BDD63UwdPfGcQaYtZ+9pvLziOXGgVVBCPtKXQMVfN11oZ+D7aSs5bQNJD88ssvX5x66qnDDSj75S6p0qPp/JZ3JAexMDYBWHXgVZglQKw777yzWIP8jb5b6u+UBX/n87PvGZl/r84C7lAIKoBX+zXQ1b3XPj9rXtVZb3r/vtUAVn7hxFThiGhlIFYuPOhlEGlFSZaiJlXNhTWlYHN6VLXpM8LdRKwyjRzWgVexbANAUVqZ2HhfbBG/y74qNvkvkFHaD/AGkJACTl1BrDG9mpGChtmHhaUaXdo4OkAsDLKqVnZZH8MY24JYAFXvE12pIcCrsFlKly8DsdK9pM7OwBXrVroqMKWsEkrdM+Z//5kFUgDBJVPkWhpP7Lf2Z86KPwH6EtZ+4xvfuBTEsseEZsec9jDcaosqvsR8OZhTAK9YC7P35S9/+WKfffYpNAvLAO+w6gxiDbe+lp1H/I6Pfexji4svvrgQOa9qwAOBwDI29HAj+9kvt0mVHrqvO+33UxArxr6MeZXbBxOfrlZfkiRl81MFYknhb3p+soNsAees+9LcZgts0gLYqEArwUx3xxm82qS1h3321gJY6cZbxapoAmKVTc/9999fVM+Qeihi1yd4Ff1ZBmK1Aa84cX1WCMrtKYpz0UUXLT784Q/vKpuefobQKv2uZzzjGbv+euoglrVJNBeFH9vHRShvIsSALpUigTtxOccgwxoU/e8rhabtFtUWxPL8IcGrGF8ViJXuJYDD17/+9YUz5mKKPRYAd8oG8swhwO22czX2z4uiATXoV1Ux44xBYQeglSpOZUBIetGzp2hSEWfwatgV4PzhcNLzw1KQ4r7//vsP26kSzStpg9ZKNPuxPcve0ETUeyeAWPbPMVZ1qjuPsKI/8pGPFGctLUrAgaCDgirO2Re/+MWjTrFrkio9+Au1QzuQglhjA+jzKamqgJqDWComuv94Z+rOz3T8gtL2yiYFinbocpmHvQYLRGV2BAFSPzPzag1GHekjthLAagJexXx0BbH6ns9Ux2sZiOWQaJM2SMdHFJIGRN8HS+rUcxilYz73uc8tQAFMrGAg0Tt5xzveUQA3wcaaOogVAsannXZacWlThWaMDbgp1eLGG29cHHPMMYtjjz22YMfVpcnVXRrGKjKdg1iiODRupA2WVVlM50wqiu/bUx588MEi7W0IcHuM66hLn6wh5d0FDLwjJ5544tLHpKnVmLY56JCn3NQ53136vNO+44LiUrJKICetztpknvuwsX5gIT/+8Y/fYx35fQwEgQeaQ6G1UdevOO8A3mMEelbVxLr77rsL7cYxtrrzaIx9btOnGcRqY61+P1sn7N5vb8p/Lfzphx9+uGCv5NVdyxjodednOm4B6KFSIcdg37kP/VnAXhhMP/fKMZ61/Vlju39p6wCsNuDVVEAszA50XcwBwoppSl3OxAIAYTPVpQ2KfAOvaChphDwxS/pqxkT36IYbbigVUdW/a6+9thCPFBmyEYnSuyiNEcQC9Lj0qIjm8K9LvwwBY5easVza8rlPS5LTRUub+RDhsN6kWLi4HHLIIbutzbpLw1hFplMQK8ZcB1719d7spN+JSFqbyl/2FXpmHHLgF6c5BYfjokezDCgZWlo7ya7rGivmCn1JhUxWYVCm1VnbzPW6xlH2HOePtFTMvzL9GQC1dQa8AnBj6jRp9ntRYZVjx9hWAbH6Gs+mgip99X9TvzODWJuy7OrPHTuI1YQhmt6t3C/cGS644IJS/dUZvFp9zcxP6GaBuFu6f8zgVTcbTuVbWwVg5VECua+XXHJJI4HrsTKxOJTyxzGQqijIKYhl4dGKqRNsT8GrvivzpeBVXcWcnKVF9NdlKdoYmFhpyiagB6gjei8lhtZOVQsB47Fc2sr6SchW1UYgokavC/hW1spArQceeKCoLGaepgQCpSAWDQpAyCmnnDKVfX3y/XzooYcKrStpPW0AAgP/1Kc+VZSQVzFW1bBf//Vf380eUnef8IQnDKotMvkJWiwWefXaVUCs0AVUuKJJSt4Y7Pe6172uAO8wnqVBVjWpqlqkrvbZd74BTTh7czBoMZqXnUtjBrE2HVTpc2428VsziLUJq67nmdsGYlVV9Z7Bq/Wsl/kp3S0w9kBR95HN30wtsDUAVhnFtW3O+VhBrCZ59E2E3U18zrwaM3gVCzVlVYhcu9CmwpYpiEWvwqUCE6qvxqbsL9WOBk9USqOX5JIjUl+mVxUCxpgMhIDpW42xpSDW8ccfv7jiiisWqOa0uaR6SgG6/fbbK0Gt/fbbr0gL1aYKYi2rTjjGOZt6n6IcMrFsINQJJ5zQeEhpKWUaWrSx5rYZC6wLxEqrs2IZY98NWS22ibVos6kkix1Nn62sSc/HUjOWSENu8ux1fEbFM0BuWTEQ7FnnjZRwe5uUW/t0tDGDWDs1qNJ0TaQgFja4IkPY0XMb3gLbDmLN4NXwa2zuwWyBnWKBrQCw8rRBlxaAAIbLDGL9//K7UwSv4kVMQSqXBvTltPl34pIcdoyhoS4/qqK9613vKpgjAdr80i/9UtEvYBbqddroJImQl41pTJtQDmJJr0nTrzBmXJiAWgCtr371qwsAXZ56aEwuqBiFdWmWYxh/XXXCMfRxG/sQINR1111X7OVnnnlmq2EGuKDqE32/ua3HAtimP/7xj3errLkuECt0AU899dRCdwoba8xNwOLCCy9cvPKVrywYmhh/aQvw6r777ivOJmtyGfNp3WM1V3/0R39UrH/78EEHHVT8BP2uspaDWk996lML8AOTXZPOD4wbw769U4MqTdcIEEtxHADW29/+9l7XXdM+7tTP5SCWdxRjfyytbTphMLFoAlpzfMNZ82osszn3Y7bA9lpg8gBWleaViO4f/MEfzCDWn/1ZoeExNHiVpkJ6nWhvOezaOMOhiYOF9YEPfKBIZ0ubksMuCEOBV2lfOClXXXVVwQbDItEc9Oeee26hGyDNUwsBY4yxsjGNaeupA7HyvrpA3XnnnQVL6+abby7SEDGwLrvsstGK1pfZewax+l+FdJGknr73ve8tUqgBvW3e69grlrFj+h/VtH/R+/z7v//7hTahfS1NzVwFxPrQhz60uOaaa4rzgB6g+Z5C8QNVuKRNAgms0xRwGxq8ipWWgljOWiDUOeecU5w79jVnE/asyntl7WlPe9oCAAdQFgwcM4i1U4IqTXcRATQ+Up+gadO+7fTPBYjlHRyjuHkXEEtq8k033TSDVzt9cc/jny3QkwUmD2BhcgCqylJ81gFiHXXUUUUUciwOdZd0QpcN5aFDsL3vtMHUmXYBwlDq4gx/+9vfLpzvH/7wh63Tinp6n/b4GcAdFgkxQSwxkXAXHQLTom6i3FFGXqQcY2TMrS2INeaxtOnbDGK1sdZ6PmvfwlpUzh4Lq02VVO8UHcA5hXA9c+EpaSq3lLN1gFjAK4C+fdFZ3mchkVUt47JGvP1xj3tcUTglAipDgleYr9qv/uqv7hpeDmJh/EqrDUAY+HjvvfcWAQb7O1/h61//+uK///f/voeJsLSAdXQex9DankfbElQZg+3nPqxmAb68YhB5IHa1p67v221BLL88M6/WZ//5SbMFZgsst8DkASwgFUDktNNOWwCb8rYKiGUDB1yV6RcNubDagljYPRy3xz72sUV0e8gUu4jidwGxUm2bpqXLh5yn/LddCojnf/CDHywi2oCss846ayFlBrhIWJqA8VjA0irbtb00jGkOVulLDmJJczriiCNWeeT83SUWwCAAEAAKyioKVn0VY+S8884rmCVt9bPmCVlugbSy6KogVgpejYnZ03QNYC9Jm9l///0Lti1dxiHBq0iz138gE9H2aHUgVtmY77///sWtt966i0HrvVIJOC+K0NRem/rcTj2PNmXP+bmzBcICbUAs++EY2WTzbM4WmC2wnRaYPIDVZFpWAbGaPH9V5aWIAAAgAElEQVQdn+Fg7r333o1T6pqIQabC7lUVQ9bR97bP6ApiqWj3j/7RP1pcffXVRflyFQyn2OhkXXnllYv3vOc9hU4WNto+++xTzL0LN0Crryb6rh/AzbqqiWmfduqlIUAswNWYmJl9rZe+f0fBhmAlqkpYp+diPbtk0xUR1JCS9nf/7t/tu9tb/XvrALGmDl6ZYAwlKYRkDAQeADw0oobQvEo1Iv/ZP/tnRWXEPHWsC4g15EJ2TtKSlLLqf2uClAq1nHTSSbuNb6eeR0POz/zb07CAM/HRRx9tfLfIR9UExBo7m2waMzX3crbAbIE2FtgRABaDjBnEkppBq0VkU4pdU82CFMQCUBGt51CnDYglVQ04MSTzKl+UXUCs0IsC9EgpKmPctVn8Q3+WDUTuASGAERd1F/S+LtwcG0LEBOQxwojN/9Zv/dbi/PPPL/53Xdupl4bvfe97BetibMzMuvma4r/n+wRG1tve9rZS26c6TAS1gVcnnnjiFIc9+j6vAmJtA3hlgiKgcttttxWMvwCx+hZsbwJexYKaAojFV1PVEUu7LI3RWOh6SoU85ZRTdqVC7tTzaPSbxdzBwSwQPp49wvv0+Mc/vlNfmoBYnR48f2m2wGyB2QIdLTApAIvzpYLOoYce2krQN2wzRhCLRpKKelEpC4DVBsQS/X3Na15TMJKOP/74hUpO7JO2MYmbp/1qA2L5LD0cpcgBPVgWedWnju/A4F+zBuh7PfGJT+wNvApQ93d+53cWKhY9+9nPLjRuIrXxH/yDf1CAqscdd9zSyN18aRh8+Wx9B1KgPi6vQPkzzjhjsd9++xXjx2S0h9ofxpAqvfWTslgsuoBYAAfV+GheTTFtMJ1X+jWvetWrirNXw6QdM3g1BRArLcojxR7L2pr5lV/5lUKXS4rmZz7zmV3nFF9JVdsI+s3n0U7YeeYxNrXAf/7P/3nBx3M+kqsQ5J5BrKbWmz83W2C2wJgtMBkAC4CBFo8xQtsBS+T0009vzFYaM4hlbITopZVpbUEsoquYCd/4xjcWUm7876Eaqv++++7bmJ3SBMSKuTf/RM/bCjoPZYsp/G6UrufcSD2h0fXxj3+8uCBoLg4uZS996Usr53S+NExhpsfRR9UFuwDP9gCgtT0g1mbZiFT3lD74yle+slOQYxxWmkYvBISI5WPLaE00sQLomTp4FTNkb3QpnAp4NWYQK/UFVBr2vj/nOc/Z42UgVH/xxRcXQFaZ3efzaBr7x9zLfiwgQCm1GZtxnSDWCSecUGjtRUXtfkYz/8psgdkCswV+ZoHJAFiEr4FWIrfRpDm9+tWvXtBGIVTetI2RibUKiIUmjJUkFc1/g83V1B7r+lxobtEAaZOKtgzESsGrn/u5nysqi3n23NZjARFv6S+cfilXL3rRiwpHB5D1gQ98YFcKhxRV5eJVCQNq5S29NFx00UWFKL1Uz7nNFggLSJO95JJLFtZHV52373znOwVggImRphdxou0LmFmzQ919zdlvpcjWpRCnZyh7Y8BgcNaBWNvAvEqt+z/+x/8ozlzV+TDLmqb/d5+hn32zadqg/nnnXvayl+3xzo0tndBFm8yBNYRJ+ZSnPKXSTHkhG3sCfcxoM4i16gqbv79NFlg3iHXppZcWvuDRRx+9TWaaxzJbYLbAhCwwGQDLxeXcc89d7LXXXgVtH6D1hS98oTA1qrmUJ87P3//7f79R5D0ccBEEjicaepSV3vT8AQ3oDhEjTSv6rAJi0U4SlZT2FRHxTY8jff6Pf/zjgvn1yU9+ctdfi44an+hPXSpaGYgluh2sixm82txscv7ZGgCQil67JLhIWE9SHDVz6h0rY0C6NBDcVaK9Lx2vzVllfvI6LaCimX37E5/4RHFBvfzyyzuDWPoFtMf2DEaXAEZf+/c67TKmZ8Ue7LLzzne+s2BdlrUUvDKXqnEeeOCBRSo7YKUKxKJ99f3vf78AGbcJ3G5bgGXVOW8DXgHXMGoVNODrHHzwwbv9/FhArAik8OlyMKrKXql8wjOf+cw9mNlzUGXVlTZ/f4oW+PSnP10UP7jssst2SxdcBcQSLOL78cPnNltgtsBsgTFYYDIAlguL1BB/pNhheHDkMHLkeQczi7gnVhbR8jqRZY649LvnP//5vV1+Uo2HMke/C4hlHKFlBGwAYg3R/viP/7gQVsWweOSRRwqH8m//9m+LrmDtALjMTdUhmINYz3rWsxaE22fwarOzGeAw5oWKhC47aUt1FNK/78qA3Oxo5qeP1QIYOkCOG264YS0g1ljHOdV+/fCHPyzOjo985CMLjMsyEKsMvAJoa3WaWFO1y5j63QW8oo3553/+55WMphTEetKTnlRUwgUI9dn++q//umACA0JdtOlBNml33HFHwbzyfUFBeqJpm4MqTaw4f2ZbLAC8uvDCCxeYl3/4h39YSJOkrQuIFZkVhxxyyOLd7373HiD4tthuHsdsgdkC07LAZAAsZo0qdHvvvfduThZxTylPWFmhjyKtAWPLhakuHaLPKXPAAHKI0WvrALGiqtNBBx00iPMZ9nOB+e3f/u3Fww8/XPTjF3/xFwtdL6AIEUktUtFe+9rXFlUEc9ZECmL5vHmc0wY3v0IDfJSO610KnaK4MN17772F6DKxdyCpdRygMQbkBRdcUPy7d3NuswWqLDCDWONeG8tArGXgVXoGLGNijXv04+6dIB5GrIupwBCGHNmAn//5n9+t45HWiHlVB17FF5279EWf97zn7cYK78siQFMVlP0xRlVem7ZgEL/whS8sitjwg+Y2W2CnWSAFr5YVk2gDYgV4BSCu2m92mp3n8c4WmC0wDgtMCsCSLiJNECgi7c+fFABBc5VGh/kTLVKeACb0fYZOXQi21Gc/+9ki9VF52iYglnGLLuapWdgxouac1r5TIfMlzMEm6ivtD0tOWqP5MWaHJuDjlltu2fW1k08+ueh7LsYfINZHP/rRGbzqaZ8IcBj4qBy8i0wKXmHWSQ2M9w1rS1lmFbikiZZdpHrq+vwzE7PAKiCWtFYsVkyRuW3GAmUgloqPovnAgkgbDOZV3ouUiUUbSurac5/73M10doc9tQ7EagNeYUlrYwg6BICl+MKf/dmftSr0EOwtoJcg5uGHH77DVsU83J1ugabgVdipCYg1g1c7fVXN458tMG4LTArAYsrrr7++SJej5UBk+mlPe9ouCxP2pbcEMOFw33zzzUXp5WhN0tj6mC46MMagj7RhQhcGPbdKEwvbhc4XpgwWDM0pQJ4LBeBOBTkVuvoSka2yE0ANw0wqQF4t8P/8n/9TOJjAkGBkeQ6GHP0lopAhwNxUTLiP+Zryb7C5NAvaM9YN0LSspeAwPTjVajApMK9y8Cr9/k9/+tMC1Bp63U15jrax74Am739o4tnrsDMjrbsLiBXCzXRy8r1yG2045JhyEOvJT37y4qabbqoFr6LPQCzBCen5fYqbD2mzTf12XrmzCsR66KGHCkH5JsyrkDIQEBNo6lOzUP/9Ph8h2tVXX13sD6oO0u/B1G7a+D+YW54ZwZem350/N1tg6hZoC141AbFm8Grqq2Lu/2yB7bfA5ACsVO9JtT0Om5aCVxhAqu48+uijBTiEHYLxpPl83w5bvoykOYo03n333QXDCJOF01nFxFpWPh7DjK4UTbC+nFCOIjvSG8MMS1lwgKfXve51RRpArkmR6n9hXwFTzEukfXYR49/+V7T7CNlWtRjV3zRr5eyzz1684x3vKNUxCPDRRUjDxloGXnXv2fzNbbYAoENK6Ve+8pXdhulyKj01Khe1AbHSqmPPeMYzCpaG/Wdu3S3gPf/Wt75VBBMwpYBUKRCdglh+pY55lfdE0OWxj33s4Kzn7hYa/pv2bsEpzOZUVD8HsQDEGFWf+cxnatMG03PYOwkMFtzoo+m3VEVrTZAkmiIh55xzTlHJElP75S9/eePuYLHTPI0A2czAamy6+YMTt0BT8MperuVFHMqYWILqfPg5bXDii2Pu/myBLbfA5AAs80HnwAZL5BsLS1paMK8CvEpBFU6TiILP0cXqC+hZtnaiZDQACBuLk1oFYum/6m6qikTlRc+WloEtg73UVwWutPIPthitqyc84Qm7DTUYZi5F5ocWVuo0/+Zv/uYuMUjRU5dan/O/y0C8LX8H1z68/HKT/4BoNVHfXDslBYeBiTN4tfap2foHRiDhzjvvLAAmYtDYotdcc00BVEs7A24/5SlPKWzRBMSawav1Lhvz4SxxjkaRDb+A9YIFe8kll+wCnZoIu6+3d/PTwgIAQNIHzsYyUf2yfb5O8yoHr1JAedOWD/BKYEu1W35AtJQBnO8Rdf0KXVHfk65axTKue87877MFpmSBpuBVnLHGVlbMIQWx7B8PPvhgEXyaNa+mtBrmvs4W2HkWGA2AxakGhnzuc58rAA96Vaecckpp9Fb5dJVnaPSI2qlq5fJdBl6NdUqjbPR9991XOKj77bffLvp/FYgzdOn4FLxa5mTG2D71qU8tsOSAhgBGF9cUvErnxiVVGsFTn/rUxTHHHDPWaRt9v6wRlxKMvH322adYU1J5MCtEtrGvXFrLKjYZXIDDoth5iu7oBz93cFALBHhlT8tFZEOrD+MH6P4nf/Inu0D3ZSDWDF6td0rT1BBPFmSgC/nd7353se+++y6uuOKKYr9O2wxirXcO2jwt1bRqAmItu3QOCV4ZczDP7RO0E1MAy7+TfMBMt0dIX7dH1FWSThnfJBQw1eY2W2DbLdAWvHJHwngkOfL4xz9+D/OkIJZ/nMGrbV9B8/hmC0zfAqMAsP7qr/6qADi+8Y1v7GbRV73qVUWKXc4U8aGoPON/c+ymBF7FIAMsIHhOoD11VsfGRGoKXsXY3ve+9xXgCQYG2jKR1irwavqv0ThGkIJXBxxwwOLyyy9fnHrqqbs6l4rsV1V7SsHH+UIwjnmdQi9S8Mp+5k+uixZ7tgIBH/7wh4tARbQyEIt+kgupqPGcNrj6KmBjZ6rAjxQtZ05oSAIKv/SlLxUajGV6djOItbr9uz5hHSDW0OBVEwDL+cSP+6M/+qOiwm0diJV+HhufzzEXd+i6yubvTcUCn//854sMFEAvoEmV77KskvRMXQZexbgDxMKcnovyTGU1zP2cLbBzLTA4gJUi/5FyosKZ/GtOTJU4uc+IFN96663FRZ3mSl9pdMuWC0fRxf/Xfu3XFso6L6t6mLOwXCbGCGK1Ba/Y53vf+14xP5HyOINXm91k6sCr+PWo9vQbv/EblekWATRYw5ECutnez0+fsgWagFfGF9XCMAOB97nuTg5iKe6AxTmDV6uvjpSp0rXgxwxirT4PXZ+wCog1BvCqCYDlM9apapcK1PD/aGXyp371V391N9Nh3NPSEuCks/bOd75zN42wrnaevzdbYOwWiCrdtHPpmr7pTW8qCADpXaMteBVjdp867LDDSkkDY7fL3L/ZArMFdpYFBgWwPvShDxXAkyaliRaUTZgYJ8fkrW996+Jxj3tcaWUZF3aROn9oQNFUGFrbKnUUjQkAcNFFFy0FsoKpRG8o6O9jArG6gFfxCqmYaFyASUDIE5/4xJ31dvU02qbgle5I05V++4//8T8uUg0f85jH7NHLAIcJ67o8iPbNbbZAmQWagle+G4zTZZXGUsfbd2bwaj3rLnQJ2d6Z8wu/8AudHjyDWJ3MtpYvdQGxpJL7I30/L6Kwlk61eEhdCmE8ygU9LVzjko7JfeSRRxb+IWALC0XxAVWL+Yp8wLnNFtgpFlgGYrUBr/j3UndVOB8DAWCnzN88ztkCswVWt8BgAFYKXpVFz1IGT5legqH/l//yX4rSyz/60Y8KAItu1lDtpz/96eLiiy8uIoHaQQcdVPRLWwZkhZ4X4UTgAtaBNgYQqyl4BUChnaLPnOVIQVFK3fwQZx96foZaF5v+3Tbg1fe///0idci8oJ2fdtppld0L8JFjs8qFd9Pjn58/nAXsv694xSsWt9122+LEE08sAg2HHHJIaYdin1MlrUp/Lb4YDjiwZK42uPr8pqnDaeXeJk/23RtvvHFx6KGH7hLeT0EsaaD2B/M/t81boC2IZX74UkODVyzTFMDyWevu+uuvLwIoUUE6tS5QS7qrIGfOztr8LMy/MFtgeAuUgViY9QKOdZpXeh/+varB0skV8JjbbIHZArMFpmKBQQCsOvCqqbOTVq6h7UGkuky/o6/JSCMfRLDPPvvsIoUu0uiqgKxgYb3tbW8rdKOihbPKkfuX//JfFuLHfUVJ2oBXqPwupZxKcxBAYnpxGgtLrq+10NfvYFZwWFxSzj///CKtooyJmIphS+dUIMF6lbaKGUc4P63eFODwUUcdNesh9DWZE/sd7/d/+A//odiXFAaoqm6Zrj1VjjCxACLLmr0P04IW4NxWs0AAB1/72teKIAltsSbtoYceKtK5sHdUw0uF94FY9h37h7NpyHO3yVjG/BnBL/ZreranIFYZAymvTtg3eOX3H3300T3kE9oAWDFfnuWc4gMJvGhPf/rTC8BUJdOmNhvz/M99my3Q1QI5iLX//vsv7r333qWC7Sl4hRygIBOdSe/V3GYLzBaYLTAVC/QOYDUBrxgv2Dt77bXX0mpoHBuphxrnXFRuyJaCWNJfiCFiV6n+lgJZdEhES1DigxkjdTLXHOKs/s3f/M3ijDPO6NVZa1LePi2LTYcC+wqQmDqVqo9haWhYWHOkfr2rMxe+BYC+/e1v3w3ESgGEZb/uQnDssccWF1x/pGlg0JUVUVjvKOanTdUCdSDWXEVw+JnFgAUuCkpgyRHRb9pCD+/oo49e0KtM08Bdnvbee++lOo9Nf2enfu6LX/xiofOJ/ZCfnctskjO03/ve9+5WvTdALOCjdDzz10cLn0ChABo9acWzLgBWH32ef2O2wJQtkIJYxkE37i/+4i8qJTvy4PQMXk159ue+zxbYuRboFcBqCl7ZkC+88MIC/BHd9acq0kbME4DFuSZmKPVp6JaDWNJgMFyuu+66wpkMSjxGVgBZDpE//MM/LECgsWgOLQOxmoBX5iEVD16muzT0nE3595eBWCmAIFovbfBXfuVXFnfeeeeCxhW9K/Octyo2zZTtNPd9MxaoArGAG3MVwc3YvM1TU+DAGdxGL8gecc455ywwrgSITjjhhDY/PX92iQUwDAFXQEWVlMsCQMsMmFaVFGjgZ6TsW++l83ffffftbR4ErPhj9KnyymfpOsQ2f9nLXlaMe2bv9TY98w9tqQWaCLsb+gxebekCmIc1W2AHWqA3AMsGS3CdBof2T//pPy1NPUir0Ehpogn13/7bfyu+I5pH7wDwQxjchRywJSXllltuWVx22WWDC7nHGioDsfQZy6oMyFKxD/sKI6tJik1fa7UMxKKLFGmDVcyrtH8hIGz+/v2///eLX/7lX+6r+zvmd8pALIAo8Bc4inUhvVNKYN7uv//+xZe//OVCN4Eegnny2Zl5tWOWz8oDzUEsjNEDDjig2MtmIfaVzbvSA8wNZqaAUBnQsezhDzzwQFH04eqrr15UaVGu1Lkd/mUXSiAWYLELiKVK56tf/erCbxgLwJhWlk5BrBTASqcd8/dJT3rS4ogjjij+qE6K6XfggQfu8NUxD3+2QHML1IFYM3jV3JbzJ2cLzBYYvwV6A7CYog7Eykso15mPw6c6Daf8pS99aZHOMKZWBWLpo0sFmj3QjbBxNDpS0jZcGsbSchBLetlVV11VlK9uEjV2cLpA0VEZOsVzLDbdRD9yECsEfJeBV5vox/zMnWmBHMRihRm8GsdaiCCC3ii4IWDSpNHWo+V4zz33jAYgadLvKX1mFRArBYUuv/zyxRvf+MZRDL0MxKLP88pXvrII4KmCiaW1rEUAE6hFs/G8884bxdjmTswW2KQF6Emqvt5F360KxLJPvOY1rymCELPm1SZnb372bIHZAn1ZoFcAy6CqQCz/RjD2yiuvLDZv7BFi04888kghEPzVr361YIco+SrtCf1ee+ELX7h497vfXUTwxtiWgVj6G0AWjSz0ew1TTQrlmFpe3r5ttJgg8H777TemIW1lX3IQC2MRA+u5z33uVo53HtS4LFCniTWu3u6c3ki1F0DAgCWMTyPFRaauXXvttUVK2JOf/OQ99Bnrvjv/e3MLdAWxvG+/+7u/W+zxKvZJ2R1Ly0EswS4yD1//+teLtMlnPetZReViBUP+63/9r4XWp3+j2ZY2wUnswZkRPJaZnfuxKQtgYrr7XHDBBYt/8k/+yVpALKC2SsEf+chHZvBqUxM3P3e2wGyB3i3QO4BlhDmIxbFWiUc1PulLdc41MCScntNPP3204FXMZh2IlQJZIt4cti7Rl02vnibC7pvuw/z8egs0EXavf8r8idkC3Swwg1jd7Nb1W9LSgQXSfoEA0sle8IIXLC699NIi5T6a4A8GzLe+9a2lKcXx+TTlRJVZpdbntjkLdAGx+AvYdLfffnvBkDv11FM318EOT05BLAVcfvKTnyzuu+++pcUEsEVoNN56662F9hqAbgavOhh//sqkLGDdA5sUXhAgBmStA8QKI8zMq0kth7mzswVmC9RYYBAAKwexgk3VJjI8tZltAmJNYUwziDWFWfoZs0/BAGw+71dZdcJpjGTu5RQtMINY/cwaBotovdSQvGFNATVoL0b72Mc+tvi93/u9AiA4/PDDF8S0VcPNAyY//vGPC0Y0Zg/NQ8ElaV9z62aBH/zgB4Ue3Kc//ekFXTFahC9/+csXxx133G5VHNuAWOkej2E7Ju3M1EopiOXvrcu21TC7WX3+1myBaVnA+29/XjeINYNX01oHc29nC8wWqLfAYABWGYj1z//5Py80lba1Ks0MYtUvyPkT67PADGKtz5bzk9pbYAax2tuszTfSKnRAqje84Q0Fswqo9a53vWvxohe9qKj0loNTf/VXf1Vckr7xjW8saC663NBcPPbYY4uUff+uop10rvni02ZG9vwstrnCNeYjT43zaSw5hTbSloNYgEQBCMy6aOm75e/e+c53FsztsbYUxFKYB7BKS3NuswVmC+xugXWDWPYeRVWe/vSnz6aeLTBbYLbA1lhgUAArB7H8/6rqhNti8RnE2paZnMY4ZhBrGvO0rb2cQazNzGya3kcrkg7kwQcf3PjHvvvd7xbgCV2UYEDnX/6H//AfFsCItP65tbfA//yf/7PQpMJiI0iOyXbaaacVQJQCLt/+9rcLzU+ATt5SEAvIaI6lFD3taU9bSBtUBdh3pY8CwAT/xig7kI6rqjphe8vO35gtsN0WWAXEUrVdSrF04rHvCds9i/PoZgvMFtikBQYHsHYyiHXLLbeMUrC96YKb0wmbWmrYz80g1rD23+m/noJYT3nKU4r0CP+dW3cL0Lv6/d///YIh1TW9z7wQz6Y5+fnPf7649NBekY5GuB2DK2X9dO/tzvtmWg3sOc95TgEE5oyj//2///fiMY95TGEcc0Ebiv2jAcAuvvjigq1UBjICxYii082ZyjzNINbOexfmEXezQBcQC3hFM86+/id/8idFmvLcZgvMFpgtsI0WGAWAtVNBrC9/+culKR5TWmgpiEUwWJWrX/7lX57SEHZEX1MQS+VOrIBZGHdHTP0oBmn9AUkOO+yw0RfdGIXBlnSC2C8xdiyev/zLvyyAprKGnfOJT3yiAAyJu2ve/UsuuaSYh7ltzgIf+MAHipROup722mXpO94Nc6SKILH83/qt39rVMXPoWS6jUjqjnXzyyQW4dfzxx29uEBt68gxibciw82O3zgJtQKwAr6SAj706+9ZN1Dyg2QKzBXq3wGgArJ0IYvU+2xv6QSAWjQ559l2rpmyoa/NjEwu4KH3mM59ZHHPMMTN4Na+M2QITtQAtJel9GvH2v/f3/t5uI/GeX3vttYvLLrts8YUvfGGPUW5zsZQxTKlL53nnnbcQoLriiiuKKoFVLcAr6YF/+7d/W8zln/7pn+4GYvkuIAtDy3/322+/xYEHHjiGoXbuwwxidTbd/MUdZoEmINYMXu2wRTEPd7bAbIHFqACsMhCLY0fEdG7jtgDHeq+99ppz7sc9TXPvZgvMFpi4BQLAcrHJq7mpHvjHf/zHRVqgtDP6SbRQBBd+8pOfFOloX/ziFwstJt+dWZjrXwwqDb7iFa9YHH300UttnIJX5kZK4D333FMJYq2/p8M+MUAsBQj+7b/9t/NaHHY65l8fsQWWgVgzeDXiiZu7NltgtsDGLDA6ACsFsaQ90Pp40pOetDEDzA+eLTBbYLbAbIHZAlOxwEMPPVTonACgzjrrrMXb3va2xf7771+AU+95z3sWd911VzEUouH+TWp3tG9+85uL3/7t31784Ac/KD5/wgknTGXYk+mndD/6ZG95y1sKjcuylurCAa981ry8/vWvL4T1q5hYkzFCw47eeuutRTrrDKQ2NNj8sR1rgTIQSyDCnjGnDe7YZTEPfLbAjrXAKAEss4HRo6T33/k7f2fHTs488NkCswVmC8wWmC2QW4D+1fnnn7/41re+tYdxDj/88KJindS1XNwbcAL8ossk/VB1u7mt1wKve93riqqQNK1UISxrH/rQhxYXXHBBwYoDXhFiVzHshz/8YTE/QKyZJfd/27u3UK2qLQ7gMwKFFFJ70Eory6RCiTSD0gyzgiIlsAwvlYrazQTNWw9lN0MKKzKxi6WWWVlJGXQXMTBB6SKJYUQaYShqmGlgRR3GhE+2unWrbT1r7fX7Xk7p+tY35m+sl/5nzrEaty/uRqDsAvuHWBH8xss3zLwqe2fVT4DAkQoUNsA60oW4ngABAgQIVEXg008/TY8++ujeOVcx2ypmL0WA0rp163oZYvfWyJEj83D3eOFG//79q8J13NY5ffr0PGB99OjROciq71X2MTcy+hD+tfCqVmDt+zGo//nnn9/7psLjtgA/RIBAYQXqhlhRpPCqsK1SGAECx1BAgHUMcd2aAAECBM4Uco8AABNbSURBVAgcS4Ht27fn2x/OYO+VK1fmkKtVq1b57XadO3c+lqVV8t6xsy3Cp9gJdyjj+uZG7t69O40YMSLFfKhD7eCqJKxFEyCQBWoh1i+//JJDcmNWPBgECFRNQIBVtY5bLwECBAhUTiD+oyd2BUXAEjOaYqdPfbuDKgfTyAvetGlTPr4Zb4AM47A+XOfly5fnAfDxpsHYIdetW7dGrs7tCBBoCgIRdv/111/5/4zwIUCAQNUEBFhV67j1EiBAgECTFIgZV//8888Bs69itlLMY5o/f37q1atXmjt3burUqVOTNCjComqD3ONYZ7wRMswb+uzZsycf/4zexPHCWbNmOT7YEJq/J0CAAAECBConIMCqXMstmAABAgSaokAMB48jJRGEXH/99en3339PS5YsSTNmzEjr169PF198cQ5GLrnkkqa4/MKsKY72DB06NC1btix16dIlz7K67LLLDlpfBI/Ro3hrYRwHijdEXnTRRYVZj0IIECBAgAABAkUREGAVpRPqIECAAAECRymwcePGHJqsWLGi3jvEsN+ZM2emc8899yh/wdeORKDumyLPOeecNHXq1HrfDLlz584cXMWbIVu2bJmefvrpdPPNNx/JT7mWAAECBAgQIFAZAQFWZVptoQQIECDQlAU2bNiQd/LEnKvNmzfnpXbt2jWNGjUqDwdv0aJFU15+4dYWM63GjBmT1q5dm2vr06dPGjhwYLr88stTHBn86KOP8m6r2B3Xrl27NG3atDR8+PDDnplVuAUriAABAgQIECBwjAUEWMcY2O0JECBAgMDxFIg33G3ZsiU1b978sN5OeDxrq9pvRaj44IMPpsWLF6ddu3bVu/w4XhhvHezZs2fVeKyXAAECBAgQIHBEAgKsI+JyMQECBAgQIEDg8AVixtWaNWvSvHnz0hdffJEi1Dr11FPzLLIBAwaka6655oDB+4d/d1cS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IH/h8Du3bvTiBEj0qJFi1L37t3TwoULU+fOnRu9lA0bNqTnnnsujR07Np1++ul773/nnXfmP3/88cfTxIkTG/133ZAAAQIECBAgUFQBAVZRO6MuAgQIECBAoHACy5cvT7feemv6448/0rZt29LMmTPTmDFjGrXOTZs2pZtuuin9/fff6Z133kkdOnQQYDWqsJsRIECAAAECZRQQYJWxa2omQIAAAQIE/i8CU6dOTQ8//HAaPnx4+uSTT9KFF16YXn311dSmTZtGq+fnn39OAwYMyPcTYDUaqxsRIECAAAECJRcQYJW8gconQIAAAQIEjo9A7IwaPHhwiv999tln8+6rVatWpZdffjn169ev0YoQYDUapRsRIECAAAECTUhAgNWEmmkpBAgQIECAwLETWLBgQYoZVFdddVWaN29eeuaZZ9IDDzyQRo4cmWbNmpWaNWt2wI83NLNq/79/4okn0qRJk/a5zznnnJN3eV166aX592szsK6++uo8C2vZsmVp8+bNeTfY0KFD8zUtWrQ4oJZvv/02fzd2jv3www+pXbt2qUePHnnOVt++fdMJJ5yw9zt1Q7SnnnoqRV1Lly5N7du3T8OGDUsTJkzI18YssBdffDF99dVX6bfffkudOnVK11xzTbrjjjtS165dj10z3JkAAQIECBConIAAq3Itt2ACBAgQIEDgSAX+/PPPdPfdd6c5c+bsnXsVoc2QIUPyrV577bXUrVu3/xxgzZ49OwdCP/74Y77X2WefnVq3bp2DqhgaXwuwInD6/vvv086dO/M1e/bsSevWrcvfue2223KgVgux/v333/zv06ZNy0FXzNRq27Zt2rFjRw6yWrZsmUO46dOnp+bNm+d71AKsX3/9NV8b9cQw+a1bt6YpU6bkQfYRtEWIF9/v2LFj/u6WLVvydyN0e+GFF9KVV155pNSuJ0CAAAECBAjUKyDA8mAQIECAAAECBBoQqIVVJ554Yg6rYrdTDHKP4Of111/Pc7Huv//+/xxg1Q2P4p8PNgOrFlQ99thj6bTTTksRUkUd9957bx7+/sorr6Rrr7021xM7pyJwih1SsXNq3LhxOdyK7yxevDhNnjw5B08PPfRQGj9+/D4B1urVq/POrwjuLrjggnzv+KxYsSIPsz/jjDNyUHX++efnP4+3NEbAFUcsBw4cmI9X1rcbzANHgAABAgQIEDhSAQHWkYq5ngABAgQIEKicwCOPPFLvccHascLYfbVw4cK8S6nu50iPEB5ugNW7d+8Dfi92id1+++35eOOTTz6Zg6q6O8fibYkzZsw44Kjj/Pnz85sU666htgMrAqzY/TVx4sR91hXBVwyaHz16dD6WWPf44fr163O4dcopp+SdX7E7y4cAAQIECBAg8F8FBFj/VdD3CRAgQIAAgSYtEMfobrnllvT555/ncKj2hsBYdG2we+zQiuN/MYPqeARYETjFEPn9P7W3JNZCp40bN6Ybb7wxHx2MXVn1HemLvxs0aFBau3bt3p1btQDru+++yzvO+vfvv89PffjhhzmkOvnkk3O4ddNNNzXqmxib9ANlcQQIECBAgMBRCQiwjorNlwgQIECAAIGqCLz//vv5CF4codt/l1Ucw4sAJ3Y21Xdk7ljtwKpvV1T0ozYEvvb3K1euzOFbmzZtDjiOWOtf3aOQEcLFAPa6M7BqA+Tr9juOI8Z1b7zxRv7jmIMVPjFYPsKsLl26pDhu6UOAAAECBAgQaCwBAVZjSboPAQIECBAg0OQE6h7Ba2hxMQ8qdjldccUVey8tQ4AVxe5fZ0MBVnwn5l3FjKvYlRY70Op+4g2EMVPrhhtu2Od4YUOG/p4AAQIECBAgcDABAZZngwABAgQIECBwEIF409/gwYPz2/ribX8H21VUe/teDFGPXVC1mVBlCLDq7sCKeVhxNPBwAqy6ZHGU8rPPPksffPBBPmoZxxLrC/Q8aAQIECBAgACBoxUQYB2tnO8RIECAAAECTV4g3qZ3zz335J1EsdMoZj7V96ld171793zMsHPnzvmyQwVYdYOjukcCa+FRfP9gbyE83COEP/30Uz7aGAHTwWZg1eZ4rVu37oAZWDH/q74jhIdq/NatW/PbGZcsWVLvAPgm/9BYIAECBAgQIHBMBARYx4TVTQkQIECAAIGyC9SGt8euohiYHoPTD/ap7dT68ssv97l2+vTp6b777kt33XVXipCr7tv6YkD6kCFD0tdff71P0NOYAdaRvIUwZlgtWrQonXnmmQ3uwJoyZUqK2WAR0NXn0tDOs7I/G+onQIAAAQIEjr+AAOv4m/tFAgQIECBAoAQCy5cvz8fpTjrppPwmvm7duh206rpB0XXXXZd3LdUGpw8bNiy1b98+Pfnkk+naa6/N99iwYUMaN25ceu+99/K/17cDa/v27XlHVM+ePff+bkPB0P5D3OOLS5cuzUPoY/D6hAkT8u+2aNEixQD6xYsXp8mTJ6c4Ahkzq8aPH59/q6EjhAsWLMjhVaxr1qxZqU+fPnvDuXCLAe87duxIL730UgoPHwIECBAgQIDAfxUQYP1XQd8nQIAAAQIEmpxA3bcLDho0KM2ZMycHWYf61N5WGNfEcPN+/frl0GjUqFHprbfeym/q69ix494A67zzzstv7ouQqm6AFd+J0Ovdd99NHTp0SGeddVZ67LHHUq9evQ55JDFuXF+AFWuJkGnatGl5NlXcs23btjlgitleUVcc+YvdYs2bNz+sACtqjCBs7ty5+fpOnTqlVq1apTgWGUcR455x9HLq1Kl779nkHhILIkCAAAECBI6rgADruHL7MQIECBAgQKAMArXZURHGzJ49Ow0dOrTBsrdt25av+/jjj3MgFKFRs2bN0s6dO/M/v/nmm2nNmjU5QIqZWhEAvf3222nSpEkHzIpatWpVimN6q1evTrt27Uq14epHswOrVvg333yTjzHGDqkIrtq1a5d69+6dA7a+ffvuc7yxoR1Ycc94C2EcOYzdWOEU4Vjcs0ePHmns2LEH3LNBQBcQIECAAAECBA4hIMDyeBAgQIAAAQIECBAgQIAAAQIECBRaQIBV6PYojgABAgQIECBAgAABAgQIECBAQIDlGSBAgAABAgQIECBAgAABAgQIECi0gACr0O1RHAECBAgQIECAAAECBAgQIECAgADLM0CAAAECBAgQIECAAAECBAgQIFBoAQFWodujOAIECBAgQIAAAQIECBAgQIAAAQGWZ4AAAQIECBAgQIAAAQIECBAgQKDQAgKsQrdHcQQIECBAgAABAgQIECBAgAABAgIszwABAgQIECBAgAABAgQIECBAgEChBQRYhW6P4ggQIECAAAECBAgQIECAAAECBARYngECBAgQIECAAAECBAgQIECAAIFCCwiwCt0exREgQIAAAQIECBAgQIAAAQIECAiwPAMECBAgQIAAAQIECBAgQIAAAQKFFhBgFbo9iiNAgAABAgQIECBAgAABAgQIEBBgeQYIECBAgAABAgQIECBAgAABAgQKLSDAKnR7FEeAAAECBAgQIECAAAECBAgQICDA8gwQIECAAAECBAgQIECAAAECBAgUWkCAVej2KI4AAQIECBAgQIAAAQIECBAgQECA5RkgQIAAAQIECBAgQIAAAQIECBAotIAAq9DtURwBAgQIECBAgAABAgQIECBAgIAAyzNAgAABAgQIECBAgAABAgQIECBQaAEBVqHbozgCBAgQIECAAAECBAgQIECAAAEBlmeAAAECBAgQIECAAAECBAgQIECg0AICrEK3R3EECBAgQIAAAQIECBAgQIAAAQICLM8AAQIECBAgQIAAAQIECBAgQIBAoQUEWIVuj+IIECBAgAABAgQIECBAgAABAgQEWJ4BAgQIECBAgAABAgQIECBAgACBQgsIsArdHsURIECAAAECBAgQIECAAAECBAgIsDwDBAgQIECAAAECBAgQIECAAAEChRYQYBW6PYojQIAAAQIECBAgQIAAAQIECBAQYHkGCBAgQIAAAQIECBAgQIAAAQIECi0gwCp0exRHgAABAgQIECBAgAABAgQIECAgwPIMECBAgAABAgQIECBAgAABAgQIFFpAgFXo9iiOAAECBAgQIECAAAECBAgQIEBAgOUZIECAAAECBAgQIECAAAECBAgQKLSAAKvQ7VEcAQIECBAgQIAAAQIECBAgQICAAMszQIAAAQIECBAgQIAAAQIECBAgUGgBAVah26M4AgQIECBAgAABAgQIECBAgAABAZZngAABAgQIECBAgAABAgQIECBAoNACAqxCt0dxBAgQIECAAAECBAgQIECAAAECAizPAAECBAgQIECAAAECBAgQIECAQKEFBFiFbo/iCBAgQIAAAQIECBAgQIAAAQIE/gf6Vcf/PCmuJ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data:image/png;base64,iVBORw0KGgoAAAANSUhEUgAABLAAAALmCAYAAABSJm0fAAAAAXNSR0IArs4c6QAAIABJREFUeF7s3QmcFNW5//+n90EgiKKixAUkErlRIyIBQURFDRGEuJtFrhHNVSNXExeUKAGvSpREY4R4UUG8GkQEidGoQQVBRdz9xaAYcIkbuKGyzHT3zPT//9RY0DPTS3VPVXXXmU+/XnmZSC3nvJ9TFevrqVOhTCaTEX4IIIAAAggggAACCCCAAAIIIIAAAghUqUCIAKtKK0OzEEAAAQQQQAABBBBAAAEEEEAAAQQsAQIsBgI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KC7w788aZfrilLz9cWPxjUvYYr89InLh9+PSqSZUwl5sigACCCCAAAIIIIAAAgi4L0CA5b4pR0QAAQR8FTh3dq2s/sjd8MruwNBvR2XS8Qlf+8PJEEAAAQQQQAABBBBAAIGWAgRYjAkEEEAgwAIbazMy5oYtnvWgc4eQLLpwO9ePn8lk5KqrrpL//d//lR49esgf/vAHGTRoUJvO8+9//1v+7//+T84880zp3r27dayNGzfKBRdcIK+//rr88Y9/lIMOOqisc/zpT3+S//mf/5Gf/vSnMnXq1LKOwU7eCNi1cXL07373u3LrrbfKbrvt5mRzX7ZpaGiQ+++/X+rq6uQnP/nJ1nN++OGHctZZZ1n/u9raXAhmwoQJ1nX461//Ws455xxr07/97W9WX6rx+snV3kL9e/HFF+X888+Xd99919H40Nr94Ac/cLQtGyGAAAIIIIBAYQECLEYIAgggEGCBoAZYb731lpx33nnWQ2B9fb314H7FFVdIKFTe64rr1q2Ts88+WzQMyH7YJ8AK8OB22PSgB1g6Xn/zm980C3y06wRYDgdAGzcjwGojILsjgAACCCDgowABlo/YnAoBBBBwWyCoAdZ9990n//3f/y0jR46Ut99+WyKRiEyfPl169epVFpHXD/vMwCqrLL7sZNfm+9//vtx4443SuXNnX87r1kns9mfPWHLr2JU4TqmBUCXamH3OUttrz8DSY7RlVmel+835EUAAAQQQCKIAAVYQq0abEUAAga8FghhgbdmyRX75y1/KE088IdOmTZPly5fLn//8Z+sVvTPOOKOs2hJglcVmxE4EWNVVxlIDoUq3vtT2EmBVumKcHwEEEECgPQsQYLXn6tN3BBAIvEAQA6wVK1ZYs6923nlnueWWW2TlypVy2WWXyfe+9z1rRsP222/fqi52SDFx4kTp2LGjtXbW559/bu2js7ZmzpzZbJ8999zTOtY+++xTcA2sN954Q+6880558skn5Z133rHadMABB1jraA0ZMmTrK42FZmBpIHfPPffIwoUL5c0337Taoec9/vjj5dRTT5Xttmu+hpi+5vjXv/5V7r77bvnHP/5hrdO11157yWGHHSann366fPvb3w78uPSzA+UGWHYQse+++1rB6Q033CDPPvus7LfffjJu3Dg58cQTrW7oGJk7d64888wzsmrVKuvv6RpaOvZ0TacBAwa0evVVx4TWWGca2jXu27evDB8+XP7rv/5LunTpsvUVwVdeeaUZl71OVKFQ1snxsw+aPcvr2GOPtV6zfeSRR6w29O7d21qjyW5Xy9qV2n+na2DZ2xUbKy1nppV6venx7WtOr/XXXnvNuoccccQRctFFF1nr77Vcs6tQm8oNsJyON7f6d8ghh1hrdS1ZssT6lwPZjsVmlBb681z3r5ZjO9vPrrOOOb0vz5gxw7qWPv74Y+taO/nkk3PeJ+1rr9j9WWun5yg0A9Puz89//vM2vapebKzy5wgggAAC3gsQYHlvzBkQQAABzwSCGGDpa17XX3+92A8T69evt9bD0vDn97//vRx11FF5A6zBgwfLv/71LyvkCofD0q1bNzn00EOtsMBeVFkfkjQg0Ae2nj175g2wdJ8pU6ZYD/EaXOnC71999ZUVZOkDrs4S0zbqulz5Hujee+896+Fp6dKl1j677767RKNRqy0aTA0bNsxa9F3/vv5SqZT1MHn77bdv3T6RSMgnn3xitUPbrjbaT37OBNoaYOkrh42NjfLFF19Y4+nLL7+0aqQBxwMPPCCTJk2yHrY1tNppp52sMMSur46byZMny3HHHbe1sXocDWR1X/1pmBmPx7fuo4GXhmUdOnSwxo6Oex1zGmLquNXg9PLLL8+7BlaxMacB6G9/+1vp37//1jbZRieccIL885//FD2GPSb1v2/evFmGDh1qvYK5yy67bN2vnP47DbCuueYaeeqpp3IWWWtgB8paCw3d9Fes7y2vt5bXXMt6aHjZqVMnazao01c42xpgFRpvbvVP7416rF133dUKifQjAW4EWDq29Z45b968rWO7pqZGdA1CvUY0/Ne66scS7J89Hn70ox9Z90m9L+p9Tu+FduB/0kknWftlh/1O78+6nqJ+LGDTpk05X+m010F87rnnrLBSr2t+CCCAAALBFSDACm7taDkCCCAgQQuw9EHHDquyHyb0i4Q6G0sfcvRBJhaLNatu9kLdl156qXUMXTertrbWCgLyzVbJt4i7zsLQWWD6kKcPPxpU6cOTfh1x0aJF1kOatsH+OmKuAEtnSmhbdObVMcccYy3Evccee1jt1i8i6uuRCxYskFNOOcUKsTTEsGef6ZcXr7vuOvnWt75lba/H0n7Pnj1bRo0aZQV5LWdu+T3c6x7+i2y+o/nMNjfbEB9wiHT+1cQ2H7KtAZaGUUcffbRVrx133NF6sNaxpX9fx9n7779v1fm0006z/r7+PvvsM6veWnsNV7ReGoTo+NE66iwT/eKljmt9qLf30Yd5/SJf9jjPtwZWrjGtbdNjaIAwcOBAufLKK5sdX883f/586880jLJDquzrp+VY1TGpx1yzZo01TnUGmP7sDy2U0n/dz2mAla/wGlxdeOGFVtCWHSKXc73pOXQGj4ZgGubohyKOPPJIK5TWtfc01NFQRX9+BVj5xlsymSz5flKofzpzTvurs51a9q+cGViFxrYGjhrK6qvgGtDq2NMwOHs86H/Xj3VoOKtBbfa9Vj/kkf3/B6XcnzWo1WPquXPV0L7n9unTJ+8M3zbfhDgAAggggIBvAgRYvlFzIgQQQMB9gaAFWBro5Hpd0H7I0DDq5ptvtmYNZP/sB64DDzzQCrq++c1vNvvzUgMsDSv0gSs7XLIPqA9WGgToa4UabOkrLrke+HTWhoZgOstLH770r9k/fVDVP9e22UGYhhdnnXWW9SCnYUH2VxfXrl1rbd+1a1e5+uqrt4Zh7o8aZ0fUAGvj7652tnEZW9WMGO1qgFWsCS1fMbJn0nz66afWWLBn+djHeeihh6xgSh98dby0DBSffvppGT9+vDVzz/7ypdZQA1GdqaL76myq7J++TnjJJZdYwZIGXfqQX0qAZV8nOssv1wLi2pcLLrhg62tj9ppy9jn0dcFc15d9Pej2Gvbor5z+ZwcW2WGCPe7t1yPz1So7oNMPPGi77EX5y7netA76Gp2+pqzXlM70aVmPX/ziF1Z4V2qAZc/4zNcX+zVmDTL1V2y8tbV/2n59BTn7Z59T29rWGVj6+qxa1dXVWdeLvkKb/bP/ZYGuaXjttdeKzvbLHg8aquqHOvR6sX/pdNq6Hu69914rENZ7o/5KvT/rWNXQM9dr6PaM34svvti6NvghgAACCARbgAAr2PWj9Qgg0M4FghRg6cNKvn9Tbi/srq+N5HrQsB/As2e7ZJe+lABLXxPUoEgDiFzBRa4hlSvAsh+ydO0gnemQ66cPjTqryn44sx9S9aH83HPPtb7CmGvNr2oY1u0lwNJZVRoGZb/25MTfDgc0cLQDLB2/Oh5K+SJiKQGWhk8aDmioqjP4Ws5U1HbbawKNGTPGCgI0FC52/Wj7dYwWC5hyhSPZ/c8OLEoNsDQ41rXtNPj7j//4D+va1Ncq7V8515uuL6YBls6O03Xy7BlpuQIUvwKsfOOtLf2za7z33ns3G7rZAVFbAyz7y7HZ46rldWKPo+wg1J6Rl/33svez75F2+8q5P9sze3VGrf0vC/QcdoCpwTJfjHRyV2MbBBBAoPoFCLCqv0a0EAEEEMgrEKQAS2ef6L/B11+uWSAa9OhDTK5/U1/slZdSAix72w0bNjh+qGl5/uwHQ3vtolxFstfysYMBnaWgr6P95S9/sTbXdbN0jSRdx0tfHdTZPvZrapUe9kELsEoJjdQ2VwBVyFzHi67zo6+2Pf/88/LCCy9Yi7pr8GUHWMXGaa7jlxJgOflinh2S6ljSVxl1na5i7XIyQ8pJ/9sSYNnrbX3jG9+w1oHTV9FyBU2lXG9///vfrXuOXl86E8eezZVdBzsULDXA0mOUEooUGm/l3k/s/h188MFWW3bYYYdWQyzX+Co2HgoF9vZacLnGsr7SretaZV+LxcZsy/aVc3+2Z81qAJr9L0DsWZLqUw2vZVf6ns75EUAAARMECLBMqCJ9QACBdisQpADLfpWjWLE01Ml+BUW3L/bA5XeAZb8uo19yc/LLntlif2VMX5vRUC/7pwtw65fR9AEw+/VCJ+dwexsCrKa1zLK/2JdtrMGQLn6u65hVU4CVKygpdv3kC7BK7X+5AZYusK3Bg86+abkovh6z3OvN7peTL9RVMsDyu3/FxkOuP3f61Uitl98Blp7TDm41ULa/ZmuvrZi9tpvb90mOhwACCCDgrwABlr/enA0BBBBwVSAoAVb2WjT6Go9+eS/Xz56x1HIh82IPXH4HWDrTQIMmXfA9e+2WUourr77omjGPP/64tU6PzvDRBd6zX4Mp9Zhubd/eAyx7MXENV3TWj65l1LdvXyuw+s53vmN9AEDXwMp+ha7YOM1VG69mYO2///5bZ+UUa1euAKuc/pcTYOVbtD3bqtzrzZ6hpF/11GtKZ3e1/OXzz3cdtfUrhC1fudTzlNs/O7TJrrWT/hUbD7n+3A6D8r0KmM/LjxlYem77/2NWr15t1Vpfp9TXtDUU1f60fL3Srfskx0EAAQQQ8FeAAMtfb86GAAIIuCoQlABr8eLF1hfFdGHjXIuw2yj2drqmS3aIU+yBq5QA6/PPP7fWxdHXwPKtgaXrveif6dfpdGaGrp+ji1tnz6SyH+jGjh1rLRDd1hlT+mU7DcX0odvpbBBXB1OLg7X3AMuur667putNtVyrTMePvei+PQPLXico34wfHXu6j8640XXTNBQrJcCyty20Bpb9Km6uNbDyrXGVK8Aqp/+lBlgaOugi3roI95lnnmmNe/1aZ65fOdebvfC4LnqfK8TQV880YLnrrrscX3NeBFja37b0T/fXVyE1YG35s49byhpY9j7Z48VeW63UV3VLDbDKuT/br13bs3x1Qfd+/fpZ15q2N9eXbb28d3JsBBBAAAHvBAiwvLPlyAgggIDnAkEIsLIXb9ev+umDe76wx/636DqzIHtbNwOs7IfFXF8hzP4SmoZWOuMg1/ntsE3XhNGHR52Zk/2zXwt66623rK8O6gO6Pkjpfvq1MPsLcdn7FHvY83xAZZ2gPQdY2a905QoTNfjQNXX0P9lrYNmByaZNm3J+hfCpp56yglydhWh/ka2UAKuUrxCWEli0DLDK7X8pAZZeZ3p93X777da6dxo+tFxkPXu8l3O9ZX8cwr6Ws4/5r3/9y1oj67XXXqt4gNXW/ukHMnTGUfa99e2337ZCHA3dssdDoY8NZH/JMjvAstcw1Nliub6wqfd5ff1zyZIl8oMf/MAKBjVYKnZPyzX+7QDN6f3ZrqkdLu67777WvyzRYNLphzr8vLdyLgQQQACB8gUIsMq3Y08EEECg4gJBCLA0wDnvvPPk/ffftx58jjrqqIJu9r9F19di9CG/V69ejtfA0oWmdeaWLtqrP/tB/PXXX2+24LI+sOqDnb4Gds4551hh2XbbbScNDQ3WVwP1vPoApMfSv+YKsPTYOmPqwQcflKFDh1oPiPr1NPu8N910k8yZM8d6KNfj6GtnCxYskMsuu0x23XVXK8w65JBDtj5wajihD3v6ysvvfvc7OeKIIyo6vho/+8Tz84d33KnN57BrU+rMkEKLamtANXHiRKt+WgedgaU1s2t75513ym233Wa98pkdYOl+WlddPF1nV+mD+AEHHGDtp2GCjpGlS5c2CxPs9mvIqWv12AFErlmF2eGqhj5XXnnl1uPrDD493/z581sFQsUC4JYBVrn9dxpgZX9xUK+P3/72t9K/f/+CY6Gc600PqLO71F1ndWpNNVxRY13fS1//ffTRR63zOp316NUMrHL7p2H/r371K6sPej869dRTreCoUP/sPmgYpR+V0KBITfQVbh2/GvzoLzvA0oBKZ5rqbEMd0zpz7rDDDrP203Gp14qOe/1l37/KCbBKvT/bA8cOLPV1bK23XrN2UNzmGw0HQAABBBCoCgECrKooA41AAAEEyhMIQoBlv9I0aNCgrV9FK9Rb+9/0r1mzxpqhkW8GVPYxsmeM6IwofSjWByf9N/EXXHCBtAywdF+dhTBlyhTRoMD+spa9BpeGVhoOaCiiv3wBgK7fo4tPP/PMM9YXBfW8+gqUrm2l4YYeV4+ja3rpT9s5adIkmTdvnvW/7S+q2V/v0mP87Gc/s2bp5HuVqryRYu5eXgRYqmUvLK7jUL9ep2NCf++++640NjbKkUceaYUEGjjqotEaZOlPZxFqSKlf1bPHhL7Cpvtp/TUs0DFhv5KoAYu+8qQ/HT9DhgyxwpRPPvlEzjrrLOvv268o6n/X0FXHtgZhuY6vHwJoGQiVGmC1pf+5AouWAdkrr7xivcar4XahrwpqO/S1OA2aOnXqJKVeb7p/dlimi+7r+fRYWg/96Zpzb7zxRsUDLG1Luf3T8aH/ckDHV3b/dtllF2vsvvzyy836lx1G6Xn1S6h6v1ET/ZLhsGHDrECq5Sun2WPb3k+DIh2reh/Vc+m9S8etHcSWE2CVen/OvrvZrzrq3ys249fcuyI9QwABBMwVIMAyt7b0DAEE2oFAtQdY2cFS9ufNC5Um+5PyOvtFw4G5c+e2WoOq5TH0oVhnCLz66qvW1+F01tMxxxyTN8DS/fXBVWfT6Os7dpB16KGHytlnny0aBNi/QgGA9lEDKV3QXT8hbz8ka9v1QW6PPfZo1lSdJaDhmc7G0leYNOjSL9rprAZ9zVADjLaup9UOhn6r2rg5A8s++D//+U8rdNWA0g4kv/e971kP9gceeKA1e0W/Jtny9TS7xjoudDaJ/bD/ox/9SHRtKp3tZ/909orO1tNtdQxqeKBjvq6uLmeApfvp8fW8Gn5p4KtjcL/99rPGuwagXbp0aTYEygmw9ADl9N9JgGXPALJDpELjtWVdS73e9NgaYunrmxr0aDCpAaRebzozVF/71PtGpWdg2QZu9E+PpbM7dWaWBjr6n5b903G3cOFCa7aV3rc0DNV99DVErYveu3Ktmab76axTvSfbY0+Der0udDarPQvV7k+5AVYp9+fs8bN27VqrHR999JH1/wGVnsnanu7F9BUBBBDwQ4AAyw9lzoEAAgh4JFDtAZZH3eawCCCAAAIOBIoFSA4OEahN7ABLZ59pENzy4wuB6gyNRQABBBBoJUCAxaBAAAEEAixAgBXg4tF0BBBAwGOB9hZg2a+sO51R5zE/h0cAAQQQcFmAAMtlUA6HAAII+ClAgOWnNudCAAEEgiXQHgIsXUNQ1+LS18f1K7fJZDLnl2GDVTlaiwACCCCQS4AAi3GBAAIIBFxg9O+3yKa6jCe9+Fb3sNzysw6eHJuDIoAAAgh4K9AeAiy7jyqpa3npQvK6gDtrCXo7tjg6AgggUAkBAqxKqHNOBBBAwEWBZ/7VIFcvqpO6tIsHFZEu24Vk6ik1ss+uYXcPzNEQQAABBHwRaA8B1m233SbTpk2zvqCoX/nURdz5iqsvw4uTIIAAAr4LEGD5Ts4JEUAAAW8EPtvk7iysHTuFvGkoR0UAAQQQQAABBBBAAAEEShQgwCoRjM0RQAABBBBAAAEEEEAAAQQQQAABBPwVIMDy15uzIYAAAggggAACCCCAAAIIIIAAAgiUKECAVSIYmyOAAAIIIIAAAggggAACCCCAAAII+CtAgOWvN2dDAAEEEEAAAQQQQAABBBBAAAEEEChRgACrRDA2RwABBBBAAAEEEEAAAQQQQAABBBDwV4AAy19vzoYAAggggAACCCCAAAIIIIAAAgggUKIAAVaJYGyOAAIIIIAAAggggAACCCCAAAIIIOCvAAGWv96cDQEEEEAAAQQQQAABBBBAAAEEEECgRAECrBLB2BwBBBBAAAEEEEAAAQQQQAABBBBAwF8BAix/vTkbAggggAACCCCAAAIIIIAAAggggECJAgRYJYKxOQIIIIAAAggggAACCCCAAAIIIICAvwIEWP56czYEEEAAAQQQQAABBBBAAAEEEEAAgRIFCLBKBGNzBBBAAAEEEEAAAQQQQAABBBBAAAF/BQiw/PXmbAgggAACCCCAAAIIIIAAAggggAACJQoQYJUIxuYIIIAAAggggAACCCCAAAIIIIAAAv4KEGD5683ZEEAAAQQQQAABBBBAAAEEEEAAAQRKFCDAKhGMzRFAAAEEEEAAAQQQQAABBBBAAAEE/BUgwPLXm7MhgAACCCCAAAIIIIAAAggggAACCJQoQIBVIhibI4AAAggggAACCCCAAAIIIIAAAgj4K0CA5a83Z0MAAQQQQAABBBBAAAEEEEAAAQQQKFGAAKtEMDZHAAEEEEAAAQQQQAABBBBAAAEEEPBXgADLX2/OhgACCCCAAAIIIIAAAggggAACCCBQogABVolgbI4AAggggAACCCCAAAIIIIAAAggg4K8AAZa/3pwNAQQQQAABBBBAAAEEEEAAAQQQQKBEAQKsEsHYHAEEEEAAAQQQQAABBBBAAAEEEEDAXwECLH+9ORsCCCCAAAIIIIAAAggggAACCCCAQIkCRgZYmzdvllmzZsldd90lq1atkkgkIv369ZOzzjpLTj75ZOt/5/q98sorcv3118vy5cvlvffek969e8uIESPkwgsvlJ49e5ZIy+YIIIAAAggggAACCCCAAAIIIIAAAm4IGBdgff7553LuuefKvHnzpFOnTluDp7fffls2bdokZ5xxhkybNk122GGHZn6LFy+W8ePHyxtvvCG777677LzzzvLBBx/IunXrpH///jJ9+nQZMGCAG+YcAwEEEEAAAQQQQAABBBBAAAEEEECgBAGjAqxMJiOTJ0+2/jNkyBCZOXOm7LvvvhbHCy+8YAVU//jHP+S6666Tc845ZyvTO++8I2PHjpWXXnpJLrnkEus/iURCNmzYIBMmTLCOc9JJJ8mtt94qXbp0KYGXTRFAAAEEEEAAAQQQQAABBBBAAAEE2ipgVID17rvvWq8IvvXWW9YrhKNGjWrmc+edd1pB1QknnCCzZ8+Wzp07W39+8803y/nnn2/tq/t17Nhx634ff/yxtY8GYLmO2dYCsD8CCCCAAAIIIIAAAggggAACCCCAQGEBowIsXcPqsssus3qsAVX37t2b9X7hwoVWeHXkkUfKn//8Z+s1wS1btsi4ceNk7ty5MmfOHDn99NNbiU2dOtU67kUXXWStkcUPAQQQQAABBBBAAAEEEEAAAQQQQMA/AaMCrEJs2a8XamCla1rF43FrnSt9PXD9+vWiM7QGDx7c6jB28DVmzBi54447eI3Qv/HJmRBAAAEEEEAAAQQQQAABBBBAAAFpFwGWhlQ33HCD3HbbbbLrrrtaa1npGln6e/XVV+XHP/6x9d/vvvtuOeCAA1q7nhxmAAAgAElEQVQNixUrVshPf/pTa+H3BQsWWIu880MAAQQQQAABBBBAAAEEEEAAAQQQ8EfA6ADLDp7Wrl1raQ4cOFD+8Ic/NPuaoJNwysk2/pSLsyCAAAIIIIAAAggggAACCCCAAALtT8DoAOvRRx+VX//616KvD+osrHXr1kmfPn2srxAed9xxVrWdhFNOtik0dF588cX2N7LoMQIIIIAAAggggAACCCCAAAIIBFLgoIMOqrp2Gx1gZWtv2LBBrrrqKuv1wW9+85vWWlbf+973CLCqbkjSIAQQQAABBBBAAAEEEEAAAQQQqKQAAVYl9UVk8+bN8rOf/UzuvfferV8UXL16tZx66qlWy+655x5rhlbLnz0DS79aOH/+fOnRo0eFe8LpEUAAAQQQQAABBBBAAAEEEEAAgfYj0G5mYNklvf766+WSSy6R0047zVrUXWdm8RXC9jPg6SkCCCCAAAIIIIAAAggggAACCARPwKgAS18P/OMf/yj9+/eXW265ReLxeKuKTJ06VS677DI5++yzrW1qa2tl3LhxMnfuXJkzZ46cfvrprfaZNGmSTJkyZeusreCVmRYjgAACCCCAAAIIIIAAAggggAACwRUwKsB64oknrACqc+fOcvfdd0u/fv2aVebjjz+WsWPHyiOPPGIFXb/4xS+sP7/55pvl/PPPl5NPPllmzZolHTt23Lqfvc8LL7xg/dmoUaOCW21ajgACCCCAAAIIIIAAAggggAACCARQwKgAS9e4+vnPf26FV6NHj5YbbrhBevbsaZXl7bffliuvvFLuuusuGTp0qDXbaq+99rL+7J133rGCrZdeekkuvvhi+dWvfmWFWPp64YQJE2TmzJkyZswYa+H3Ll26BLDMNBkBBBBAAAEEEEAAAQQQQAABBBAIroBRAZaWYc2aNdbrgUuWLJFOnTo1C7A2bdpkvV44ffp0GTBgQLOqLVq0yHpFcO3atbL77ruLLtj+wQcfyLp16/LuE9yy03IEEEAAAQQQQAABBBBAAAEEEEAgOALGBVhKrzOnbr/9duuLgatWrbKq0bdvX2ux9jPPPFO6du2as0KvvPKK6CLvy5cvl/fee0969+4tI0aMkAsvvHBrEBac0tJSBBBAAAEEEEAAAQQQQAABBBBAwAwBIwMsM0pDLxBAAAEEEEAAAQQQQAABBBBAAAEEVIAAi3GAAAIIIIAAAggggAACCCCAAAIIIFDVAgRYVV0eGocAAggggAACCCCAAAIIIIAAAgggQIDFGEAAAQQQQAABBBBAAAEEEEAAAQQQqGoBAqyqLg+NQwABBBBAAAEEEEAAAQQQQAABBBAgwGIMIIAAAggggAACCCCAAAIIIIAAAghUtQABVlWXh8YhgAACCCCAAAIIIIAAAggggAACCBBgBXAMrFnfKHNXpGXlmgapTWV86UGnmpD07xWR0wbFpPcuYV/OyUkQQAABBBBAAAEEEEAAAQQQQAABFSDACtg40PBq/JxaSdZXpuGJqMhNYzsQYlWGn7MigAACCCCAAAIIIIAAAggg0C4FCLACVvarFiVl6aoKpVdfWw3rG5UrxiQCJkdzEUAAAQQQQAABBBBAAAEEEEAgqAIEWAGr3MhpW3x7bbAQzeOXdwyYHM1FAAEEEEAAAQQQQAABBBBAAIGgChBgBaxyR16zuSpaTIBVFWWgEQgggAACCCCAAAIIIIAAAgi0CwECrICVmQArYAWjuQgggAACCCCAAAIIIIAAAggg0GYBAqw2E/p7AAIsf705GwIIIIAAAggggAACCCCAAAIIVF6AAKvyNSipBQRYJXGxMQIIIIAAAggggAACCCCAAAIIGCBAgBWwIhJgBaxgNBcBBBBAAAEEEEAAAQQQQAABBNosQIDVZkJ/D0CA5a83Z0MAAQQQQAABBBBAAAEEEEAAgcoLEGBVvgYltYAAqyQuNkYAAQQQQAABBBBAAAEEEEAAAQMECLACVsRcAdae3cLyk8ExOXjviHSqCUlIRFL1ImvWN8o9K1Ly9JsNOXs54oConDwwJrttH5ZoxNk+9oEev7xjwORoLgIIIIAAAggggAACCCCAAAIIBFWAACtglWsZYA3eJyLjj0lIt84hyYhIXSojjRmRmlhIImGRZFpk1rKU3Lcy3ayn5x0Vl9EHxaxt6htEkvWZrfvUpjIye1laFjzXfJ/sAxBgBWzg0FwEEEAAAQQQQAABBBBAAAEEAixAgBWw4mUHWN27hOSqk2qk185hWfdlRmYsTm6dbbX/HhG5+Ni47NY1LJ98lZEp99fJqg8ard4e+92onDM8LjXxkDzzZoP8/uGkfLE5I713CctFxybkW93D8snGjFz7QFJefTf37C0CrIANHJqLAAIIIIAAAggggAACCCCAQIAFCLACVDydYTX8ms1bW3z8wTE56/C4ZDIiMx5LyoMv1zfrzcgDo3Lu8IREIiJzlqXkz880zaiafEKNDOkTkbc+bpQr5tdZ4Zf9O2DPiFx2XNOMrgdeTMtNj6ZyChFgBWjg0FQEEEAAAQQQQAABBBBAAAEEAi5AgBWgAuqrgUdduy3AOvuIuJwyMCbrvsjI5IV18ua6phlW9m+f7mGZdHyNdN8+JPOeTcvMJ1Ky0zdCcu3JNdJz57D89aV6ufGRZCsBO+B6/cNG+cUdtQRYARojNBUBBBBAAAEEEEAAAQQQQAABEwUIsAJU1ZYB1h47hmW3riGpS4us/qhRdO2q7F+/vSJy+eiEdEyE5NYlKVn4fFpyhVotCYoFY7o9M7ACNHBoKgIIIIAAAggggAACCCCAAAIBFyDAClgBc32FMF8XzhwWl1MHxeSzjdvWwNLQa/KJCdG/5puBRYAVsEFBcxFAAAEEEEAAAQQQQAABBBAwXIAAK2AFdhpg9e8ZkQnHJaTLdiG5//m0zHhs21pWvz2tRvTPc62B1SEestbA0q8b5ns1UcmYgRWwgUNzEUAAAQQQQAABBBBAAAEEEAiwAAFWwIrnJMDSrxNOHFMjfXuErS8PXr2o+ULt9uLvsag0+wrhnt3CorO2BvaOSCQsBFgBGxs0FwEEEEAAAQQQQAABBBBAAAFTBQiwAlbZYgFWdnj14YZGufaBpBViZf90ltWlo+IypE9UQiKSqtf/ZKQmFrK+WKivHOpXCJmBFbDBQXMRQAABBBBAAAEEEEAAAQQQMFSAACtghS0UYGUHU19tyciNj6Rk2Rv1OXuo2x5/cFRGHhiTnTprjCXyycaMPPhyWrbfTv8sZi0Mf+5svkIYsCFCcxFAAAEEEEAAAQQQQAABBBAwToAAK2AlzRdgtQyvpj+Wksdfyx1eFevyDT+pkf33iMiTr9fLlPuTOTdnDaxiivw5AggggAACCCCAAAIIIIAAAgi4JUCA5ZakT8fJFWBpeDVuWExG9YtZrwLOXpaWBc+ly2rRwb2aFn/vlAjJrCdTMu/Z3MchwCqLl50QQAABBBBAAAEEEEAAAQQQQKAMAQKsMtAquUuuAOu8o+Iy+qCY1DeIzFqWkvtWlhdeZa+flesLhdn9JsCq5Cjg3AgggAACCCCAAAIIIIAAAgi0LwECrIDVu2WAdcrAmIw9NG71Ys7y/DOmCnVz+44hOezbUTlxQFR26xqWLcmMzHgsJQ+/mv8VRAKsgA0cmosAAggggAACCCCAAAIIIIBAgAUIsAJWvOwAS1/3mzg6IZ07hKzZV3XpTN7epBpE5ixLyYMvbwul9FXBwd+KiL6CGGpax12+2JKR25YUDq90OwKsgA0cmosAAggggAACCCCAAAIIIIBAgAUIsAJWvOwAa2DvpvWqOtd8nT4V6EuqXuTWJSlZ+Py21wsnn1AjQ/pEpC4t8unGRnn6zQZ54MW0rPsyfxBmn4IAK2ADh+YigAACCCCAAAIIIIAAAgggEGABAqyAFS/fVwj97gYBlt/inA8BBBBAAAEEEEAAAQQQQACB9itAgBWw2hNgBaxgNBcBBBBAAAEEEEAAAQQQQAABBNosQIDVZkJ/D0CA5a83Z0MAAQQQQAABBBBAAAEEEEAAgcoLEGBVvgYltYAAqyQuNkYAAQQQQAABBBBAAAEEEEAAAQMECLACVkQCrIAVjOYigAACCCCAAAIIIIAAAggggECbBQiw2kzo7wEIsPz15mwIIIAAAggggAACCCCAAAIIIFB5AQKsytegpBYQYJXExcYIIIAAAggggAACCCCAAAIIIGCAAAFWwIpIgBWwgtFcBBBAAAEEEEAAAQQQQAABBBBoswABVpsJ/T0AAZa/3pwNAQQQQAABBBBAAAEEEEAAAQQqL0CAVfkalNQCAqySuNgYAQQQQAABBBBAAAEEEEAAAQQMECDAClgRCbACVjCaiwACCCCAAAIIIIAAAggggAACbRYgwGozob8HIMDy15uzIYAAAggggAACCCCAAAIIIIBA5QUIsCpfg5JaYHKAtWZ9o8xdkZaVaxqkNpUpyaXcjTvVhKR/r4icNigmvXcJl3sY9kMAAQQQQAABBBBAAAEEEEAAAQ8FCLA8xPXi0KYGWBpejZ9TK8l6L9SKHzMRFblpbAdCrOJUbIEAAggggAACCCCAAAIIIICA7wIEWL6Tt+2EpgZYVy1KytJVFUqvvi7JsL5RuWJMom0FYm8EEEAAAQQQQAABBBBAAAEEEHBdgADLdVJvD2hqgDVy2hbfXhssVKHHL+/obQE5OgIIIIAAAggggAACCCCAAAIIlCxAgFUyWWV3MDXAMrVflR0tnB0BBBBAAAEEEEAAAQQQQAABMwQIsAJWR1ODHlP7FbDhRXMRQAABBBBAAAEEEEAAAQQQqEoBAqyqLEv+Rpka9Jjar4ANL5qLAAIIIIAAAggggAACCCCAQFUKEGBVZVkIsCpVFtbAqpQ850UAAQQQQAABBBBAAAEEEEAgvwABVsBGh6kzlUztV8CGF81FAAEEEEAAAQQQQAABBBBAoCoFCLCqsiz5G2Vq0GNqvwI2vGguAggggAACCCCAAAIIIIAAAlUpQIBVlWUhwKpUWXiFsFLynBcBBBBAAAEEEEAAAQQQQACB/AIEWAEbHabOVDK1XwEbXjQXAQQQQAABBBBAAAEEEEAAgaoUIMCqyrLkb5SpQY+p/QrY8KK5CCCAAAIIIIAAAggggAACCFSlAAFWVZaFAEsF9uwWlp8MjsnBe0ekU01IQiKSqhdZs75R7lmRkqffbChYvQP2jMiYg6Lynd0j0qVDSLakMjL1gaQ8uyb/frxCGLALguYigAACCCCAAAIIIIAAAgi0CwECrICV2dSZSi37NXifiIw/JiHdOockIyJ1qYw0ZkRqYiGJhEWSaZFZy1Jy38p0qwp2iIfknOFxOWa/qEQjTX9c3yDy6aaM3PC3pLzwtj8BlgZtc1ekZeWaBqlNaS+8/2nQ179XRE4bFJPeu4S9PyFnQAABBBBAAAEEEEAAAQQQQMAHAQIsH5DdPEV7CLC6dwnJVSfVSK+dw7Luy4zMWJzcOttq/z0icvGxcdmta1g++SojU+6vk1UfNG4l1vDqkpFxObRP1Pp7+mfzV6Zl+ep6R2VwawaWhlfj59RK0tlpHbWtlI0SUZGbxnYgxCoFjW0RQAABBBBAAAEEEEAAAQSqVoAAq2pLk7thJgZYOjdp+DWbt3b4+INjctbhcclkRGY8lpQHX26eAo08MCrnDk9IJCIyZ1lK/vzMtllYx343as2+ikdD8vd/1Mv0xamSZj+5FWBdtSgpS1dVKL36WnJY36hcMSYRsBFOcxFAAAEEEEAAAQQQQAABBBBoLUCAFbBRYWKApa8GHnXttgDr7CPicsrAmKz7IiOTF9bJm+u2zbDScu3TPSyTjq+R7tuHZN6zaZn5RMqqos6+mnpKwlrz6vUPG619dZZWKT+3AqyR07aUFJyV0sZStnWrP6Wck20RQAABBBBAAAEEEEAAAQQQcFuAAMttUY+P1x4CrD12DMtuXUNSlxZZ/VFjqyCo314RuXx0QjomQnLrkpQsfL5pBpb99zvXhGTWkykr3Cr151bgY2KdSrVkewQQQAABBBBAAAEEEEAAAQTcEiDAckvSp+OYGoyU0q8zh8Xl1EEx+Wxj8zWwThwQk3GHx+XLLRm56+mUjDwwJnt1C1sLueui7/98v8EKtnR2Vr4fAZZPA5nTIIAAAggggAACCCCAAAIIIFCCAAFWCVjVsGkpQY+X7XUr6LHb6LRf/XtGZMJxCemyXUjufz4tMx5ren1Qf/arh+kGkVBIrK8V6tcL9VcTD0lIxAq3bnwkJcveyL0+lVv9ctofL2ukx3arP163k+MjgAACCCCAAAIIIIAAAgggUEiAACtg48PUYMRJv/TrhBPH1EjfHmHr64JXL6qzvlJo/678YUIO27fp64OfbsxYrxc+9lpTUHXkd6Jy3vC4FXwVWh/LrcDHSX/8GHpu9cePtnIOBBBAAAEEEEAAAQQQQAABBPIJEGAFbGyYGowU61d2ePXhhka59oGkFWJl/yafUCND+kRkY23TLKulrzefZfWjQ2Iy9tC4pOoz8vuHU7Ikx1cC3Qp8ivXHr2HnVn/8ai/nQQABBBBAAAEEEEAAAQQQQCCXAAFWwMaFqcFIoX7p1wUvHRWXIX2i8lWBVwDtAEsXfj93dm2ryurXCa8Yk5AdOoXk7qfTcseyba8f2hu7FfiYWqeAXS40FwEEEEAAAQQQQAABBBBAwBABAqyAFdLUYCRfv1qGV9MfS8njX78W2LJ05w6PywkDYqIztH6zIClrP24+Q2uf7mGZdHyNdN8+ZH2hcOYTBFgBG/40FwEEEEAAAQQQQAABBBBAoJ0KEGAFrPDtKcDS8GrcsJiM6hezXvubvSwtC55L562Y9Yrg0Lj1CuE1f0nKS+80NNuWGVgBG+w0FwEEEEAAAQQQQAABBBBAAIGvBQiwAjYU2lOAdd5RcRl9UEzqG0RmLUvJfSvzh1daRl3c/cof1ki3b4TkoZfr5YaHk82qa6+Blfx6DaylrIEVsNFPcxFAAAEEEEAAAQQQQAABBNqrAAFWwCrfXgKsUwY2LbiuvznLU9Yrf05+F45IyLEHRiWVbr5f9lcIX/13g0y8Nym1qW1fMLSP7eUaWHt2C8tPBsfk4L0j0qkmJCERSdWLrFnfKPesSMnTbzafMaZt2mPHsEw+MWH9Nd9vY11Gpj6QlGfXtN7frf44sWcbBBBAAAEEEEAAAQQQQAABBLwSIMDyStaj47aHAOvgXhGZODohnTuErNlXdenWQZPNm2oQmbMsJQ++3PTFQf1a4eWja6TvN8NWQFSXFslkMlITbwqM8n3B0OsAa/A+ERl/TEK6dQ6J9qYulZHGjEhNLCSRsEgynXuWWfa6XQRYHl1UHBYBBBBAAAEEEEAAAQQQQKDqBQiwqr5EzRvYHgKsgb0jMuG4hHSu0cip8E9nMN26JCULn982Q2v7jiFrptOwfaOy/XYh0eRqU11Gnl/bIHc9nZZ3P22+uHv2GdyasZRdJw3VrjqpRnrtHJZ1X2ZkxuLk1tlW++8RkYuPjctuXcPyyVcZmXJ/naz6YFv7bItISOT3D6dkSY7XHgsJudWfYnXgzxFAAAEEEEAAAQQQQAABBBDwUoAAy0tdD47dHgIsD9gcH9KNwEdnWA2/ZvPWcx5/cEzOOjwumYzIjMeSW2eL2RuMPDAq5w5PSCTSNJvsz89sC+MO7xuVX46IS8P/P1sr32uCBFiOy8uGCCCAAAIIIIAAAggggAACARUgwApY4QiwvC2YGwGWvhp41LXbAqyzj4iLrum17ouMTF5YJ2+uaz4DLPs1QV3ra+YTqVbh1+ebcu9bTMON/hQ7B3+OAAIIIIAAAggggAACCCCAgNcCBFheC7t8fAIsl0FbHM6NwKdlgKULsO/WNWStx7X6o8ZWi8f32ysil49OSMdEqNXrkP85NC4/HhyTdz9plMvurbNeMyzl50Z/Sjkf2yKAAAIIIIAAAggggAACCCDghQABlheqHh6TAMtDXBFxK/AppU5nDovLqYNi8tnG1mtg2bO3Pt2YkS2pjOy2fViiEbEWt9eZXPm+XmgrudUfb9U5OgIIIIAAAggggAACCCCAAAKFBQiwAjZCSglGvOya28GIaf1y2p/+PZsWrO+yXUjufz4tMx7b9vqg1m/yCTUypE8kbylrUxmZvSwtC57btm5W9sZu18nLMcWxEUAAAQQQQAABBBBAAAEEEMgnQIAVsLHhNBjxultuByOm9ctJf/TrhBPH1EjfHmHry4NXL6qzvlKY/Tv/6LgcvX/UenXwzqfSsnRVvXSIh+To/aJyxtCYdO4Qyvn1QvsYbtfJ63HF8RFAAAEEEEAAAQQQQAABBBDIJUCAFbBx4SQY8aNLbgcjpvWrWH+yw6sPNzTKtQ8krRCrlJ/9dUN9pfDup9Nyx7Lms7f0WG7XqZT2sS0CCCCAAAIIIIAAAggggAACbgkQYLkl6dNxigUjPjXD9WDEtH4V6o/OoLp0VFyG9InKV1sycuMjKVn2Rn3JpdvpGyG59uQa6blzWJ58vV6m3J9sdQwCrJJZ2QEBBBBAAAEEEEAAAQQQQKAKBQiwqrAohZpkWtBj99W0fuXrT8vwavpjKXn8tdLDK9ttxhkdpM+uYXlqdYNMWlBHgBWw65nmIoAAAggggAACCCCAAAIIOBMgwHLmVDVbmRb0tKcAS8OrccNiMqpfTFL1hRdfV5eRB0Zl7NC4bKrNyPUPtX7FkBlYVXNZ0hAEEEAAAQQQQAABBBBAAAGPBQiwPAZ2+/AEWG6LNj+eW6/c5arTeUfFZfRBMalvEJm1LCX3rcz95UC7Rf32isjloxPSuSYks55Mybxnm28/rG9Ufjkibi3qzhpY3o4Ljo4AAggggAACCCCAAAIIIFBZAQKsyvqXfHYCrJLJStrBqwDrlIExGXto3GrLnOWtw6hcjdRgatLxCTm4V0Q+3ZiRPz2WkqWvN71uuO9uYfnv7yfkW93Dsu6LjExeWCdvrmu9CLxb/SkJkY0RQAABBBBAAAEEEEAAAQQQcFmAAMtlUK8PR4DlrbBbgU92nTSAmqgzqTqErNlXdelM3k6kGkTmLEvJgy83BVV9e4TlkpEJ2X3HsGQyIrWpjOjeNbGQRMJN/3v2srQseC73bC63+uOtOkdHAAEEEEAAAQQQQAABBBBAoLAAAVbARggBlrcFcyvwya7TwN4RmXBc06uAxX6pepFbl6Rk4fPbAqk9u4XlhAExGbxPRLpsFxI9ypZURt78qFHmr0zLs2sa8h7Wrf4Uazd/jgACCCCAAAIIIIAAAggggICXAgRYXup6cGwCLA9Qsw7pVuBjap281efoCCCAAAIIIIAAAggggAACCOQWIMAK2Mgw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syWbO+UeauSMvKNQ1Sm8r4cgV1qglJ/14ROW1QTHrvEvblnJwEAQQQQAABBBBAAAEEEECgegQIsKqnFo5aYmowYlq/TOuPPTg1vBo/p1aS9Y6Gq+sbJaIiN43tQIjluiwHRAABBBBAAAEEEEAAAQSqW4AAq7rr06p1pgYjpvXLtP7YA/GqRUlZuqpC6dXXjRjWNypXjEkE7MqluQgggAACCCCAAAIIIIAAAm0RIMBqi14F9jU1GDGtX6b1xx7qI6dt8e21wUKX1+OXd6zA1ccpEUAAAQQQQAABBBBAAAEEKiVgZIC1YcMGuf3222X+/PmyatUq2bRpk/Tu3VtGjBghF154ofTs2TOn9yuvvCLXX3+9LF++XN577z1H+/hdOFODEdP6ZVp/7HFuar/8vo45HwIIIIAAAggggAACCBfggC4AACAASURBVCCAQGkCxgVYa9askbPPPluWLFkinTp1ssKqeDwuH3zwgaxbt0723ntvmTZtmowZM6aZ1OLFi2X8+PHyxhtvyO677y4777zz1n369+8v06dPlwEDBpSm68HWpgYIpvXLtP4QYHlwMXNIBBBAAAEEEEAAAQQQQAABxwJGBVjJZFLOOeccmT17towePVpuuOGGrbOtdFbWhAkTZObMmTJ48GC58847pVevXhbUO++8I2PHjpWXXnpJLrnkEus/iURCsvc56aST5NZbb5UuXbo4xvViQ4IRL1S3HdOtV9OoUzDq5G0rOToCCCCAAAIIIIAAAggggIBbAkYFWK+++qr8+Mc/loaGBrn77rulX79+zZw+/vhjK6h65JFHZM6cOXL66adbf37zzTfL+eefLyeffLLMmjVLOnbctr6Ovc8LL7xg/dmoUaPcsi/rOAQjZbE53okAqzCVqePP8QBhQwQQQAABBBBAAAEEEEAAgYoIGBVgPfzww3LppZdaa1fpLKxcs6V0htYtt9wi1113nVx88cWyZcsWGTdunMydO7dZqJVdjalTp8pll10mF110kbVGViV/pgYIpvXLtP7YY97UflXymubcCCCAAAIIIIAAAggggAACxQWMCrCKdTeVSsnPf/5zueOOO7YGWLo2lr4euH79euu1Qn29sOVv4cKFcsIJJ1jrZum+lXyN0NQAwbR+mdYfAqxidxf+HAEEEEAAAQQQQAABBBBAwEuBdhVg6RpX+oqhzrrSsOqwww4T+7VDRdbXDg844IBW3itWrJCf/vSnssMOO8iCBQusRd4r9SMY8VaeVwgL+5o6/rwdVRwdAQQQQAABBBBAAAEEEECgrQLtJsD6/PPPra8TagB1xhlnyJ/+9CdroXYn4ZSTbdpaCKf7mxogmNYv0/pjj09T++X0+mM7BBBAAAEEEEAAAQQQQACBygi0iwBLwytdv0rXxRoyZIj1V10nS39Owikn2xQq34svvuhadS959NuuHastB7rumDfasnurfU3rl2n9sQuWq197dgvLTwbH5OC9I9KpJiQhEUnVi6xZ3yj3rEjJ0282FBwrB/eKyLC+UdG//vP9Bpm8MFl0bLk9/oqekA0QQAABBBBAAAEEEEAAgXYkcNBBB1Vdb40PsN5//3254IILrJlXgwYNsmZeZb8m6CSccrINAVbbxrZpgY9p/ckXYA3eJyLjj0lIt84hyYhIXSojjRmRmlhIImGRZFpk1rKU3Lcy3WyAaFj1g+9GZf89ItJlu6bQS39PrW6QSQvqig4mAqyiRGyAAAIIIIAAAggggAACCJQtQIBVNl15O+r6VuPHj5dly5bJ4YcfLtOnT5d999232cFWr14tp556qvX37rnnHunTp0+rk9kB1s477yzz58+XHj16lNcgF/Yy9RUu0/plWn/soZvdr+5dQnLVSTXSa+ewrPsyIzMWJ7fOttJg6uJj47Jb17B88lVGptxfJ6s+aLQOM7B3RCYcl5DONU2h1+ebMhKPiHTuEHIcYLm1VpkLlySHQAABBBBAAAEEEEAAAQQQ8EHA2BlYixYtsl4bXLt2rZx88sly8803y0477dSKlK8QljfK3A4QTAt8TOuPjhINm4Zfs3nrgDn+4JicdXhcMhmRGY8l5cGX65sNppEHRuXc4QmJRETmLEvJn59pmoWls6/OOyour3/YKI/8v3p59d0GmXFGB+mza5gAq7zLkb0QQAABBBBAAAEEEEAAAeMFjAuwMpmMzJ07V371q1/Jpk2b5LzzzpMrrrhCOnbsmLOY+kXCcePGWfvMmTNHTj/99FbbTZo0SaZMmWIFYtdff31FB4WJwYiCmtYv0/qjNdJXA4+6dluAdfYRcTllYEzWfZGRyQvr5M11TTOs7N8+3cMy6fga6b59SOY9m5aZT6TyXjsEWBW9rXByBBBAAAEEEEAAAQQQQKDqBYwLsObNm2eteVVbWyu//vWv5cILL5SITgEp8NPZWeeff741U2vWrFnNwq6PP/5Yxo4dKy+88IL1Z6NGjapoUU0MRgiwvBtSbs6Uaxlg7bFjWHbrGpK6tMjqjxqlNqVztLb9+u0VkctHJ6RjIiS3LknJwuebr4OVvS0BlndjgCMjgAACCCCAAAIIIIAAAiYIGBVgvfPOO1bY9NJLL4nOmtJZWKGQvTx0/nJl73fxxRdb++mMrQ0bNsiECRNk5syZMmbMGLnjjjukS5cuFa07AZa3/G4FPtRJ5MxhcTl1UEw+29h8DaxcFSTA8nZcc3QEEEAAAQQQQAABBBBAIOgCRgVY+nrfJZdc4qgm1113nWhYZf+y18zafffdRRds1/Wx1q1bJ/3797cWgB8wYICjY3u5EcGIl7oiBFiFfZ2Ov/49mxZq1y8M3v98WmY8lv/1QT0jAZa345qjI4AAAggggAACCCCAAAJBFzAmwMpey8pJUVoGWLrPK6+8Yq1xtXz5cnnvvfekd+/eMmLECOs1xJ49ezo5rOfbOA0QvG6IW0GP3U7T+mVaf0qpk36dcOKYGunbI2x9efDqRXXWVwoL/QiwvL5iOT4CCCCAAAIIIIAAAgggEGwBYwKsYJfBeevbczDiXKn8Ld0K5tprnbLDqw83NMq1DyStEKvYjwCrmBB/jgACCCCAAAIIIIAAAgi0bwECrIDVv70GI36ViQCrsHSh8dchHpJLR8VlSJ+ofLUlIzc+kpJlb9Q7Kh0BliMmNkIAAQQQQAABBBBAAAEE2q0AAVbASk+A5W3BCLDKC7BahlfTH0vJ4685C6/0jARY3o5rjo4AAggggAACCCCAAAIIBF2AACtgFSTA8rZgBFilB1gaXo0bFpNR/WKSqs/I7GVpWfBcuqRCEWCVxMXGCCCAAAIIIIAAAggggEC7EyDACljJCbC8LRgBVukB1nlHxWX0QTGpbxCZtSwl960sLbzSMxJgeTuuOToCCCCAAAIIIIAAAgggEHQBAqyAVZAAy9uCEWCVFmCdMjAmYw+NWzvNWZ6Sec+WHl4RYHk7pjk6AggggAACCCCAAAIIIGCCAAFWwKpIgOVtwQiwnAdYB/eKyMTRCencIWTNvqpLZ/LunGoQmbMsJQ++nHtdLGZgeTuuOToCCCCAAAIIIIAAAgggEHQBAqyAVZAAy9uCEWA5D7AG9o7IhOMS0rkmVLQoqXqRW5ekZOHzuWdoEWAVJWQDBBBAAAEEEEAAAQQQQKBdCxBgBaz8BFjeFowAy3mA5W0lCh/drTpVsg+cGwEEEEAAAQQQQAABBBBAwLkAAZZzq6rYkgDL2zK4FYxQp2DUydtWcnQEEEAAAQQQQAABBBBAAAG3BAiw3JL06TgEI95CE2AV9jV1/Hk7qjg6AggggAACCCCAAAIIIIBAWwUIsNoq6PP+pgYIpvXLtP7Yw9zUfvl8GXM6BBBAAAEEEEAAAQQQQACBEgUIsEoEq/TmpgYIpvXLtP4QYFX6yuf8CCCAAAIIIIAAAggggED7FiDAClj9CUa8LRivEBb2NXX8eTuqODoCCCCAAAIIIIAAAggggEBbBQiw2iro8/6mBgim9cu0/tjD3NR++XwZczoEEEAAAQQQQAABBBBAAIESBQiwSgSr9OamBgim9cu0/hBgVfrK5/wIIIAAAggggAACCCCAQPsWIMAKWP0JRrwtGK8QFvY1dfx5O6o4OgIIIIAAAggggAACCCCAQFsFCLDaKujz/qYGCKb1y7T+2MPc1H75fBlzOgQQQAABBBBAAAEEEEAAgRIFCLBKBKv05qYGCKb1y7T+EGBV+srn/AgggAACCCCAAAIIIIBA+xYgwApY/QlGvC0YrxAW9jV1/Hk7qjg6AggggAACCCCAAAIIIIBAWwUIsNoq6PP+pgYIpvXLtP7Yw9zUfvl8GXM6BBBAAAEEEEAAAQQQQACBEgUIsEoEq/TmpgYIpvXLtP6YHGCtWd8oc1ekZeWaBqlNZXy5xDvVhKR/r4icNigmvXcJ+3JOToIAAggggAACCCCAAAIIBFmAACtg1SMY8bZgvEJY2Ne08afh1fg5tZKs93Zc5Tt6Iipy09gOhFiV4eesCCCAAAIIIIAAAgggECABAqwAFUubalqAYPOb1i/T+mNqna5alJSlqyqUXn2NOqxvVK4YkwjYnYjmIoAAAggggAACCCCAAAL+ChBg+evd5rMRjLSZsOABmIFV2Ne08Tdy2hbfXhssJOvWuPP26uDoCCCAAAIIIIAAAggggEDlBAiwKmdf1plNCxBsBNP6ZVp/qFNZl6vjnQiwHFOxIQIIIIAAAggggAACCLRTAQKsgBWeYMTbgrkVJFAn6lSKgFvjrpRzsi0CCCCAAAIIIIAAAgggECQBAqwgVYs1sDyvlltBAgGWt6WiTt76cnQEEEAAAQQQQAABBBBAoNoECLCqrSJF2kMw4m3BCEYK+5o2/kzrj7dXB0dHAAEEEEAAAQQQQAABBConQIBVOfuyzmzqA7dp/TKtP/ZgNa1fpvWnrJsKOyGAAAIIIIAAAggggAACARAgwApAkbKbaOoDt2n9Mq0/BFje3ijcmvnnbSs5OgIIIIAAAggggAACCCBQOQECrMrZl3VmgpGy2Bzv5FaQQJ0ck5e1IXUqi42dEEAAAQQQQAABBBBAAIHAChBgBax0BCPeFoxgpLCvaeOvUH+6dwnJ0G9HZUifqOzaNSS/eygpz65pyAs0eJ+InDooLr13CUs8KpLJiHyxJSNLX6+Xu55OyxebM3n3dWvceXt1cHQEEEAAAQQQQAABBBBAoHICBFiVsy/rzKYFCDaCaf0yrT/tpU4aWh3eNyrD+kZlr25hiUaaer6xLiNTH8gfYP1kcEx+dEhcEjGRhkaRunRGIuGQ1MSa9l/1QaNcvahO1n2ZO8RyM8Bas75R5q5Iy8o1DVKbyh+alXUDyrNTp5qQ9O8VkdMGxawAjx8CCCCAAAIIIIAAAggg4LYAAZbboh4fj2DEW2C3ggTqFMw6TT6hRob0aUqt0g0in27MyC5dQrI5mT/A6tsjLFf+sEZ2+kZIXv+wUa5/MCnvftooHeIhK9A5cUBM4jGRB15My02PpnLCuDXuNLwaP6dWkvXe+uc7eiIqctPYDoRYleHnrAgggAACCCCAAAIIGC1AgBWw8hKMeFswt4IE6hTMOk0cnZAeO4Rlyap6WfxavRzRNypnHR6XZH3+AEsDqnGHx61ZV7/9a1JW/Kv5a4a/Pa1G+veMyOqPGuXc2bWeBlhXLUrK0lUVSq++7pnOXrtiTMLbAcDREUAAAQQQQAABBBBAoN0JEGAFrOQEI94WjACrsK9p469Yf44/OFY0wNLw6tRBMVn/RUYmL6yTN9c1NkO86NiEjDggKv/+rFEm3Ze0/try59a4Gzlti2+vDRYaKW71x9urnaMjgAACCCCAAAIIIIBAkAQIsIJULREp9sDtV3fcfkA1rV+m9cceV6b1q1h/nARYGk794uiEhERkxmNJefDlbTOg9DXCqack5Du7R+T//btBLryrLucl6tb1VKw/Qb0/+NVuzoMAAggggAACCCCAAALVK0CAVb21ydkyUx9QTeuXaf0hwMr/CqGGVFf8MCED9o7I55sy8n9PpeSx1xqkR9eQnH5oXAb2jsimuozc+EhKlr2R+/U+AqyA3YhpLgIIIIAAAggggAACCPguQIDlO3nbTkgw0ja/YnsTJBQWMm38FeuPkxlYKqZfL/z5kXE55FvRrV8utCU/2ZiRWUtT8vd/5F+binFX7MrkzxFAAAEEEEAAAQQQQKC9CxBgBWwEFHvg9qs7bj1w2+01rV+m9ae91slpgKWzr84/Oi67dQ1LfYNYC7pHIyGpiYkk0yIPv5qW25am865P5db1ZOq48+u+xnkQQAABBBBAAAEEEECgegUIsKq3NjlbZuoDqmn9Mq0/BFj5XyHs2yMslx2XkF27huX5tQ1yy+MpeffTpoXa9QuFPx0SE33N8C8vpmX64lTO65oAK2A3YpqLAAIIIIAAAggggAACvgsQYPlO3rYTEoy0za/Y3gQJhYVMG3/F+uNkBtb4Y+Jy3EEx+eDzRrnyvuTW8MqWPHd4XH54cEw+25iRKffXyaoPvPsKYbH+FBv/bv25W9eRW+3hOAgggAACCCCAAAIIIBB8AQKsgNXQ1AdU0/plWn/sy8S0fhXrj5MA6+b/7CD77haWZ/7VIFfMb/2VwcH7ROTSUQnrlcL/fTxlzcRq+XMr8CnWH79ud271x6/2ch4EEEAAAQQQQAABBBCofgECrOqvUbMWmvqAalq/TOsPAVb+VwhnnNFB+uwalqdWN8ikBa0DLP0K4YTjEpKIhuTWJSlZ+DwBVsBuuzQXAQQQQAABBBBAAAEEqkCAAKsKilBKEwhGStEqfVu3Zo5Qp9LtS9nDrzo5mYE1+YQaGdInIu980igT762TdV9mmnXlzGFxOXVQTDYnM/LbvyZlxb8aWnXVr/6UYtyWbd3qT1vawL4IIIAAAggggAACCCBglgABVsDqSTDibcHcevCmTmbUyUmAdex3o3LO8LjUxEPyzJsN8vuHk/LF5qYQa1S/qJx5WFw6dwjJq/9ukIn3JnN+idCPcde9S0iGfjsqQ/pEZdeuIfndQ0l5dk3zMM3ubzzqrH75Zp251R9nrWArBBBAAAEEEEAAAQQQaA8CBFgBqzLBiLcFc+vBmzqZUScnAZb29Lyj4jL6oJhEwiL1DSJ16Yz13zXUConIe581ynUPJnMu4K77ezXuNLQ6vG9UhvWNyl7dwhKNNNVlY13uVyJHHhiVsUPjEv96u1xVDIVEamIh0b/esyItty9t/WVFt/qTff416xtl7oq0rFzTkDME9GLEdaoJSf9eETltUEx67xJ29RSm9cdVHA6GAAIIIIAAAggggEAOAQKsgA0LghFvC+bWgzd1MqNOTgMs7e0x+0etEKvnTmHRGUyZjMgXWzLW4u4Lnku3+jphtpBX485+vVHPlW4Q+XRjRnbpErJeZ5z6QOsZWE6qdsrAmPzssLhs2Oz9VxXt9mjYM35OrSTrnbTQ/W0SUZGbxnZwLcQyrT/ui3NEBBBAAAEEEEAAAQRaCxBgBWxUEIx4WzCvggRvW53/6G71xz6DaePP9P5MHJ2QHjuEZcmqeln8Wr0c0TcqZx0el2R9eQFWh3hIpp6SkP/YPSIPvVwvNzyczDn43B53Vy1KytJVFUqvvu6hzmK7YkzClUvZtP64gsJBEEAAAQQQQAABBBAoIkCAFbAhYtoDN8GItwPQ7SDBtPHX3vpTyoyyXCNTXzE8d3hCatNNAdjzb7VekF73c3vcjZy2xbfXBgtdkW71y7T+eHsX4+gIIIAAAggggAACCDQJEGAFbCSY9sBNgOXtAHTrgZs6BaNOxe4PbQmwdPbVpOMTcnCviKxc2yCXz6vLi8K4KzxeitXJ29G27ehu18mvdnMeBBBAAAEEEEAAgfYpQIAVsLqb+uBjWr9M6w8Blrc3CreChGLjri0Blr5C98sRcWtR+hsfTcnjr+V/pc+t/jDugjHuvG0lR0cAAQQQQAABBBBAoEmAACtgI6HYA6pf3eEBtbA0dfJ2JLo1/kyrU7H+tCXAsheEf+29BpkwL1nwlT636kOAFYzryNtWcnQEEEAAAQQQQAABBAiwAjkGij2g+tUpHlAJsPwaa7nO49b4M+16KtafcgMsfW1wwnEJ6ZQIyawnUzLv2XTB8rtVHwIsb68yt+vkbWs5OgIIIIAAAggggEB7F2AGVsBGQLEHVL+64/aDj2n9Mq0/BAneXlluXU/Fxl25AZaGV8O/E5W16xvl1/Pr5JOvMgRYbRgSxerUhkOXtKtb466kk7IxAggggAACCCCAAAJlChBglQlXqd1MffAxrV+m9YcAy9sr3q0godi4KyfA6tsjLFf+sEZ27BySe1ak5falqaIYbvWHcVeUuk0buF2nNjWGnRFAAAEEEEAAAQQQKCJAgBWwIVLsAdWv7rj94GNav0zrD0GCt1eWW9dTsXFXToA1/pi4HHdQTNZ/kZHJC+vkzXWNRTHc6g/jrih1mzZwu05tagw7I4AAAggggAACCCBAgGXWGCj2gOpXb91+8DGtX6b1hyDB2yvLreup2LgrNcDas1tYppyYkB47hOWBF9Ny06PFZ1+plFv9YdwFY9x520qOjgACCCCAAAIIIIBAkwAzsAI2Eoo9oPrVHR5QC0tTJ29Holvjz7Q6FetPqQHWmcPicuqgmHxVm5GpDyTl+bcaHBXWrfoQYDniLnsjt+tUdkPYEQEEEEAAAQQQQAABBwIEWA6QqmmTYg+ofrXV7Qcf0/plWn8IEry9sty6noqNu1ICrO5dQnLVSTXSa+ewPP7PernmL0nHCG71x8m403YO/XZUhvSJyq5dQ/K7h5Ly7JriQdsBe0ZkzEFR+c7uEenSISRbUk0hXaF93epXoToFsT+OBwYbIoAAAggggAACCCDQBgECrDbgVWLXYg+ofrXJrQc5Jw+ofvVJz+NWv6iTt1WjTrl9i427UgKsUwbG5GeHxSVZn5HfP5ySpavqHRfVrfrkuz9oyHN436gM6xuVvbqFJRpp2nJjXfEQqkM8JOcMj8sx+0W37lffIPLppozc8LekvPB2/vDLrX61rFPQ+6P2a9Y3ytwVaVm5pkFqU4W/Uul4IBXZsFNNSPr3ishpg2LSe5ewW4dtdhzT+mVafzwpOgdFAAEEEEAAgaoVIMCq2tKU94DqV3fcepAjwPK2YtSpsG+xwMfb6mw7ult1KtYfpwHWTt8IyaTja2Tf3cLy2nsNMmFesqRQwq3+5Ls/TD6hRob0aUqt0ho+bczILl1CsjlZOMDS8OqSkXE5tE/U2nfVB40yf2Valq92Fs651a+WdQp6fzQUGT+nVpLOGF2/rBJRkZvGdnA9xDKtX6b1x/WBxAERQAABBBBAoOoFCLCqvkTNG1jsAdWv7rj1IEeA5W3FqBMBlrcjLPfRvR53E0c3LSy/ZFW9LH6tXo7oG5WzDm+aLVboNcBjvxu1Zl/FoyH5+z/qZfriVEWCuZb38aD356pFyZJm6HkxJnU23hVjEq4e2rR+mdYfV4vNwRBAAAEEEEAgEAIEWIEo07ZGEmB5WzC3HrypE3UqRYBx17ag0cnMMp19NfWUhLXm1esfNsrkhXXyyVelvermV52C1p+R07aUFASWcm2Usq1b9bHPaVq/TOtPKWODbRFAAAEEEEDADAECrIDVkWDE24K59QBEnahTKQKMO+8DrH57ReTy0QnpXBOSWU+mZN6z6VJKZG3rV52cBFhB6k/J0GXu4FZ97NObdh83rT9lDhN2QwABBBBAAIEACxBgBax4pv4DqGn9Mq0/PNB5e6Nw68G7vY47J4HPiQNiMu7wuHy5JSN3PZ2SkQfGti4An0yL/PP9BivY0tlZ+X5+1cm0/nh79Ww7ulv14X7nbcXcrpO3reXoCCCAAAIIIFBNAgRY1VQNB21prw+oDmhc2cStf7CmTq6Uo+JBgre9cP/Bu72OOyeBz9lHxEW/rKiLvodCIpGwSN3XX8uriYckJGKFWzc+kpJlb+Rejdyv+4Np/QnadUSA5W3F3LqOvG0lR0cAAQQQQACBahQgwKrGqhRoU3t9QPWrTG79gzV18rZi1Cm3b3sdd04Cnyt/mJDD9m36+qB+tfDWJSl57LWmoOrI70TlvOFx6bJdqOD6WH6NO9P64+3dwP0gmADL24q5dR1520qOjgACCCCAAALVKECAVY1VIcCqWFXc+gfr9hok+FU46kSAlS3gJPCZfEKNDOkTkY21TbOslr7efJbVjw6JydhD45Kqz8jvH05ZXzhs+fNr3JnWn6DdFwiwvK2YW9eRt63k6AgggAACCCBQjQIEWNVYFQKsilXFrX+wJsDytoTUiQCr3ABr9UeNcu7s2laA+nXCK8YkZIdOIbn76bTcsSwViAArCP3x9m6w7ehu3RcIsLytmNt18ra1HB0BBBBAAAEEqkmAAKuaquGgLQQjDpDasIlb/2BNndpQBAe7UicCrFIDrHOHx+WEATH5cEOj/GZBUtZ+3Hyx9n26h2XS8TXSffuQ9YXCmU9Ud4AVpP44uKRd2cSt+wIBlivlyHsQt+vkbWs5OgIIIIAAAghUkwABVjVVw0FbCEYcILVhE7f+wZo6taEIDnalTgRYpQZY1iuCQ+PWK4TX/CUpL73T0AwxaDOwgtQfB5e0K5u4dV8gwHKlHARY3jJydAQQQAABBNqlAAFWwMpOMOJtwdx6AKJO1KkUAcZdYa1i15OTNaP69gjLlT+skW7fCMlDL9fLDQ8nm53UXgMr+fUaWEurfA2soPSne5eQDP12VIb0icquXUPyu4eS8uya5uGhXYg9dgzL5BMTon/N99tYl5GpD+Q+hlvXkZMAK4j9KnQdBbE/pdxj2RYBBBBAAAEEzBAgwApYHYs9yPnVHT8fFPzqk57HrX5RJ2+rRp1y+7bXceckwFKxC0ck5NgDo5JKi8xZnrJeFdRf9lcIX/13g0y8Nym1qUwrZL/GXdD7o2HI4X2jMqxvVPbqFpZopImyUPikf579Gmc1BlhB71fL+0PQ++Pt/8twdAQQQAABBBCoRgECrGqsSoE2tdcHVL/K5NcDatD6Y7fXtPFHf7wZiW5dR07HndPARx/YLx9dI32/GZaQiNSlRTKZjNTEQ9b/1vWxrn0gKas+aL4+lt0Ot/pVbNwFvT/2Fx/VLd0g8unGjOzSJSSbk/lnT+m2A3tHZMJxCYmEJO+XIAuNWLfqk2/cBb1fLcdd0PuTPRbWrG+UuSvSsnJNQ87w2Ys7XaeakPTvFZHTBsWk9y75Zw16cW6OiQACCCCAQHsVIMAKWOWLPfj41R2vHxT86kfL87jVL+rkbQWpU27f9jrunAY+qrZ9x5D8ZHBMhu0ble23C4kmV5vqMvL82ga56+m0vPtp7vBK9/Vr3AW9PxNHJ6THDmFZ0IuIqQAAIABJREFUsqpeFr9WL0f0jcpZh8dFX8/M9/qf+uqsrV+OiEtDRgpul+/u4lZ98gVYQe9Xy/tD0Ptj10nDq/FzaiVZ7+3/7+Q7eiIqctPYDoRYleHnrAgggAAC7UyAACtgBW+vD6h+lcmtByDq5G3FqBMBlrcjLPfRGXfljTungZy93eebMjJ5YZ28uS5/mJirJW7VJ1+A1fKcQetXsf9fClp/7HpctSgpudas8/Meoa/LXjEm4ecpORcCCCCAAALtUoAAK2BlL/YPoH51x+8HhaD1izp5WzG3xp9pdTKtP06DBG9H27ajM+68DbD+c2hcfjw4Ju9+0iiX3Vsnn3zVeh2yQrV2qz5Ox53TwKda+lXs/hC0/th1Gjlti2+vDfo5/vy6r3EeBBBAAAEEgiRAgBWkauliw9dsrooW+/2g4Fen3eoXdfK2YtSpvCDB26q4H/Q4DRKC1i/T7g/F+uM0GDn7iLicMjBmrZm1JZWR3bZvWgC+vkGs2Vj3rEjJ02/m/oKhjgG37gtOx13Q+tVe6xS0+4Nf7eU8CCCAAAIIBFGAACtgVSv2D6B+dcfvB4Wg9Ys6eVsxt8afaXUyrT9OgwRvR5v7wZxpdSrWH6dBT/ai4rlqql+GnL0sLQuea/p6ZMufW/cFp+MuaP1qr3UK2v3Br/ZyHgQQQAABBIIoQIAVsKoV+wdQv7rj94NC0PpFnbytmFvjz7Q6mdYfp0GCt6ONAKuYb7Fx5zToOf/ouBy9f9R6dfDOp9LWukYd4iE5er+onDE0Jp07hKw/m3J/Xc4vRbp1X3A67oLWr/Zap2Lj160/d3v8udUujoMAAggggIBJAgRYAatmsX8A9as7bv+Dmmn9Mq0/Th/ogjb+TKuTaf1h3Hl7Rbl1Hy827pwGPYV6ax9DXym8++m03LEs1Wpzt/rjdNwFrV/ttU7eXkXuB9x+tZfzIIAAAgggEEQBAqyAVa3YP4D61R2/HxSC1i/q5G3F3Bp/ptXJtP44DRK8HW3uP6CaVqdi/XEj6NnpGyG59uQa6blzWJ58vV6m3J80IsDys1/ttU5Buz/41V7OgwACCCCAQBAFCLACVrVi/wDqV3fcChB4QPW2YtSpsK9p15Np/eH+EIz7Q7Fx50aApRIzzuggfXYNy1OrG2TSgjojAiw/+9Ve6+TtVeR+wO1XezkPAggggAACQRQgwApY1Yr9A6hf3SEYaV/BCEGCt1eWW9cT9wfqVIqAX+POSYA18sCojB0al021Gbn+oWSrNa78nKnk9H4XtH4Vuz8ErT9O61TKNdGWbd26ntrSBvZFAAEEEEDAdAECrIBVuNg/gPrVHbf/Qc20fpnWH1MfFEyrk2n9Ydx5e0d36z5ebNz9f+x9CbxVU/v/98x3vkUaJBWRlLGUQmTO/AqveXhlpkFRSaiQMZRIZt4XP9MbXmOZiVIKJVKS0KjufO8Z9///rHP36Zxzz7D3OWuf21n3WZ9PH+qstfZ6hvXstb77GYwAIwd2ceCmUz0oLbDhqU99+L+vYysNHrG3E9cPdouk7vmUA2t7oqulysnaXbRtdln7KVfr5ecwB5gDzAHmAHMgHznAAFaeSS3dATRX5Mg+qKlGl2r0MJBg7c6StZ9Y71hOZjiQK70zAmARMHXr6R4ctJsDm6s1PDrXh0+WBwQ5PXa2Y/jxHuzR3o71FRomvt6AFetDTUiVRY9Re5dvdKWzD/lGjxE5tS+3YeBeThza3YkOrW24/20vvl4ZNLxNjurlxIjj3Cjy2JKGruqTydY/w4vkjswB5gBzgDnAHGhBHGAAK8+Ene4AmityZB/UVKNLNXqMXBRypXv0HFn6p5qcVKOH9c7aXZWrfWQEGCFK9+5ox40nedBpRzs0Daj3adAAFLhscNjDf3/6Mz9eWxDrnWUVgJBuP+UbXarRk8w+EGg1aG8nyGuvSxs7qHIlteoGDXe9aRzAonkmn1mA3draxfhkudes0j9rdz/PzhxgDjAHmAPMgfzkAANYeSa3dAfQXJEj6+LDF1RrJcZySs1f1faTavSwfcgP+5BO74wCPURt5zZ2DOnrwiF7OlBeZIMNQJ1Pw4p1Ibwy35/SeybX9i7f6Gopcpo4pACHdg+jVv4ghEdfu3Ibar3mAKyRgz048QCn0MFcA1grN4Tw4ld+zF8ZFMBtLlpJgQ19dnPgnP4udGsXBu1kNdXo0fmiKl2y5M7zMAeYA8wBKzjAAJYVXLVwznQHUAsfHTN1ri8K+UYXy8laicnSP9XkpBo9DGDxPjLDAVl2gfXODNfN97VaTuNP9aDjDnZ8/GMAc5YGcOTeTlw2yA1vwDiApYcOEnX1fmDHktyFEBIoMuzZenjDEbQ5bx4nMO2iQmkglmr0RINXKskp54rGD2QOMAeYAxlygAGsDBnXXMP4gmot52UdrFlOLCczHGC9S80t1fYT02NmdxjvK2sfMYBlnOeZ9My1nMx4yhE9euhg17Z2vL04IHKvde9gz1kI4eTZXnzyYzOhV40CpfDLCad5MhFvkzGq0aMTqCpdUoTOkzAHmAPMAQs5wACWhcy1YmrVLj58UbBCS7bNmeuLgrXUyKdLtf2kGj1sH6zdUbLsA+sdy8kMB2TpnVH7YBbA0kMHV28MYcIrDbjl9IKcAlgn3VeXs7DBVHKTJSfV6NF5pipdZvYy92UOMAeYA83BAQawmoPrWTyTLwpZMM/AUFkHNpaTAWZn0YXllJh5rHdZKJWBoax3rHcG1ER6F9a71CxNZ/fMAFjRoYMPvu/Dh0sDeOSSwpwCWOnoka5gSSZkvctO7/JNTrlaLz+HOcAcYA5kywEGsLLlYI7Hq3aw0dmnGl2q0cNysnaj80WhZV0UVLMPqtHD9i4/7J1RORkFsOJDBx941ysewQBWdvrA9iE7/qUbLev8kO45/DtzgDnAHNheOMAA1vYiCYPr4IOAQUZl2E3WQYDllKEADA5jOSVmFOudQQXKsBvrHetdhqqT1TDWu+wAbqMAVnzo4PrKcPU/BrCyUl/weyk7/qUbLcs+pHsO/84cYA4wB7YXDjCAtb1IwuA6+CBgkFEZdpN1EGA5ZSgAg8NYTgwkGFQVqd1Y71jvpCqUwclY76wHsBKFDupPZQDLoKIm6cbnoez4l260LPuQ7jn8O3OAOcAc2F44wADW9iIJg+vgg4BBRmXYTdZBgOWUoQAMDmM5MZBgUFWkdmO9Y72TqlAGJ2O9sxbAShY6yABWsUENzU4+Uh5iYBJZ+0h/lKrnPAOs5C7MAeYAc6BZOcAAVrOy3/zDVX1hqkaXavSoemBTTU6q0cN6Z/4dYWaErAsd650Zrpvvy3LKDiBJF0I4dJAbZ/d3wWZQNNUNGu5604uvVwZjRrCcGOA2qEJSu8nSO6mL4smYA8wB5oCFHGAAy0LmWjE1XxSs4Oq2OWUdBFhOLCczHGC9y+6CaobX2fRlOfEFNRv9yXQs61129iEdgHXxQDf+0ceZ9CEFLhucDsAXoD8aarzAA+94sXA1A1hGdJrPQ0a4lHkfWfYh8xXwSOYAc4A5kFsOMICVW35n/TQ+CGTNwpQTyDoIsJxYTmY4wHqX3QXVDK+z6ctyYgArG/3JdCzrXXb2IR2AlU4unAMrHYeyk092sxsfLWsf6U9U9ZxnnKPckznAHGAONA8HGMBqHr5n/FRVX5iq0aUaPaoe2FSTk2r0sN5l/KowNFDWhY71zhC7M+7EcsoOIFEJwKJ8XQP3cuLQ7k50aG3D/W83DWWM5tbg/Zw462AXdm5lF15kwRCwuVrDJ8sDeHm+HxW14UqLiVou9C4f6THyXspnujI2VDyQOcAcYA7kiAMMYOWI0bIewxcFWZxsvgObtRTEzi7rAGrkwJaPdKm2n1Sjh/XO2l0lyz6w3rGczHBAlt4ZtQ/5DmARGDJobyeO2NuJLm3CQBS1ZLm46LdCtw0jB7txRA8nHPZt4Y9Ohw0FLoBgqx//COHONxqwvjIxiCVLTvH2Id/pSaZ3qtBlZi9zX+YAc4A50BwcYACrObiexTP5opAF8wwMterAZuDRlnSRRY/Ri4IlRCSYVBZdqu0n1ehhvbN2R/E+Ss1f1faTavQYtQ/5DmBNHFKAQ7uHUSt/MOxB1a7chlpv4mTy1O+fB7vwr8PdsNmAOUsDePxjn/C2ImDrnP4unNHXJYCwF+b58cxnvoQbwSr7kO/0JNM7Veiy9q3DszMHmAPMgew5wABW9jzM6Qwt9QCaKyZbdWDL1frjnyOLHqMXhVzRKYsu1faTavSw3lm7o3gfMYBlrYYlnl2W3rUU+zD+VA867mDHxz8GBBh15N5OXDbIDW8gOYD1wPkF2HdXB5auDWLs/3lR79vmZUUg1l3/9KBXJ4dIRD/mxYacAlj5Tk8yvVOFruawCfxM5gBzgDlghgMMYJnh1nbQly+o1gpB1sGa5cRyMsMB1jsGEszoi6y+rHesd7J0ycw8svSupQBY8bxN51FGANWdZ3mwW1s7vloZxF1vepuIR/cW+nldCFc/XZ9TACvf6TGqd/kmJzN7mPsyB5gDzIHm5AADWM3J/QyezcBIBkwzMUTWwZrlZILpGXRlOSVmGutdBspkYgjrHeudCXWR1pX1joHGaA6kA0bSKR7larrjrAJ02cmOD34I4O63mgJcNEeu9C7f6JEFYG1vckq3Hv6dOcAcYA5sLxxgAGt7kYTBdfAF1SCjMuyWqwNbhsszPUwWPUYPbKYXmOEAWXSptp9Uo4f1LsMNYnAY7yMGRgyqitRusvSupdqHTAEf8szqt7sDQ/q60KOjHeu2hjDlTS9+/DOUUL6y5JTuvZRv9BjVu3ylS+pm58mYA8wB5oAFHGAAywKmWjlluoOAlc+OnlvWwcboQSDf6GI5WSsxWfqnmpxUo4ftA+8jMxyQZRdY78xw3XxfllN2wKlZYCQ6uTg9mbJhLfsjiJlzfVj+V2LwivrJklO691K+0WPUPuQrXeZ3NI9gDjAHmAO55QADWLnld9ZPS3cQyPoBBieQdbAxehAwuKysu8mii+WUtShSTsBySswe1jvWOzMc4H2UHZBghtfZ9GU5sZyiOWAWGBl7igf9u4WrGBa4bKL6oNcPzF7kx/Nf+GMSvEc/J1d6l2/0GD235itd2dgqHsscYA4wB3LBAQawcsFlic/gC6pEZiaYKlcHNmup2Da7LHqMHtjyjS7V9pNq9LDeWbujZNkH1juWkxkOyNK7lmofzAIj0bJpVWzDxYe5cdy+TjjswAvz/HjmM19C8cmSUzr7kG/0GNW7fKXLzF7mvswB5gBzoDk4wABWc3A9i2emOwhkMbWpobIONkYPAqYWl0VnWXSxnLIQgoGhLKfETGK9M6A8WXRhvWO9y0J9Mh7KepeadarZvXT0ZAOM6Jy8858FIh/W6o0hjHu5AZuqKLAwtuVK7/KNHqPn1nylK2NDxQOZA8wB5kCOOMAAVo4YLesx6Q42sp6Tbh5ZBxujB4F065H1uyy6WE6yJJJ4HpYTAwnWahjrnRn+sr0zwy3zfdneMYAVzQEZwMjlR7rxz4Nd2FytYfJsL5auDeY1gJVLeoyeW/NNTuYtE49gDjAHmAPNwwEGsJqH7xk/lS8KGbPO0EC+KPBFwZCiSO7Eesd6J1mlDE3Hesd6Z0hRJHeSpXdGgQTJy086nSy60p3z0gEju7e148aTPWhfbsN/FwYShgjqgM/6Sg2TXm/Az+uaJnNnerKzD/kmp1ztE34Oc4A5wBzIlgMMYGXLwRyPT3ewydVyZB1sWuoBlOWUHQdk6Z9q+0k1etg+ZLdP0o3mfZTdBTUdf2X9znJiOUVzIB0wslOZDVPOKkDXtnbMXxXETf/X0ISB+RRCuL3RY/S9lG9ykmWveB7mAHOAOWA1BxjAsprDkufnC6pkhsZNxxcFvihYq2GJZ2e9Y71jvcueA7L2kdELavYrNjaDLLr4/GCM35n2ypWc0gEjtP6rj3bjHwe5EAgCsxf68VxjtcFCtw3n9HfhjL4uUY3wtQV+PPbR9p/EfXuix6h9yDc5Zar3PI45wBxgDuSaAwxg5ZrjWT6PD6BZMjDN8FwdQK2lYtvssugxemDLN7pU20+q0cN6Z+2OkmUfWO9YTmY4IEvvWqp9MAKMUPjg6BM92L+LAzYAvgD90eB02FDgAihl+xc/B3D3Wz7U+5omcCfeypJTOvuQb/QY1bt8pcvMXua+zAHmAHOgOTjAAFZzcD2LZ6Y7CGQxtamhsg42Rg8CphaXRWdZdLGcshCCgaEsp8RMYr0zoDxZdGG9Y73LQn0yHsp6l5p1qtm9dPQYAUaIY+RtdfpBThy7jxPty+3C44o8stZXhvDBDwG8/k0gKXi1vQFY2xM9Rs+t+SYnomvlhhBe/MqP+SuDKXUjY2OWYGBJgQ19dnMIz8Bu7ewyp1aOHp05LKfs1cRKvVNVTtlzXd4MDGDJ42VOZkp3sMnJIiR+mTN6EMg3ulhO1kqML3QMJFirYYlnZ71jvWO9y54DsvYRnx+yl0WqGWTJic9D+SEnAkWGPVsPb8Da9Sab3eMEpl1UKA3EUo2eaFCE5SRPR2XrnapyksdxOTMxgCWHjzmbhQ8C1rKaD2yp+aua/jE91uwnWfuIL6jWyEefVZacVNtHrHf5oXcsp/yQE9uH/JDT5NlefPJjM6FXjSw6Ym8nJpzmkcIw1ejRmaIaXarRo6qcpGxKiZMwgCWRmbmYig8C1nKZL3QMYFmrYYlnZ71jvWO9y54DsvYRAyPZyyLVDCwntnfWapi171lV7cNJ99XlLGwwF/ZBNXp0nqlGl2r0qCqn5rDZqZ7ZIgCsDz/8EP/6179w7bXX4oYbbkjKjyVLluDee+/F559/jrVr16Jbt24YPHgwRo4cia5du24XsmMAy1oxyDpYs5xYTmY4wHrHFzoz+iKrL+sd650sXTIzjyy9UxVIUO38oBo9rHdmdrv5vrLsA+uded6bGcFyalnnBzO6kYu+ygNYCxYswDXXXIOFCxfinnvuSQpgzZkzB8OGDcNPP/2ETp06oW3btvjzzz+xfv169OnTBzNmzEDfvn1zIZOUz9geDHKrYhteG14klRfbA11EEBvklmWQWe+kbuPIZLL2EV8UrJGPPqssOam2j1jv8kPvWE75ISe2DywnMxzg9xKfw83oi6y+svRO1feSLD7LmkdZAEvTNLz++usYM2YMVq1aJfiVDMD67bffcNFFF+Hbb7/FjTfeKP54PB5s3boVY8eOxaxZs3DmmWfi8ccfR3l5uSzeZzTPn1tCaF1iE9VlqA7yXxUhzPkhgLcWB1BRm7gUcmmBDSce4MQJ+zmxc2s7bFRTOUULhoA1m0P43+KAqFSjl1g+aDcHjtvXiQO7OFBelGYSk9SpdsBRjR5VDbJqclKNHtY7k4bUZHdZBzbWO5OMN9md5cQXOpMqI6U76x3rnRRFMjkJ6x3rnUmVkdJdlt6pem6VwmSJkygJYK1YsQJ33HGHALCouVwuAUYlA7AefvhhXHfddTjrrLPw1FNPobi4OMLijRs3CnCLPLjot5NPPlki++VMVV2v4clPfXjr28TJF6mU78UDXSj2mAOdNlZpeP4LH8oKbTi8h1NUBrGbm8IwgapdgFSjR1WDrJqcVKOH9c6wCc2oo6wDG+tdRuw3PIjlxBc6w8oisSPrHeudRHUyPBXrHeudYWWR2FGW3ql6bpXIailTKQdgVVZW4uKLL8bs2bPRvXt33HLLLfjss8/w2GOPJQSw6urqMHToULz44ot49tlnceGFFzZh7F133YVx48Zh9OjRIkfW9tZCGvDOkgCe+NiH6oZYLywK97viSDeO6eVM63kVT1coBPiCQIHLeopVuwCpRo+qBlk1OalGD+udtbZX1oGN9Y7lZIYDsvSO7YMZrpvvK0tObB/M897MCJZTYm6x3pnRIvN9We9aFtBoXkOsHaEkgHXzzTfjwAMPFB5V5E111VVXYebMmQkBLMpzReGBGzZswHPPPYdDDjmkCcfJk2vIkCE47bTT8MwzzzRPGGEwCN/Cr1H/+kvw//wjtJpqFJ5xLkquHAFNAz5dHsD0Ob4mYYTty20YMdgDCv+jVvfvJ1H7zGMptap09AQUHJ/A00zTEFizGg3vvwXvJ3NQfNEViftloLOqvWhUo4cvChkotYkhfBBoWQcB1eyDavSwvTNhvDLoKsvesZwyYL6JIbLkxPbBBNMz6MpyYgArA7XJegjrXcs6t2atMJInUA7ASsSfVADWd999h/POO08M+89//oP99tuvyRRfffUVLrjgAuywww547bXXRJL3XLbg+nWomjQWgRXLw4+12WErKUHR6Wej6IKhAsD6ZHkADycAsLruZMf1J3iwd0e7GFoz80HUv/qCcQCrEbQi4Mw371OEKrZGxiYFujJgjmoHHNXo4YtCBkptYggfBFrWQUA1+6AaPWzvTBivDLrKsncspwyYb2KILDmxfTDB9Ay6spwYwMpAbbIewnrXss6tWSuM5AlaPIBlBJwy0keyXCLTBdesRuXN1yO47k/Yd2qL4gsug+eYwbC53Nv6hIA3Fvnx1Kf+SMJ1/cceO9sx6kQPCMiiVjl+JHzzv0TJVSNROOSctMv2L16IyltGQ6uvE8CZs3NXBP/eBK26CgxgJWcfH9jSqlZWHfjFyQe2rBQow8Gsd6x3GapOVsNY71rWRUG184Nq9LRE4JSiOQbu5cSh3Z3o0NqG+9/24uuVwbR2jaI/jtjbKaJAlv0RxMTXvWnH5MLe5SM9RvQuH+lKZR/ykR5V5ZR24+a4AwNYBryrsgWwFi1aZFisrVu3Fh5elHieXKuqptwC70fvw7n7HiibeB8c7Ts0mWtDpYZH5/rw+c9Nk7jTS4NCCMkIIOBHxdhh8C9ZZBh88n+/GLWPT4fn2BNRMOhYUfmw4oarEVj5c2QOqvi4adMmUDhmiBJnZdBufH+vDEbJH3LPcT9JmVQ1enSmqEYX0yNF3ZtMImsfsd5ZIx99VllyUm0fsd7lh96xnPJDTmwf8lNOdG8YtLdTAFBd2tjhDGciEbl273ozOYBF944T9ndi313DFcv12k9f/BzEra81pGWGVe+lfKcnmb3Ld7ri7UO+06OinHr37p123+a6AwNY2xGAZbfb0aFDB7Rr1w42mw3+H39A5bjhQCiE8kn3wXVAn4T68fvfIZHA/csVTb+GHNHDiWuPdaN1sQ1adbUAn4J/rk05H4UkUrMlqDioz8EAVuqtygc2a02ZVQcca1edfHamp2XtJ9Xsg2r0MDBirSWUZe9YTvkhJ7YP+SmniUMKcGj3MGrlDwKbqzW0K7eh1pscwDq4mwNjT/GgtMBG37uxpUaD2wGUFtrQ3ABWvtOTzN7lO13x9iHf6VFRTgxgWWvDk86eKgfWzz//jLPPPluMfemll0Tlwvime2C1bdsWr7zyCjp27JgTSvSE6+4+/VB++1TAmbwc4OpNITwy14dvV8eCWCcd4MRlg9woKbAhtGkjKkZeLsIBy+97BM6u3ZLSEQgi8rUlulMiAEsGM1RzMVeNHl3GqtHF9MjYvU3nkBUCwHpnjXz0WWXJSbV9xHqXH3rHcsoPObF9yE85jT/Vg4472PHxjwHMWRrAkXuH7xPeQHIAi7yvrjnGjeV/hfDe9wF8tyaIRy4pRPcOdsMAllXvpXynJ5m9y3e64u1DvtOjqpystWLmZ2/xHljbbRVCTUPlTSPg++YrlFwxHHA6Uffiswht3SKkTLmoii65Ep4BA4WrFH3p+PqXIGbM8WJdRaMLFYBz+rtwwaFueFxAcP1fqBh2KTSvF66e+yLw0zKEqiojua3i5wsmALEYwDK2yfjAZoxPmfay6oCT6XqyHcf0pOagavuJ6cl2xyQeL2sfMTBijXxkA6csp/yQk2r2rqXq3ekHudICWIk0cnsBsOLXlm/0GNW7fKMrnX3IN3pUlZO1bxvzs7d4AKuurg5Dhw7Fiy++iGeffRYXXnhhEy7eeuutmDRpEkaPHo17773XPJczGBENFNlKS0X4n83thq2kFFpNNTSfTwBPhWecg5LLhwkQq7JOw6yPfOKrB7VCtw0XHOrCkINcwpsqJiF7ojXZ7Cg66zwUD71WzFdVr+GrX4JY+3cIp/VxoU3ptjDE6BDCDMhrMiSdAZPxDCNzyLoAqUaPUYNshMcy+rCcEnOR9U6GdiWfg/WO9c5aDbMWmGP7YK302D6wfbBWw5rXPuQbkJDO3uUbPUbP4flGF8spdU65+F3fXIBwc9i2VM9s8QAWMefhhx/Gddddh7POOgtPPfUUiouLIzzbuHEjLrroIixcuFD8dvLJJ+dEhsEN61AxfChCmzeJ0MGiM85F0UWXhasPBoOomTUd9a+/BFtBQSSfFeWu+uCHAGZ97ENFrSYArH8d7sKpvV1w2IHArytRdcd4aDU1KLlqBDyHHQk4HAht2YzqeycLby+bx4OyW++Gu+8ABEPAW9/6sfSPEK44yo2dGMAyLPt0BtnwRFl2lHWgNvrizHK5hofLoks1OalGD+ud4S2RUUfeR6nZptp+Uo0etg8ZbXvDg9g+sH2I5gADI2FuNDeAkM6Os5xYTtH7VpYdN/ziyFFHBrAA/PbbbwKk+vbbb3HDDTdg1KhRAsTaunUrxo4di1mzZuG0007DM888g/Ly8pyIRg/3C235G4VDzkXJlcNjsqprfh+qbhoJ3+JvUHDCqSi9frxY17I/Qrj/HS/WbA5XA/znwS5ceJgbBcnTZ4l+0R5fnkHHomz87eLfl6wJ4pPlQZx3iIsBLBOST/eCMTFVVl1lGy7V6GJ6slKvpINZ7/jiY41mpZ6V9a5l6R0DWNbuMln7SbX3bEvVOwZGGBixAhhJZx/yTe+M2od8pcvat47x2RnAauTV7NmzRYjgqlWr0KlTJ1DCdsqPtX79evTp0wczZsxA3759jXM2y56RfFX19TEVA8nLSq+B+OPXAAAgAElEQVQOWP/ai6h59AGRz6r87umwFRSCKhLe97YPy/4ICg+scweEQwgpB1Z8Iw8r+uN2hn/R53Pu2QOt7p0BW3EJVm4IYe4PAQzpxwCWGZGmM8hm5sqmr6wDqFGDnM1azYyVRZdqclKNHtY7M7vCfF/eRy0L8GH7YH6PmBnB+ykxt1jvzGiR+b650rt8u3Cn07t8o8foeSjf6GI5cQiheasHMIAVxbUlS5aIHFeff/451q5di27dumHw4MEYOXIkunbtmgl/Mx6jVVehYtSVCKz+FaVjbkXB0YPFXOsrwmVsCcRqeO8tVN83Gc5u3dHq3kdAubJqGjT8siEk+tV5gf57OLBza1vCdWyp1fD75hD229WRdD4CxN7/PiByYHEIoXFxpjPIxmfKrqesg43RF2d2qzU+WhZdqslJNXpY74zviUx68j5iACsTvcl2jCy9Y/uQrSRSj5clJ34vqSEnBkbCcuQQwjAfcmUf8k3vjL6X8pUua62Z8dlbBIBlnB3bUc+AHxVjh8G/ZBGKL74CRedf2mRxiTywojuFNCAQDHtYabU1qJo0DoG1a0S4obtPP9DvDX4NRe4wwMUeWLkzyLnSNFkvGKMGOd/oUu1grRo9rHfW7ihZ9oH1juVkhgOy9I7tgxmum+8rS05sH8zz3syIXMkp3y7c6fQu3+gxau/yjS6WE3tgmbF3el8GsDLhWo7G1M9+GTUzpsLRaVe0uu8R2HdoE3lydA6swpOHoGT4mLSrqrrjZng//gAJ+wf8qLz5evgWzgfnwErLyrQd0hnktBNI6iDrYGP0xSlp2WmnkUWXanJSjR7Wu7RbIasOvI9Ss0+1/aQaPWwfstr+aQezfWD7EM0BBkbC3GAPrDAfcmUf8k3vjL6X8pWutC+OHHVgACtHjM7kMVQdsGL01Qj+/hs8Aw5H6biJsBUWxVYhLClB+Z0PwtWjl3iEr7Iav814HI72HdDlvCFweNyRR/vmfSaqEMLuQMk116PguJPDCbWCQdS98m/UPjMLNpcrknOLPLTeXhzA0rVBDD2SqxCakSFfFMxwy3zfXL04za8ssxFMD18UMtOc7Eax3rHeZadBmY2WpXdGLwqZrdL8KFl0qXZ+UI2elqp3+XbhTqd3+UaPUb3LN7pYTuyBZf5t20JyYGXCmO1ljO/bBaiafBMoJxacLthLS0U4oObzib+XXjsKBSedHlnuyvumo/y95+FzFqJh9L3Y/eioxPOahtonHkbdy/8BtBBsJaWwud3QGuqh1dUBNjuKzjoPxUOvFcBWRZ2Gxz70odar4brjPJwDy4RSpDPIJqbKqqusA7XRF2dWizUxWBZdqslJNXpY70xsigy68j5iACsDtcl6iCy9Y/uQtShSTiBLTvxeUkNODIyE5cgeWGE+5Mo+5JveGX0v5Std1loz47OzB5ZxXjVbz+Afv6P28enwLf5GAE0EOlGlwOIrhkc8r2hxGoBFb3yNNjNvhq+wFEWTHsQuvTqLSoMOe+PyNQ2+RfNR9/wT8P+8HAj4I/NRni13734CvKK55q0I4pE5Xuzezs4Alknp84HNJMNMds/Vi9PksjLuzvQwkJCx8mQxkPWO9S4L9cl4qCy9M3pRyHihJgfKoku184Nq9LRUvcu3C3c6vcs3eozqXb7RxXJiDyyTr1rRnQGsTLi2HY7RtHA0YL1Pw4p1IZQX2dB5JzsoPfuGSg0eF9CqKHE1wkTkrNwQwiNzffhuTRD7d3bg+sFudNxBR8HkMyCdAZP/xMQz8gGUL3S50rXo57Desd6x3mXPAVn7yOhFIfsVG5tBFl2qvWdZTsb0J9NerHf8XormAAMjYW6wB1aYD7myD/mmd0bfS/lKV6bvE9njGMCSzdEcz0eeUqs3hoTH1O5tmwJMdV4NL8/3o8EPnNnPhR1LUoNYBIQtWRPEM5/7Re4rau3LbbhskBsDezhhN46BmeKEagdr1egxapBNCT2Lzrl6cWaxRFNDmR6+KJhSGEmdWe9Y7ySpkqlpZOkdv5dMsd10Z1ly4vOQadabGpArOeXbhTud3uUbPUbtXb7RxXJiDyxTBq+xMwNYmXBtOxlDuak+WhbE/33tg9tpw9n9XTisuwOF7nAI4NrNIbz2jR8fLgsKz6wDuzpw8gFO7LerQ3hoRTevH/hlQ1DM99GyAKobaIZtjbyvzunvwsC9HCj2yEex0hmwXLE8VweBfKPH6Isz3+hivbNGYrL2EeudNfLRZ5UlJ9X2Eetdfugdyyk/5MT2geVkhgP8XkrNLdX2k2r0qPpeMrOHc9GXAaxccFniMx6d64PLAWyp1bDw1yD+rokFmsjDqucuDvG77kEV//jSAhv67OYQnlXeALD27xB++ivUBLRKtWxZLxhVNzobZIlKn2AqWfqnmpxUo4ftA+8jMxyQZRdY78xw3XxflhNfUM1rTfYjWO9Y77LXIvMzsN61LL1T9fxgXvOtHcEAlrX8lT47X1ClszRmQlkvGpYTy8kMB1jvWtYBRzX7oBo9qh5AWU5mrLL5vmzHE/OM9c68LpkZwXrHemdGX2T1Zb1rWedWWXojax4GsGRxMkfz8EHAWkazQW5ZBlm1/aQaPQwksL0zwwFZ9pv1zgzXzfdlOfF71rzWZD+C9Y71LnstMj8D613L0jtVzw/mNd/aEQxgWctf6bPzBVU6S2MmlPWiYTmxnMxwgPWuZR1wVLMPqtGj6gGU5WTGKpvvy3Y8Mc9Y78zrkpkRrHesd2b0RVZf1ruWdW6VpTey5mEASxYnczQPHwSsZTQb5JZlkFXbT6rRw0AC2zszHJBlv1nvzHDdfF+WE79nzWtN9iNY71jvstci8zOw3rUsvVP1/GBe860dwQCWtfyVPjtfUKWzNGZCWS8alhPLyQwHWO9a1gFHNfugGj2qHkBZTmassvm+bMcT84z1zrwumRnBesd6Z0ZfZPVlvWtZ51ZZeiNrHgawZHEyR/PwQcBaRrNBblkGWbX9pBo9DCSwvTPDAVn2m/XODNfN92U58XvWvNZkP4L1jvUuey0yPwPrXcvSO1XPD+Y139oRDGBZy1/ps/MFVTpLYyaU9aJhObGczHCA9a5lHXBUsw+q0aPqAZTlZMYqm+/Ldjwxz1jvzOuSmRGsd6x3ZvRFVl/Wu5Z1bpWlN7LmYQBLFidzNA8fBKxlNBvklmWQVdtPqtHDQALbOzMckGW/We/McN18X5YTv2fNa032I1jvWO+y1yLzM7DetSy9U/X8YF7zrR3BAJa1/JU+O19QpbM0ZkJZLxqWE8vJDAdY71rWAUc1+6AaPaoeQFlOZqyy+b5sxxPzjPXOvC6ZGcF6x3pnRl9k9WW9a1nnVll6I2seBrBkcTJH8/BBwFpGs0FuWQZZtf2kGj0MJLC9M8MBWfab9c4M1833ZTnxe9a81mQ/gvWO9S57LTI/A+tdy9I7Vc8P5jXf2hEMYFnLX+mz8wVVOktjJpT1omE5sZzMcID1rmUdcFSzD6rRo+oBlOVkxiqb78t2PDHPWO/M65KZEax3rHdm9EVWX9a7lnVulaU3suZhAEsWJ3M0Dx8ErGU0G+SWZZAvf6IeqzaGslKqrjvZsWcHOzQN+HldCGs2m5+P9a5l6Z1qdlw1ehjAysokph0sy96xnNKyOqsOsuTE9iErMaQdzHJiACutkljQgfWuZZ1bLVChrKZkACsr9uV+MB8ErOU5G+SWZ5Ab/MDK9UG8+W0AHy4LGFKwg7s5cFofF3p2tKPIY4sZU+vV8MPaEGYv9OObX4Pit16dHDirnwsHdrGj0B3b39ADDXZi+2CQURl2Y/vAF4UMVSerYax3Leu9pJodV40eBk6zMmdpB7O9Y3uXVkks6CBL71S1DxawPKspGcDKin25H8wHAWt5LsuAjX+5Acv+CKG6QbN2wSlm797BjkcuKZT6fFX1j5jkDwJfrgjghS/9Sb2y2pfbcHZ/N47u5UgLRNV5Nbz3fQBfrAjigkNcOKCLQ6osEk2mqnxUo4vpsWYryLLfqh5AVdM7lpM1+0ifVdZ+Yr1jOZnhAOsdA1hm9EVWX1l6p+p7SRafZc3DAJYsTuZoHj4IWMtomQaMQso2V2sCFHljUQC//900tKy0wIbB+znFn112tMNuwjknEIQAWt5Y5Mf734c9h3Yqs+Honk4c3sOJ3duZm88IZ1XVP532kAZ89lMAj3/kw/rKWPCxVbENFx/mFrJyGsSiCBRb+GsQBCbuUGJCuEaEkaCPqvJRjS6mJ0MFTzNMpv2mR7GcWE5mOCBL/1jvzHDdeF9Z8lH1gsp6Z1yXzPRkvWtZgJyq9sGMzueiLwNYueCyxGeo9oJpKRt9XYWGl7/2Y87SAOp924CRo3s5ccVRbuxQnDm4sfbvkPD02a2tHX26OlBelPlc6VQ1n/VPq69D3UvPoeHdNxHaugXQQrCXlcPd7xAUXXQ5HO13FuRTSOF/vvThhXn+GHacdIATlx7hRllhmL9J5xswEMWXDxNzU6vzabDbbChwAaFNG1Ex8nIE1/+VlNXObt3R6t5HYCstTSeOJr/ns3xSEasaXUyPadU2NIAvCnxRMKQoFnWSpX9sH6wRkCz5qHpuZb1jvTPDAVn7STW9U9U+mNGNXPRlACsXXJb4DN7oEpmZYCpZBjnRKv+u0YRnD4FY1CgX0oWHunB6Xxec9szpIq8hglRs1uFWkcXlq/4F/1yLyptHIbj2N8BmD4NLdhtC1dVAwA9baRnKJtwJ94F9Ba0//hnC1He8WL0p7DVHoYPDjveg3+5h16vQpg2onDAagZU/i/lsJSWw2R0IVVWGgbG27dFqykNwdO4KgitDIcBhhwCuKoZditCWvxnAMqHy+ap3yUhkekwI30RX2fab5WSC+Sa6spxaFtCo2j5S9YKqmpxUo4f1zsRLJoOu/F7KgGnNOIQBrGZkfiaPZoOcCdeMj8nUgPmXL0XtYw8hsGI5NJ8PcLrg7NQZhWeeh4KjjgccYeCDgJHp73uxYn0IFD542ZHhkDQKHWx47y1U3zfZ8GJLR09AwfEnN+mvNdTDN+8zMV+orhatpkzLyJsn0ULyUv8CflTefD18C+fDufseKJswBY5ddg0DUVWVqJ5yC3zffAVXr/1RPuVB2AqLsKVWw/T3fSKckNqBXRwYOdiNnVuHkcaah+5G/VuvCaCqfPL9Yl5qwT9+R9XkcQis+gXuPv1QfvtUoQsEYhG+6F+8EJW3jIa9TVu0mjoT9tY7GJa3kY55KR8DhKlGF9NjQOgZdMnUfid7FMspAyEYGMJyYgDLgJpI78J6x3onXakMTMh617L0TqdWtfODAVXPaRcGsHLK7uwfpuqGyFu6NA21z84SoWnCk6eoCLaCQgFiaTXVwjvHc9gglI6bCJvLDa8feP4LH178yt8EwPJ+Ohc1M+5PrSTBkABd6DnlUx6Ca+99RH8Crbwfz0H92/9FYOUKsRZq2YSjJVpIPsop8NMyVIwbBoS0GJ7p9Pl//AGV44bD5nSi/L5H4OzaDZSA/alP/fjvwjAfB+3txLXHuEF5sLTqKlSMuhKB1b+idNRNKDj+lBhW+b76HFWTxgnQsNW0JyOhidRJ/408szINE0ylIPkoHyNWUTW6mB4jUjffhy8KfFEwrzXyRsjSP7YP8mQSPZMs+ah6QWW9Y70zwwFZ+0k1vVPVPpjRjVz0ZQArF1yW+Aze6BKZmWAqswbZt2AeqiaOgRYMofjiy1F05vlhbytNg/fjD1D90N3QvF6Ujb0NniOOEZ44n/4YwPQ5PlTUarjkcDf+ebALLoNJwetnv4yaGVPh7n1QxLuHyKgcPxK++V8KiigcztG2nfACYgAL8H+/GNX3TAyDfrdPFV5T0U0P69Pq61E+6T64DugjgMbnvvDhpa/CABZ5yVGuMvKaC25Yh4rhQ6HV1kb6R88XWLUCFaOvJlhReL859+oZ+Vn3sqO8W+V3PCBdmdk+SGdpzIRm7UOy1agmJ9XoUfUAynJi+2CGA2zvWhYgrJp9UI0efi+ZsV7m+8qyd6rKyTxHrR3BAJa1/JU+Oxtk6SzN6oJadcfNAqgicKps/O2xiag0DeL3T+ag4IRTUXr9ePGsJWuCmPquD39uCWHfXR248ii3qFKXrlHS8Mobr0Xg119QNv4OuAcMjAypmnKLAM2KzjgPzj26o+H9/4lwRAaw0nEV8H7+EarvvAX2Hdug1QOzYN+pLWq9Gp742I83v03ggdVQj8ox18G/7HsUnX8pii++IuYh3o/eR9Xdt8GxU7vIfHqHun8/idpnHovRh/QrNN6D7YNxXmXSU9YBRzU5qUaPqgdQllMmu974GLYPiXnFemdchzLpyXrHepeJ3mQ7hvWuZQHc2eqL7PEMYMnmqMXz8UHAWgabMsgEUE25Bf4lC1F48hAUXTC0yeJqZj6I+ldfEJXudI+b+AThu7e1Y0hfF3rsbIfHZYskY6ek362LbSI/FjUdGHHt2QPl9zwscjUla7qnDwNYyfVFhF1++J4IAQ1VVaH02lEoOOl0MYCqRj74rhcLVwfF33vuEs6B1XWnMNAoQgHvnCD+nzzvCk45QyRxJzCs5pGpTebTV6HrA4V+ksdXYO2acOhpcYkINY2uXpiJprN9yIRrxseYsg8pplVNTqrRo4tONbpUo4flZNx2ZdKT7V3LuqCqZh9Uo4ftXSZWzPgYWfZOVTkZ52RuejKAlRs+S3uKqgb5vBl1WF9JAXaZNQrt6tHRjg6t7MJ75pf1IazZHK4gZ6bJNGCa3xf21Pl+sfDSIW8dat/+FhQV7ggkSdXOHeDC+Ye44XEBNFfVTSPhW7IIJddcj8LTzko5lgGsxOxJVAXQvsOOKLl2NDyHHSk86DQN+HR5AI/M9YEqR1Ij/br8SDeOb0y4T//m/eIT1My4D6FNG2MeZisqRvGlV6PwlDPC8zUmcKdO0aGeiVbo6NBRhDlSjqxMmqr2QTW6mJ5MtDv9GJn2m57GckrP80x6sJxSc431LhOtSj+G9Y71Lr2WyO/Betey9E6nVjU7Ln9nZDcjA1jZ8S/no1XeEFX1mgiv++/CAL7/Pez5kqpRQu3B+zpxxN5OdGljhzMqjxSBBltqNCz+LYjXv/Hj53XJwSzKb3TWwS502sEe8X5K9+yUv2saAmtWo+6ZmfB++ZkI6aPqdvby1giGgHeWBPDkJz5UNyQHsMjTZ/jxbuzTKUyUnmvL3q4DWt33COw7tIEvAGyt1dC23CYq3EU3BrASSyi0cb2oSBiq2ArN74dWUyM6uvfvjdJxk0BgFsnogx8CeOKTcJ4yagRgXXiYC6cc6BJ6RoBi7WPTUP/Gq+J3e1m5+C8l2KfmOeJolA4fA1tJqQDEbI0Cqnn0QTS8Oxvug/qj5JpRQo4IBtHw8QeomX4vtNqamOqFZvVQVfugGl1Mj1nNNtafLwqp+aSa3unUqkYX02Nsv5vtxfahZdkH1fYR2zuzO95cf7YP5vjV3L0ZwGpuCZh8vqoGOZoNBOwQyPPaAn/EAyaeTd3a2UUC9L67OyIhdslYub5CE5X/3vs+0KQLVZejHFRtSuMhIJOCAaCHh0VGUgXCgYNQMnxsBODY8v8Bp0fm+PDxj03XEv3E0w9y4eKBLhR7bCLErGrSTfDO+zQm5xKBck9/6hNhhqWFNvTaxY7DujsFWMIAljH5Bf/4HdX33w7/D0vg6rW/ABopNHNjlYaH3vPi65VhILVPV4cAFHdubRe5xmpmTUP9qy/CudvuKJswBY5ddg0DWFv+FnnP/N8tgufQI1A6/nZRfdJIa3j7v6iedo9INh+f/N3IeOqjqn1QjS6mx6hGm+vHB9CWdUHlC525/WG2t6z9pJq9Y70zq0nm+rPetSw7zvbB3P4w21vWfjL7XKv7M4BlNYclz6/qRo9nE1WBe2WBX1SBq/fFeiqRdxJVhOuzm6OJ51Eydm+upqTcPsxZug042nVHO6491o3eXQ2WAEwjy7rnn0D9W6+JXlpNNTSfDxRORp42BceeKNxwKEzy4Q+8+OqX5B5mHXew47pj3Thot/C6/D/+gMpxw2Fzu1F+7ww4u+wOfxAC4Pv3l2H+kDfaFUe6cUwvBrDMbrnAb6tQecM1whur7JYpcPc/TPCXdO+Zz3xiugsOdeHcAW64nUCkv8+H8ikPgfJZRbfg2jWouPFaaFUVKLv1brj7Dki6pAY/RIgowaehrVtQcf2VIFCtdMytKDh6sFlSGMAyzTFzA2QdBFSz46rRwxdUc/vCbG9Z+4jlZJbz5vrLkhPbB3N8N9ub5ZSYY6x3ZjXJXH/Wu9T8UlX/zGmJdb0ZwLKOt5bMrMKGoDCr2lnT4Jv3WTjkymaHvfUO8Bx1HIrOuTjirbSpShN5iD77aRvoVOi24ez+LpzVzyXABGp04a99fDp8i7+BVlcn5nO074DCM89D4Yn/ABxhIIjCEqe978PqTSHo85zZzwUPzaNpqH7wLpAXDIWRtZr2JBztd85chsEg6t94BbVPzxShamVjbxOVCkMa8P73ATz2YfIQwuP3dYp8S+VFNrEuShRPCdwpUXzJ8DFiTWv/DglaKJ8WNQawMheVVl2NihuuRmDlzyi5aiQKh5wj5LRyQwh/bQkJjzbyvNq9nV14+zXMfRfVd0+Es+tuaHX/TNhKy2IfrmmovGkEfN98haKzL0Tx0GsTLo5CCylktvNOduxQbEP0OkpHT0DB8SebJkoF+5CIaNXoagn0UFGKLjvZEQgCKzLMSRitC1RIoetONlTVA8v/CoLeD/FN1oGagRHTpsfUAJZTy7r4qGbv2D6Y2u6mO8uyD6x3pllvagDLqWXZcVPKkYPODGDlgMkyH5HvBtn//beoun28CLWC0wV7aSkILRBAlhZCdBJruuDPXRbAzA+35SLas70dI0/wgP5LzfftAlRNvgladVVkvnBuo2oBZFFlt9JxE0UYF3kqPfu5H6/M9+Pgbg5cc0xjSBjNM+8zVN0xHprXKwfAahR6zUN3C68s1/690equaWKNBIxQEvdEebl2KrPh6qPdOGwvp/DKSeTtQzma3v0uIDzK9DxaDGAl32XeT+eiZsb9cHbtJjysqOJfdIsBjkaOQwGBnilaovBM8hgkoEsHVfVk7YVnnIuSK0eI2fR1uHruh7Lxk4UukAeWywFQxUn2wErO9Hy3e/GUqUjPjiU2HLevE0f1dIK8SEmvoxsV16AKrLMX+iOhuan2GX1kOKqnAyce4BLVP6Pn03McLlgVxH+/8WPVxnCOQ1kHar6gyjy1NJ2L5dSyLj6q2Tu2D/lhH1jvWE5mOMDvJTPcav6+DGA1vwxMrSCfDXKocisqR12FwG+/iiTWIml2Y/Jr8qKqmjwOgVW/wHPkcSgbN0kgAlRN8L63vQL0oXbi/k5cNsgtcj5p9XWoHDcC/qVLYufTNHg//gDVD90tACnd+4kuPfNXBvHSPB/O6OfGIXs6BOgQ2rIZFaOvRvD338QzpHhgNUpVBzscnbqg1dSZwtOMktXTRa7Bp6FSJK4PRbzMjujhxNXHuEGXQWo6AOYZcDjKbrlTgB7keTD9Ay++XLEtDJEBrOTbyPfV56iaNA62kpJICGZ070QhhKk2pX/xQlTeMhpwOkVCfefue8Z0D25Yh0oKBdy4AaWjbkLB8aeI3wM/LUPFuGGwOV0J16En6ofbzTmw4gSQz3YvkS6pRs/w5xtw8WEu7N85bFNTNfqQMHdpEC995UtaeXbvjnacf6hb5J4jcDdVo3x1ry7wi7yJ/xtdZOp9mq6zanJSjR4GEtJpcHa/y7rQsd5lJ4d0o1lOiTnEepdOc7L7nfUuNf9U1b/stEbeaAaw5PEyJzPl84YgD5SqOyfA0aYtyqfOhKNdhxieUZhc1d23wbFzpwjYQwnY73/Xi29XB0XY378Od+HU3i5xqdGBBFtBQVNAICok0H3woSiffL8AxNZsDmHxmhCO7eVAESVIj+rn3GMvUP4ikUTbQAghVYwjYCSweqXIc+U5/OgmOhDx1tmtWyTcjIC06DtenVfD7EUBEVp43iEuHN3LKULVdCAkVLElkkuJvNI+XR4QoZV/12wLoWEAK/n2i/awcu3XG2XjbxcgJTXy/KuecosI93N23xut7poOG3kFEuDk9WHVrOcBnxe7Db0ArvLwv0cDp84990L57Q8knI+8CVvd/yjsbduHx/l9qLpppAh1jV9HDIAbBVaaNSr5bB9S0aoaXarRQ4A8gU5GW4C8SJcE8Mzn27xr9bHkbUVeqAd0NZ7jsLIu7F077DhjBROMrlM1OalGDwNYRjU5s358QW1ZF1TV7INq9LC9y8yOGR0ly96pKiejfMxVPwawcsVpSc+RYZBP/P1llPkr8eLul2W8qkw2esOH76H2sYeShnJFAKnCwgiAtKlaw/T3w95GFF533bEeDCDPKQB1/34Stc88FhOeF01QBDCLAsSqGjQ0+IC2ZWEISQ8dtLfrgOILhqJ66p2wRT0/JYMCflSMHQb/kkUx+amixyQKIUw0Z02Dhk9/CqJ3FwfatwqvjWgjGl09eqH8nodFdTy6qD32kU+AXdGNAazUqhwTuko518jzz25DqLpaVHkkkKnVlIfg6Nw1MtHKl99G2eOTYdNC2Pqv8djz3FMjvwXXrEbFuOEIbVwfzuEWNx/lxSqbcCfcB/aNWRiNq7z5egTX/Zk2hDaTzSnDPmTy3PgxmdiHVM9VjS7V6CFgXfe8apLjkLxay8rhHjAQxZcPi3jdVtdreOITH/63ODbHIVVfPa23C87GEESjOQ5Xbwyha1vjIJoRPVdNTqrRo+pFQTU5qUYP650R65l5H1nnB9a7zGVgZCTLKTWXVNU/I7qRiz4MYOWCyxKfke2GGLDhIwxbNlmsaE7HU/Bk95EZrU6W4Yp+eN3Lz6N21nS4eu6L8runw1ZQiL+2hvDAu+Fk5ZRX5frBbhGmQq166h1oeOcNFJxwKkqvH00xARkAACAASURBVC/+bWuthtICm7j8+L9fjMqbR4p5dI8qqi7ntIcvW3roYGjDOpSNvyMMEN0y2jiABYik79XT7oHN7UHJNdej4LiTw5PHhTGWjhgTCSWjdW74djkqXn0Zxcccj46D+glAbkuthlaFNtgpH5Ie1vjnWpSNuU2EVVL75tcgpn/gw59bwiGVemMAK70a08W67ulH4f3yM5FvipooHnDIQBRdclXkYq3P9POCVcAdo1Dgr0HdyLvR45jeMQ8R8734DLwfvh+eTwuFL+r9DkHRRZdHigBQQni64OuhUJFxc95BqGJr0iIG6Slq2iNb+5DJMxONkW0fVKNLNXp0HUgIFDd6Oor9EQcUkz176D0v1lWEvUn33dWBkYPdoAqx1LxffILqeyeBvF31nImRHIcAPIcegdLxt4sch5QsXge9ZOmxanJSjR5dzqrRpRo9d73plVLIIdt9ze+l1BxUTe9Uo4ftXbYWIPV4tg/W8lf27AxgyeaoxfNlY5D3qvgeI5ZORCtf+PJObV67IzFrr9FocBSaWrnMjU65sRr+Nxt1Lz0LQm/KJkyBu08/sR6q0vbQez78/ndIJPIdOdiDnruELzeJEmUTsLNjqR0FLiC4/i9UDLsUWn09yifdB9cBfRAJ34sKHaSk3aUjxgpPKrMAFoWF1Uy9Ew1z3xMABoUfEmCm+XyRRPKFZ5yDksuHRVwUGipq8Ns1V2PHDT9hU5s90PaBR9GmQxkorIbANWr1s19GzYypcHbugnIKQytvDQo1fPozP17/xt9EVgxgmVLfpJ0JaCKQk5KxU7J8yr1G/6WiAXQ5NntJJn1btjaIej/Qu6tDhIZa2bKxDzLXJdM+0LpUo0s1ekhG0bkE43McUm7DygmjhMci2fby26cKQGp9pYYH3/UKYJ4ahYdfeoQLxR4bonMmUg5AUYyjsCj240BdnfhwUHjaWTLVNzKXanKa+Lo3aQVHowwkT+ieHR0oKQB+26xh6dptuRiNzsH2ITWnVNM7nVqzhRziuUTA9vmHutC/W2MKCArNB7C5WsMnPwbw2jf+hNVJB+/nxFkHuyLAuFE9TddPNTkxPekkntnvbO9apr1TbT9lpv3WjWIAyzreWjJzNhuibf06jFh6G3arXhGztiU79sOsvUZhi2cnw2vO1iDr4YKUT0hvjo6dUDp2ogiZo+YLAC995cfL8/2iguDube24/gQP9to5OYC19u8Q2pTaRL6sRACW/qzo0EFKxG3foc22nFpGQwj1ycjbat5nqH/pWQRWrRDglc3tFsm9C8++CJ4BA7fF15BXgV/DwonTsPv8l/DHnkeg+90TUVriFl46wnmruhoVN1yNwMqfUXT+pSi++ArxpOV/hcRlT09oHy0sBrAMq27SjqRvlF+MgKqBezmbJI8mIGvh6iDKC23ovrM9Jo9ZoklJnovXBEW1SAK+LjncjX7drAWxsrEP2XNw2wzZ2of4tahGl2r0kLwa3nsT1fffCUfbdilzHNpLSlFOxQ+6dhMh0ZTPb+7ScBgh7ZF/HuwSFQd9i+aj6tYbYSsqRqsHHgO9H6Kb7oFLHo/ldzwgU30jc6koJ7rwk6fyN6uCoiLkivWx3ryJGNljZzv+0ceFA7s6QO+aaByebNsfW0KYszSA974PoKLRC/rEA5w4YT8ndm5tT5vYP1vhqSYn1eiJl6+RQg7xYwg4pQI+g/YO5wiNb1QJ+KWvfXhlfkCcF/VG/a88yi3OhbKbanJiemRrSHg+Pg+l5qtqeqdTqypd1uwS87MygGWeZ806ItsNURSoEV5Y+25ZGEPHivKewhPrj+IuhujL1iD7l36H6nsmQmuoj/FWKjhmMEquu0F8aSePo+e/CANY1GQBWPGhg5SbhVqiHFyGmGGwkzcAuB1hkIrCBX/bGEKnNnbsVGoTXxFDoW1hZvFTErjyf1/7xZ/ow5neLz7BvcElme6Wrf6ZfmCSAdnqnz4t8X1DpYbvfw/i4x8DWLAqKC5olIPnhP2dkWqQJK/3vguICx95Z514QPgr8K5t7E0O0wR0/bY5hHkrgnjvO3+k0hpVljx+P6cAx8ibMF11tUx4pZp8VD0IqCinmpkPov7VF0QIrQ4okd1yOcNFKxJ9UKDcf49/HM6DRTbsosNcOP2gcJGOhrnvovruiXDuvgda3ftIpLiCrhOJQs4z2TOpxqgop2h6qRDIawv8ePPb2Eu/3ke3hScf6ESrotQAAAH2lMz/31/6sMsOdlAuM/Kky0VTTU6q0ZNIB1IVckjUnwDUiwa6RIqIRI3e5fTOpQrNVKmZGnlsXXusW3g/W9FUkxPTY4WWMICVjquq6Z2q59Z0csz17wxg5ZrjWT5P1kYfvnQS+m/8OGY1BF6RJ9aK8rAHVKomC0DQn+FfvhTVd92K4J9rRb6nsnGTBNJD4QlT3/WJ6oFSAKwEoYP652ErASxa/7xfgjiihxMdGpO0R/OXABL6gpjoN+r3y/oQpr3vFReEZO2oXk5ccaQ7Arqkk2Emv582tQ7VDdu+bmYyB42hfGb77GIHgXrkpURf7ZM1OrD26GhHu3KbOJgu+yOE2dcXZfromHGXP1GPVRsT85Qu1Pt0CgNU3/0eSggcUuW1Hh0d8DjD0zb4IcCwRF5y0Q+mkMR9dnUIT5MtNRrGnOyRQo8s+5DtYmTbh7MfrksYGmJ2nXQh339XBwrdEHpEocmpWs9dHOi6kw01XuCnP4P4zzVy9G7Miw34eV2oWfbSHh3s6Njahso64NbT5egd8ZA8R0O11SKE2t6qdRO2Bn5ahopxw2BzeSIeVeQJ9PAcnwj/oXbxQDfO7h/2wNL7I6ShfMpDcO29z7Y5NQ1Vd9wM7ydz4Bl0rKgsakVTdT9F84rs+b+/8OPVBbGh6WT/yBvuzH4uEZJvtJHtI5t20G4Oyz2v9DWpJqd8pyebQg6J9Izes8OO82CP9mHvexGSfOO1Isy48IxzUXLlCPHvi38L4oH3wjlCSX/JlpD+ivdz1NmPqhAbqTSdTufzXU7x9DE96SSe2e+yz0Msp8zkkG4Uyykdh7av3xnA2r7kkXY1Mg3XpT8/gGP+fDPmmVs9bYQn1uIdwzmokjXZG52e41swD1UTx4gLkB5iQhecGXN8wjumcxsKIXSj1y7hr2mJcmCtr9DQutgGT5IcWIlCB3UaZQNYBEj9sj6Ir1YGxQWN8r0c2MWBcwa4RLJiyndF3joE0r34lV/kXjrvEBf26RQGNvRGF4LnPveJSozp2jG9wrkeyMNHrwqWboyZ32m96ytD+OTHIN5anDjfRLL5CIiiCpJH93SCgAGSETUCEZ7+1I/PftpWjax9uQ2n9HYJbyUCrqJDBqIrnplZe6K+MvdTNmuRtZ9Uo0fnaSZhT9HyoMv0cfs6xf4rb/QkofC1V+b7MXvRNu8T0tGjezmFpxzZm+h9mI18E43N1V4iW3BKbycO7uYUYTRW52FLxie9qmp0DiyybVPf8Qowj9qx+4TDfYSMNA010+5B/f/+C8fOHVF6wwS4eu4nErrXPv8k6t94BeIi2lg9NJLfUKKg8n0/0YchqvwbWLFceDpTxVRH+w4oPPM8FJ74D8ARftGQDaZck5RzUm8UenXV0VEfRBpD5eueeQyBtWtE9VYRKr9nDxHq7u7dT3x0oqIV9N4mj1NqerXgVGIpHT0BBcefnLHk8l1O8YTnMz3ZFnKI5wV9dLhkoBuUx4o8MynvaNVNI+Fb/I3omgzAOribA9cc4xYhrNT0s5/m9YbtxrQnI4VWMlW8fJYTn4cylbr5cbLOd/qTWe/My8DICJaTES5tP30YwNp+ZGFoJbIN1z9/fRL/+O3fMc/2OgoEiPVlu6OSrkn2RqcHRUJMqqtRdssUuPsfBm9Aw/I/w190HXYbura1RRJx6jlQor/AU5LQApdNHHTiqxDaS8tQccM14jBvtEUfjoyOoX7jX24QHh7JvJXockwl36n0O3lnWdWskBOtlS6Lv24M4YUv/fhk+TbgKREd3drZxcV0wJ5OtG8Vmz9F70+eZdPfD1cqOn5fJ/7ZX37CVT6wWaVlTee1Su/oSenCnvTVUM6Uo3o6cXgPJ0gHEwE3m6o1PDLHJ8BTArcIQCZwOZcgj5V7iei/4FAXOjVW9bNKAyiJcqocMwSkVN40AggEIgU1KITojYV+UZhCD4smuzjieLeQgbAzfh/qnp4piloIACaqOXbtgrKxk+Dccy/xr2Rrk4UXZUq37PdtpuswvZ80DbXPzkLdS89FgCZbSem2cP34Co4h4M1Ffjz1aVgWBD5R6NVhezlF+GeTYiUlpQK8EikA6uoEMFZ01nkoHnqtALGii13ooaWpaGcAK5Y7+ap3Mgo5xOsJnR0uP9ItPkxSq3/tBdTMnCaK5lBLBGAFgxquOtqDQ/YMewFGr4vGMICVeDfmq94lsy2q0aPTqRpdqtGjqpwyPb9YNY4BLKs4a9G8Vmz0k35/GeevfLTJip/sPgJzOp6akBLTB2r6Evv8E6h/6zW4D+wrkrXHtwiAVVeHson3iC+68V/VyfuGTtR0lNG/7Lr2741Wd00TVa2im/fTuai6cwIcO3dCq6kzxYG7atI4BFavTEhTuDx7jfjNXlYuElIVnjwERRcMNS1NK+RkehEWJI+MXwO56lMS5q9XNvUOI0CA8tnQf3Vvq2Q0kDfMo3N9oCPp5YOsSbia6NmqySkZPRRO0bOjHR1a27BqQyhlKGoqPaNQDsorQnmN1v6tCc+ZRDnZMrEPZvQ7WdgTzUEgCOndod0dafP20EX7lQV+fLs6iEuPcEcKRJhZi6y+svcSAUR08WtbZn0eIl3vSM/OHRDOY6WHnYlqguNGIPDLz4iuyEpeP9Pf9+Hb37bZDgotvu5YN/pQ+Jn4qLEOVZPGio8OZL+jQRhK7l586dUoPOUMAZpQGPYOjZdcWTLJV/sQ8TYJhlB88eUoOvP8sLeVpqH+zVdR8+iDQDAYU8HxuzVBPNhY8bdXJwdGDXaLHH/U9Kq4VGW3dPgYEbYpkIFgEHWv/Bu1z8yCrbAQ5Xc+KIqwRHvJ6p7SJVeNROGQc2SJJmaefJWTahdvGYUconlCaSMISNUBbT10kPrYSksR/OP3hADWIXs4BHBfRDnYokIHnXvsheDaNaJatAwPrAff82b1PqV3FX1cKSmwYXN1CD/9FRIfaNI1q0LbeR+l43xmv8s+D7GcMpNDulEsp3Qc2r5+ZwBr+5JH2tVYZbiOWPcurlx+T5Pnv7j7ZXij87lN/j2TjV7/2ouoefQBOLvshvL7H4W9PDZPSqIQwlQMiYT8uT0ov+dhkew30ujQcv/taHjvLXiOOCacIyVNTJ3MEEKr5JRWQeI6ZCInMUWCcBECCJ2dOqPo4isilRXpqEXVrCiPDV3A9UZfTYcOapqPi77k+5csQsM7byDw6y8ov3u6cOMnzzlKJExgV/cO4UsTtSYhMI1roBCYgqOOj4TAmOWL3j/v5RRHeDw9dDim0LkBe4S93wRPg8CcHwJ47gufobxS/fdwYPB+5Jlkb+LhQjm/fv4riLeXBPDhsm2eeBnrXSKZmwh7oov31Ue7Y3RI1+fAmtVoeP8tkTep+KIrRMgShfF98EMAJR6bALx0E9Ekh4vNDnvrHeA56jgUnXNxGOA22pphL72xyI8DujhB1eOS7qUkfDVKVnQ/Xe/O6OfC+QNcKC0M61oEvFqxHJ5Dj0Dp+Nthc7mFDlL45gvzYotSUKLmSw4PJ/+OAb5OOg3Flw8TxT2oUYXC6rtvQ6iqCqXXjkLBSac3+diRCR3xY/LSPmgaKieMgu/rLxK/+6Lyh0V//Fm9KYT73/aKareHdXfiuuPC9pu8rCrHXAf/su9jquLqvKJKwpSPiGx1E5Aq4EfF2GHC5mfrZZVKnnkppxQE5Ss9iQo5iONE+Ltj2kIO0SwhMJxAKALDKZQ7Ejq4ZBFKrhwG37ffwDf/yyYA1jvfBQSITqHTwlbM+wxVd4yHvV0HFF8wFNVT7xRgqwwAK5P3KZ1vTtjfhb67O5p8XKCPDr9tCuGjZQG8syQQ8eDPVWh7vupdsq2kGj0t5dwq492dyRzZnFsTPU9V/cuEt1aMYQDLCq5aOKeVG6LPpi8wculEOLTYkLA3O5+DF3a/PIaqTDY6ffmqoMSbmzeh4KjjUDJ8TORCQl/SqiaPE8k5PQOPQtlNkyIeVbVbqrD20Sfg6tABXc4fAofbHb6T0sF53Aj4ly6Ba7/eAqQi13ABvnz8AaofuluET5SNvwN6pcFUomEAK8ydJuEiRUUiL1l0uEi0JwV5wzzRWEmMxlPOiquPcuPInk4BCAjQatEC1P/3/+D/YXEkFCjajZ8ArB/WhkS1IJF3KD4ERl+DzwetplqErHgOG4TScRPFhTjTZuV+MrOmTPZTshcmHXYJdKJcTpQvLpH3GwFPL8zz4T9fxiZujr9AnHxAOJwzXQUy8sJ697sAXvrKL74gZ0RPlmFPtHa6uJx/iDtMs6aBQKv611+Cb96nCFVsjZCnX6YJwFq0Oog9O9gjNMbkcHG6YC8tBSX2IVCLwlYcHTqi/PapcHTumlbEzbWXqJDAgV2dkeTFZsLJ0hKVoAPto3jQmmivpkTrX3wi8iSVT3kw8tHiu9+DInQzutgB2Y1rj3GLQhdkN3SvH9dee4sPFDp4pT++4e3/onraPQJUT/RBJBM64sfko32gZPoVN1yNwMqfk4JG9GGn+r7JcHbrHqnwSB8g7n/XB/LEotDTq49xiz1B81VOGoPgmtUouWYUPIcf3YS1ifJRindJ41qoOEv5pPvgOqCPDLE0mSMf5ZSKEflKj4xCDjpfCEQlHdQ9SPXQQff+vVF25wOoum1MEwCL8olurYMIHaQw8PiK02RDKm8ZLRXAovUaeZ9SP6KJAHryvErVKI/c/JVBPPOZD2WFtpyFtuer3iXjpWr06HSqRpdq9KgqJ0te3llMygBWFsxrjqFWb/QeFd9jxNLbUO7bdtkjOud2PBlPdL8+QnJGF1R60X/wNmqm3yvAJ/Loib8cxl906EX+/R3T0PGTf8PnLERgzL3oPKhvZB2BFT+Jr82hvzdF5guHAoZBjsKTTkPJsDFpva9oQgawwmzVD4qJwkVqZk0XgIDN7ULZrXfD3XeASNpLXwsJxCIwi77aX3+CB5RElVp0DhQCwhydOgvvK3t5q8hX0Dqfhg2V2ravpo0J/bUEITA6OEnJWMvG3ia8DDJtVu8no+vKdD/Fz//0pz4cu69TJK5NFTiWqOR49Fz09fsffZyiihN5wxhpFI5HINbzX/jw8jDz1fqyDXuiNVLI3JC+LlEgQd/PwtbY7HB27org35ugVVdFLvYEYFEuN/pa73Q0egyNugqB336F+6D+KB03KeJtFQOyR1VKTcWb5tpLGys1dInzQEi0l5KFkxmRd3Sfm19pEMnXd9khfDGLBa/2QvntD4Q/LgAgT5+Zc31YuDqI/Ts7hCfCTqU2uJw2UWl259Zhfau65QZ4532KwtPPRsnV2949+nMJFKkYcRk0b4OY37XvAWaXnbZ/XtoHTRMXd3oPUjVIsrnxTQ+/dx98KMon3y/ejwQmkgcW5SEkT1jKRUYhnekavXsrRl2F4Lo/UXbT5BiAK7RpIypGXi7e93phlnTzZfJ7XsopBaH3/s9rqEJvJrwyM0bWe0l/ppFCDtSX9I48aft1C4cSR4cO6t72iUDTtX+HxAc0kQsvQcVp8gS0AsBK9z4lmqggDVWJ1j2h08mB5lyxLiQ+Qui2PN2YbH9XbR+pRo8uX9XoUo0eVeWUrX2RPZ4BLNkctXi+XGz0TjWrMWLZRHSsXRNDzbx2R4rk7g2Owsw8LBpno4tg7dMz4V/8TdiroTGUxXPMCSg687yYL+2US2Peq1+h41MT4CssRdGkB7FLr84x4SJivseni6o0ekLZRJWW6Ks/5VyhC5TeKOTl4sNcouQyA1jbvpjT13uqLFV88RUxOhAdLlJwwqkovX68kMW8FUE89J5XeN9Q8uwRx28DsEjWgVUrUHjaWXAfcFA4uX7cV1Dy4Kmqh6g4KC6v5Lnx8QdpQ2D0NWS67XKxn4ysTdZFgcDE+ATkwQ3rBC8b3n0TnkMOF6FY1AhAePBdL9ZVNM250eQCmyAMjsLoyLOR5tND6qrrNTzxiQ8jB3uMkL2tj4SwJz3kJAJgfb9Y2AXPsSeigHL2aGjimUIA1l9bQwJ4Ia+fSN68Nm1RPnUmHO06xNDh/eh9VN19WySvHoUVJmvRnjC53EsNfg31PoSTHmfIV3PCg8iFFgn9DQahA91kh+O91SjfHa2PtI7WqOfKomdG5zxMdEElT02SM+l4JGdifb1l3j2q2QfBYz3k76cfIzmwiO+f/xQQ+Qw3VYV5fMqBYQCbPEAStmAwHOL9+HQRXhgdIqr3j8jI64Wr574I/LQs8s4nQLnokisj4ehmdS66v4pyIvoSVeg1wicCcQ7d04H+ezgFKFxWZBNACH1k+G1zCH9sCWG3nezYZcfExS2MPMNsH6OFHEj3Tj/IiXMHuIVtiA8dLBwSTmmRzD7oH1wSVZyWccbL5H1KgNzw49zCw1xv8ekR6IMhnY+KL7sOjl12Fd2ic77S36WGticQoGr7SDV6dJGpRtfVT9cLL3j6iE2RGInyqpq1N0b6E9BN5xbKDUu2cfSJJs+taR6impyM8DSXfRjAyiW3JTwrVxtiR+8mDFs6Cd0rl8asesmOfQWI9crELhKoST4FGRO6UFI1QTJm9CWKSqt33insWRJ9kTGyEKr0N+ujpsnGqTTzFUe5uXpVIxONXAoT5bn45tcwgEVgCHlgDT/egwFUASiBcBIdIknGtV6EK5lRjpYpt8C/ZGHSJPrJcm0Y0YWWcPGhQ3bDm6+i4eM5IC+IRBWbkgFYESDoIJfwSiJ51MyahvpXXxTz0EHb5vIkDamjEKT9Om87qBuRiYywJ3oOJWI/q1/juuMenOgZBGBtqAyhQ6PHWsOH76H2sYfg7NpNVEK1FZfEzGLmAtRce4kALMoxRYezZHz1BhAOLySv2AThZEZkFt0nAjxF6Yp9p7ZoNeUhQ6GWiZ6n73HyrKJcefGhwjqYSLkUWz3wGBwdO5lddtr+uXrfpluILICbnkPFVGqfe0LkjGx17yMiGbYOPP9vcWz6APKipUqE9F89jFgHDiJrdrpQeOqZIlm8HuapJ3GP8YJMRGRc9cJ0fEj2u4py0mmNrtCbjj8EXA3e14kT9g974SZrZPfobJWrZqaQA308GXacO1I5NT50ULcDiQAs3Q7Fhw7qKSTM2O9o3mTzPqV5KA8leV/RGVbY3P+9juqH799WIbS4BKHq6vDfS8tQNuFOUewouskMbW8p+0hVu6AaXfqHV3pvLF4TFNEc9FEsVSNQeMhBTvF+MlK8hc48P/4RxJvf+sVHGQqT32tnB9yN5yArbKFqcrKCR9nMyQBWNtxrhrG53BAFwXoMWzYZB27+KobSX8p7ou/9E0QyditaRZ2GD5cGBCK/T6emF+E6rwZK1Nm+3C5y/aQ6iJFBXPZnEM9/7hceJ/GNkhxffYwHVF1NZsulnFKt2/TFJxgU4ZiapomQn0T5pXTvKL18NR0aP1sewIw5PuGBRQDIGX2dOKd/Yy6iuAUmA7A2Vmlpc0PQVPRFViQV/n6x8BAj75ZMW97KKQXBOnAS2vJ32Ltx547QGhqEXKNLjicDsCg/x6gTPOi5S3hPUNLzqrtuE/9fctWISNU3USHu1tEivIO+HFNeEtIXugzrSbwNy0VC2BM9i/InUd4UAlHjWzIAizwSurSxG7rQ1b38PGpnTRfeJAJUSRCeFXluM+0lArC8foQvSxny1bDcojtGVbgj20GhaTGFNZJMGqiqxu+PPi6SLO967hDYG3Mc6h4bVBlWhBFefl2kaAPlPay6fbzIp+gxGM6ZCU2q2Qffwvki1yS1sglT4O4TrvS78Ncgpn8QW4hD5xcVgqAv03u0D9uD6rtuhe/bBWHdarx0E1hJeeWocrCw0Y1JuwO/rhQJtEmGZDs8hx0pZEgAQ/W9k+H75ivYPJ5IOHomMqIx973txbI/QsJjKZdNrwZH3sPL/wripWvNh06nW69eoXfO0lhwMX4cVYf91xEuHLKns4kXbrpnWPm7mUIO5L195ZFuHN6YBy9R6KC+1mR51xKFDurVOTIBsLJ9n9KHhKuOduOYfcJySWbXKO0FVc2mYkaOXbug1X2PwL5DG0Gu4KHE0PZk8lbN3qlGjy43VekSuq5BFDEgh4NkFTlpT9HHSgLqzQLxVK2YxotcuxY3leVkMesMTc8AliE2bT+dmmNDXP3jFAxc/0EMExy7dkXpqJvg6rmfFObQF8HfN4cEyETGi/Jw0EWaQhgO6+4QoAgditduDuG1b/z4cFlQ5LmhfD+UrJpy2EQbJL3vRz+Gq7mkKk1MlcvOP8SF/XaVh8Y3h5wSCcI0gJVGmvQlsvL6KxGq2BK5dPgCwP997Rd/dNffDq1suGSgG4fv7RRyim6JDpHkUffxjwEhg047JgETG5Ny1z0zE94vP4Nzj+4xiaEzUUQV5UQyqr59PNz9DgGFWNIhONFhPxmARaDw8OM8IhQ0OgSt4MR/oHTE2Jh8cvoFQ2uoi+iDFV/3jYQ9kfzpYEJVq4b0dTbJ3ZUMwPr0p4AAvPbttK0KYbwu0QWi4X+zUffSs4DdHrn8Z6Jz+hir9hLlk/trqyZCh9IUXk0YTpYpTSI0+OaRIoxbeOmlAPcoNxOFFtrbtkfFzIfhf/U5kePQNeE+tD3koMgSmngqlJSK3E4EiJA3oKtHL5Tdfn+TiraZ0hA/TiX7oINXlDtQr9xI9FbUapj5oQ/xAAm9cykH0YBuDvTebZsHVjSPaF/WPjML9W+8IhJjl9/5oJCJkRa9Hz2Djg1XCs6iEdBDlS1nLwpkFIJC3thnHexCp8ZwUVXSDgAAIABJREFUYloKvdt++iuIVxf48eWKoDiHHNXTgRMPCFe5iz9zGMsWmJjIVBV66TIX7x0XPQt5I1AOuv6UM6pxETSf98P3QcUOAmt+FfsyvhKk7n1plO1mK0maLeRw0gFODD3CLT6AJAsd1NeaDMBKFDqoj8kIwMryfUp6QiH1+gehiPd41EcffX2651hw7e+R8F76TWZoeypZq2TviE7V6NFlpypdOn2U5mXqO16Q92miRnuK8uzKdjwwageN9lNdTkb5YFU/BrCs4qxF8zbXhrjwlxk4Ye2rMVTZd2wjciDRRTnbdt6MOqyvbJqLh+alyyV96STknKrMJGp0cd1rZ0oAbAd5aFFC2uhcV0bXJwvwaS45xdMpix4xb2NoH4XueAYcjrJb7hSJ8+mr90Pv+bBkTaxs6LB/YBeKL7ejTQnlVHGJ6nDJACw6pFOo6KC9ncKzTgeyopPAi3VQBcKBg1AyfGwk95JR+cb3U1JOCZhhBsCKDqsNbd2CCgIs1/8lQurc/Q+LnT0qx1LR2ReieOi1MXmMMpVL/DgzYU80dt9dHdizffiCeVoflwhNTQZgvbHIj7eXBESY1IA9nOjRMZwXJlH4E4WplY6daPiSnpR+i/fSq/P9Yt9RHpyiFEn4E/E1U5mlDReLmji6AmnN/AWomHwT6tylKLvzQbTfq3PMEgIrlqP2ucdBITQxOQ5POQMFJ/0jErZGBSRE8maJTRX7QBUEK8YNF+HE0RVkCWz+4IcAqPhD9Ecest1U0ZPA4OgcZQlZG/Cj8ubrQQBZupyE9Dz6o4dt1L/2ImoefUBUqWx174wmIbtmRbmpWhPVLT/7KbW3Uvy89M4hAEiEsCdoFM7y5iI/BvZwok/X1F7fZtZstEJvKgBLl9UZfV0RvlKusarJN4FAcv2dSXkKS4bdEJNkn4CRmhn3p15yMCTCxQmULp/yEFx772OIRLOFHOijF11M9XyEDXPfRfXdEyPh7+keKrw+75ouqmuSzTDaor2SjY4x8z6lD6SjT2gMiQz4UTF2GCiZfMlVI1E45Jwmj9TPO+KMNele8bvM0PZUNKpi73QaVaMnFV1kB3p2DOdzWrUhlBT8Safj9A6lMxDlo6V8iOTZSu/WRC3b+wVVNifAmYD0UF0tWk2ZJkLaoyviJnoune9GnRAuGkNziIiMZd8nJS36vKF3oo8vdS89J3LD0jmXWqLcyen41ZL2Uza8sGIsA1hWcNXCOZvTIA9Z/RzOXP10DHW2ggKUjhwPz1HHZUV1c9IVvfBsDbLKL07dG0K8DBpz21CuMoopf+rTbd5XiRSBPOkuPDQcUpgKwKKvzJTH47pjwt5bdJ2gS3b9W6+JacnNXvP5YCsqFiXdC4490VCFyWTKqZreJaPTzIGbgMahg8LVBxPlcSKvBL3aJD1PVj6yZGvPJOxJn4vKqV9H3mRpACxdfy841CWSB9MF27/0O1TfM1EckEjn9MqmBccMRsl1N8QUmzBr/HK1l/R10eXwskFukS9CT/KfiK9m6ZDRn8K8V20MCU9NPcch5fAy4+KvV8A8+UC5CS1UsA8x4FVUKCbxff6qoAjVoPBt8rbat5Md5YU24WlEl5ikCdzjBB/JV7Z/b7S6a5r4sJGo0Uco8rSm6pPUZORfi34O6cErC/z4z5ep30fRYyj07tpjYxNsx6+9pkHD5motop8y9D7adtL/J6vQS97JqQCs+JxRFN5J4BVVW6VQtJIrhsPd5+BI+K3ZtdfPfhk1M6bC3fsg4TWZTLYx82ZRyEGfJx24tu0sEPb2JK/OsptuF4BoYPXKhGRGvDeB8Mcvhz1pns1UfDLzPiX5jBzsFh9XE31EoX1IwCu9o8h7LpM9YSq0PQVhk//rRaEbWYXjkuc2fTzascQuCqQQ+JsMAEm2FD6Hp96l0e8lCvGmHGv08U2vcEnvzzk/BPDcF+GiHOla+3IbTuntEpUyCbiKLgRE+km278sVAbyxKBATpp2JnOg85f14DurJM3TlCpH3jZqzW/dITsZ0AJaIEji+6bkuGZ3xAFZ0WDN9ELeVlIgP9PoZz3PYIJSOm5gwhUo6Xkb/rsL5wQy9ue7LAFauOZ7l85p7Qxz3x39xyYppTagoGXZjODdOhq256dKXnYlBTkSyavToF26Rr6QxdwrRTRdP8r5a9kdizzidN0YBrLVbNBy+l0NU66GvK01aMCjCVaiyIR1Gy8beJioVZtpUk9P6Ci1hmW4zB+6jejlxzdHhhLPksVEx8nKE/t4c8cCiA40vuC0JuJUAltmwp3g9MApgzV0aFEUH6LJBnpzxlRxpXspdQvl/gn+uzSrvUq72kh5yRIDwxYe5QZ51Iik/hUY15kKKDyfLdB/JHEcetAt+DaJ7BwcIeEvX6LA+d2kAz37uk56DKN/tA+XBo7DOwC8rEH8op31MgJIvoMFus2HHUluTcG/ifWjjeuFhRXn0Sm+8Fa5e+wkvy1BUIvCIDTiovwgjpJu4VluDqknjEFi7Juyp3aefyG9COdqK3GG5ZuyB1RhO3vD+WyJHX/FFV6Dg+JOFdxd5VKb7oKLrFAF19G46s58rXNRA01D94F0i7C760hNdVIbGGq18nE53jVToTQdgRYPuItR63AhQjjh33wEou2kybCWlTZZBof5Ee7qmh24Hfv0FZePvEFVn0zaJhRxSPStpDqwUgzIJIUw0nZn3KeVZHXWiR3iXRXuLRHtgUc5C+rhHzQyAZUVoO63BbDjugV0dOPVAF/bpFK54Ga1ZtCfXV4bwyY9BvLXYnxRQISD5/ENdIgw2lddwWv2L6pDv9jsZradNrRNRCpQ+pdcujojuRPdv8AMvzPMJMD9VO35fJ/7Z3wXif7pGRZpe/tovws3JhmRyX4ouAkIFCxxt24k8qmYALKL76sYzqv6RFcEgyu97RBTgSdmivN8phUF0rk4Czaun3ik8vUuuHAa94mk6viT7XVX9y5QfsscxgCWboxbPtz1siEM2zMV1y+5oQmnxpVej6JyLM+LA9kAXLTwTg5yIYJXoSXbZpYM1vRwp91W6ZgTA+vLnoMi1kigBd/z8NQ/dLbyyXGm++Kdbl0pyIlr/NateeDcQUEFVVqhEsDiQjh8J3/wvDSVxj8mBFRXykCgHlshTMnEsfF9/IUKJy+94IB3LDf9uNuwp0cRGACz6stihlT2SpDrVAinBbtXEMeKLv6HDUtxkudpLusdGolCwZHw1LJgEHSlnIX0JTgT8JZuX7MfW2nDlUQpTi89xuFtbu0jS2ruLI5yPLa7Rpe+ndUGRO48uR/SVX5b91h+Vz/YhWfJss3LWw4gJtCm55noUnnZW7BQpQggjBT9OHoKS4WOSjjOUA6sRtKp//SX45n2KUMXW/8fedYBHVaztb2t6obeE3gUbxQ5KR0XxqlhQsV272HvHa69YsVzbFfWiWFEpdhAugghIr4FA6JBetv7/Oydnc3Zzdk/dZPdk5nnybJKdmTNfmTkz73wl1J8Ym0krgAW34etHCtYxKGL8JAC7UgBLzJKFOjULfqGyZ6YwgA7WSPYsMS5bGesj5cSTKeu+f+m6vVeyTo6UHebF5NEp7DCLGRLKzNm8JeU+/Qo58sPdcdEewOW6ogAhWU6HZjZKcQmWPygIiNwso84CQ+zP1bMP5Tz9irLVqcFEDml57anthH+o4l2yAFiRMbDKnn+Mqr/7KizxSUiuAP+mTSVkXpQe6AHSQzZxd22XKJgad1y4m50xwElnD3KFMixGW1+wvm/ZG6CPfvfSL2vDXXyhx7AQhiuvlneI0loWa/3G3giJovaUBOnvwoCuuHnS58fqz+z30s5DAbZmxYKgwe+FG5CcoyYqaIjLyqtOie46LcdfuJq/9ZMQM1EPXcgwjkUo/ZyJLI5t9ZxZzO1XC4AF1/bLhrrYRQisLUtuv45ZmOa+9G9ytG0fUy1wAVl8y9UUrCiTBeXFrKfOTp0p57nXDcXXTOb9g9LcSoTvOYCVCFLQMIZEmRDfj1hOpY/ex4IAS0v6eZdQxj9v0ECRUDVR6NKzIMsRaxV6pAduaQY6uJF9s8xLHy3yksNGdGIvJwMAcBCFO8r/Nvlp5fY6qywlAAu3OYcqgjFTf0v5LN5SOvI7U+7z08jerLlmnbOy3kUGudQCYCH49y2nphBujlFgjVD20tMs9phUBxAXpXzqk1Tz288sTomZAJYet6eSqiAt3xYIi3+jBsDacTDA4q2p2TiHXCrLyuRjgsXQwoaaS1KLjXOOcdFFx7tCWSGj8VXX5JE0MrLeKcU4BAh3REc7S+ohZhyChcCfW/314iaatX6LpBmhyyhPpe210oX3ctkTD1HNwl9ZvELmDpGmnCGvYs1a2vXRDMoZM4ZanShkFEQRLawA6mTd9XAo2yBuvSs//ZAFcod1bs6UZ8h1xIBQOxEQIruDgV+po8cJLt/Sdi4X5Ux5llxHDYzJsrAYazY7OTt1IT8y5paVhoKTawGw4DZz7YgUwhqBIYUCaG8vYOOQAlhiVkVpNrgwvgaDVPPzXCqb+pRwey8H9KlQCK0AFoIYI0A4wF6UmICh5Pmi++gbP3rCXIIQ9+yiEwRX/7Ag6irpMSORQ8qDz1LL4+sSOURjW7IAWLCAvW64m4Yd5mR6FtLj6uqw7KrShAhwq5Ie6OHCmuqysYupeLq2S3mt5I4rZps+71iXKms+sW+4h732g4ftEcVy1kAXTRriinsMQwBlIw5zsiyX3WovXDAX/trmp7d/9jB3Ry1FbX9a128tY0BdxLrD+oN4TiknDKWMqyazLqIl6sF32N8hvIJ4yYn/wcq84o2pLIYcwiYAoHfmd6K0cydS6vAxITdkBFd/eU4NvX55mtah1qsvZ3Go5EJ4yUlCqAeEGRDnE+KT5j7zGouhFat4Fs1nlsH2tu1lzw4hgKu6knL+9QK5Dj9KN40vzq4xFI8M76ie7RzsUuFgeZBd2KlxCRWz45bXEK3b6afp1yu/+3UT2YgNOYDViMzX8+hE2lAjaB42THAxkBYE1s26WUjVrbYkEl1qxxyrnhXoYRnmHriNuZGlT5jIAnSH0lH7hexVPn+Q3C4bNc+ou8UFXwBifTDfQ9+vEG7alAAsuJV4fSRkHxJdT7ZuYnGuUoaOYH1gQyW6QIVeel27U+5z0wimyHqKFeQkpVukxwiAhY3pFSe7WNB9AAbSYLx4FlxSbC4XBcoEiwOYgPuLdpgGYBlxe4L7GbKQwcwdFjlKABbcoA5VBkNWf2K8NffRg1mwdhQciu12YredIQCrspKyH3m67iCvoHwNOZdEAAsg85WnuEO0xeKrnrkjp3dG+zHa3uyDwo3vV+kOhgtaALrBMi0z1Ub7ywLM8iVWRtxo9Gulq+LtV1iAWjG+B+ZrtCLqOtbdvbdcT/Yta+lQmx7U+bVp5M4RDgMAbkr/dR87LITWALdbiA9XWckOOtLMhqFnBYPExjJjOgO52dohbWez13u3RBsnwJGKt16mlFGnUeopo5jJXvEd15Fv03pdANaEY1wE9zvmriRxHXT26E3+wm0saHnkjb7nz8VU+tCdLAZj7gtvEA5N0hKyrtFpjaoVwIKVLVxpAJIAyCu+7RpCBrusOx8k38Z1QnDk0hImH1evPpRxzc2hBBSw6vliiZc+WCDEC8M746YxbuqfL/gZi9am9jbtKPfZ11g2W6ViRiKH9CkvUl6/Tmz9BqggukJjLt061k0Iio4iB2D9VeCnF2Z7WBBosQDEv/QkAWRpDBdCjAPvUrxTsQ5A18rffImqPvtYmBO1GVtZTC+vjxx5+Uz/pAAW1nLsfeLi2q7THRfxkmC9GEp8ABB34W9U+d4bzG2YxTaqBUDSL72aUuB+CtdiIlqy2U+vzBPkBBAWVoS4AEURMxtjzdETYF/uvYTEC8hYjk+ERogssLBE9nNYLqtZn7X2p3X9Vppn+B6gVfXXn1H1z/PYHh26hCLlWSwA69IhbrYvZ7EmsU6//6bwzvB563RSEvtT6oIO6+f/LPCw/YXRohXAwjy+fKiLzhwg7E/FDJ2u/kfGjL8ojlPueWKMNlgUysWpM0Kj1nhkcOU8c4CTju0uxCOTZpKGniKuHDLiIqmImPgM44Zb5ZgjnGzPoSV+qBHaGrstB7AaWwIan59oB27c6Jc+/gD5Nm8IowRxibJuu5+l1lZTEo0uNWOOVSfZ6THDzQhmzsgIhZs2NQAWfPZzsbmQuK2lybmewCKAuxDKqp8ZABY6xgZt8hg3dah1rYHFBIJuYoPDNksOR+hAhJs/uPWIGyfcaEpfulrmkhluT7itxqFs5h9eRQAL4BQ2rK1rXdRCMXk6d5U1H9fjQtjQcwkA1pyVPhrY1RGKa2EGX6283sWiDfzEjTMsTrFxVCq40T71SBcN7uYI6ZXYxhcgKtgXYIclWJAh+C4Ogog/pRyRSOnJdd/Xy9wao2nIcjIYpD2vvkL01UdU2PNk6vfsI5SKiM5i8fup+vuvqPKL/5J/547QQcfVpz/hgOrq04/VxAEVQDKSQAj/CBKAH4DD3vVrhXZuN8s8mH7RFQIIrGPBiJVVVCkGFrJYTR7tZqANimgpBrAm4+IrWRwU7F0iASwxM56zWw/Z236jwbS1AljIPHjpEAGcEcH1QEkxs4YDsMjAkZRU4bKhFlCQAo3QRQA+yO4Mtxz0xeTm81LplHuZBR9klHHp1eqVT0dNuUQOyCQ9dXZNCECGNcLNY1NoUNfaQH4Rz4nmMiXNqqtjaLJNtFg0o4MOze108xg3i7EozgkG9rw7jXzbtrJ/waIw/bJrKHjoAIvDpsWiWfN7yaA7Lqxmrx3hppP7CFZluOQqf/5xqv5hdjgoJwLcNntY9lMRnFywwU+XDRHiM4qXZaX33kKev5YwnhgFsJ76poYFJ8earGRhjazlz39Xp29ygh/V36mrP7MBrNBcP3iAXVI42ndgMQoDB/apArAwl2B9BRdqtv7VhkYI+gOUcelVlH7uRYK1ldSytKYmFHMWc+3X/3fdP7mv8aQpWgEsgPXIGAtLOmnSA3hj2HNyQtZjeMe4Bx1HGf+8kRx5HUPiFAEvR/v8kAUW9oFYgwASmw1g4cFq45HBFfzyoe6QRW209Qr8X7MjQO/86mF6PfEEF8u8raTjZq1/idIPB7ASRRIqx5GIwAgCPMOv2btcuJ0VCxaPrNvuI3vL1orUJSJdioOOUSGZ6ZFaaqRJslYp8WP/z/PpwE+/UsvzzqMW/XqwFwL85N/4yUMIFBkrCyFugEuqiPBiZQt+rduazZ0S7noS8ULNuvkuSh1zhtLQon6fzHKSI0oPgFVcSWEZyOCKhwM7boJwe82CG0cpoaC0a1ZR1l0PUeqIsWGWcloEY9TtCSbuHU45hgEBGD82o+2bCRu1WFkIcaMlpm7HzXfxnTdQYP8+Sh0+msXtEV2vEAOo9NF72A1xypDhlH3vFMWMXI0xlwAeILkCzMixodHLVy2ys9o8kqMdQBayMInWfXJ1TurlZLE5cAsaq+AmddehILXOsSXUbSlui9cX+alNrp3NGRRp/Cc1OrFxd4CBc7gRDllnqGmosY5eAAuH7ytOdtPI/kK8HdF1MLBnF4uJgvle8uDtsgCWb91qKr5nMmNKzhNTydW3f92oERz4sftZUHlVMb1k6NUKYF1wHKzIarP7rvyLBexnwFVaOnP3Zi6bDkfYGmBv1SYUHwsHK1hKA0i4cZQ7BA551/xNJffcxIDGnGdeJWfnbhqlY6w61rDpC71svmFvgKLksibXBu3gKnXdyBRm6WNWiQVgyb1P4dqO9+hVw93MWj1WEd1A08+/RLB6V1G0urYbdcc9opODbhnjZq73KGLcIACmWTfdxfRfdBUuf/NldsFlc7so+6GnWHIBrCnfLffRlj0BuvgkF3ORkvYjZ02kgg31qkC/EdZCWrBnAWDNrBMrKyj3iZeY21kstzW5WJJin2r6Mx3A2rOLyv51HwM5U089k1lHagFVESYCiQVE90FR52B4kH3fv8IvFCTrGp6FhBwoy7f5Q9lk9chGbKMVwILb5k21cf/Qh9JlDbwzsh94nGBpjCLGzILc5BJT+Aq2UMndN7I9oBhb0Qh9aKsmHhnAxKuHu1UF0xfHs/1AgJ2zlPYbRsefqO05gJWokokyrkQ9KCDoKTJ01cz/KWzkuJXNvO1+cnbuGpPTiUqXXvVIZnpKH7yD3bziZkdMNR2ND7CQSr/4SmbOvPf6K8lZvI/2dD+Oerw8lcXRWLHNTy/O9rAMb7EArHqH7mg3ehKT5rRzLqBM+PrruL0X6UlmOcnJRCuA9c4vHnbQPP0oF7klQBXkMedvHzntNhp+WPSsQHIHHRz0Q9YXGiaQUbenfS17UOsXXqeW7bKZafUL39UwHVQCsJBBE+4LYlau6rnfUvnLzwjx/WqDNGPHzVxxggFmOZLzxIuqgns2ylzyBFnaazGrkB6+ahAbq2q1eRSNfhyIYNn38SLB7UpaYEl19TC3bBZQrfxMlPpwBd++P8Bud6Xrg9z4sJH+s8BP7/3qoYL9QYK1Am6G1STl0EOvXgDr9KOc7JabuRJJXAfFJBXe5X/WA7BCVqVw/3rpaaqa9QWzesi64wFyHXYEc3uv+M+/WYZcFjvriank6NRFM1laAaxJJ7npguMFN6AQKOGpoczrbqW0M88Ne740xpeYAQ90zf3bR7B2uuiE2kDckixd0SygNRMWpYFSIofIOQZXmXFHO2nc0S6W2AGwB2YhAnHDpebrZXWAl/SRcDsEfdGst7TSEw0siPU+nbXcR6WVQeb6JJeUAmPAPqrk1msoUHwwBPbg/2a7tht1xz3tSCf9c5ibxaySzkM5az0xkyXiK4kACGS2ohbU61MLLIqug6AXgBIujIxaYIlyBVhR8/M8ZkXu27RBsEaE1Vv3XiFLylgAFgCfW09NYRmKUbT2ZzaAJaevWgAsAFe3n1YbO692vsMAQdzPR/Yvl2kal4RmgMJaASxkJkbcP2QqR8GaW/n+m2y9xYUjA9uDQfL+/RfzDgIQhfNnKCC7xLo0MguhNNM0+tYDYOmJR4b1AK7guAATjzPR4pFFuuOy+VIrMOxRK958iQG0bL+KM1yz5pQyfDRLsMbOcxYqHMBKMmEm+kEBpvfV330ZxlVHx87MEgsbvWgl0enSqibJTI80za0S3SG3Ma+Htt3/IKUt+5V2Dr2QDr/3RpaSfckWP3MDQNDMWAAWNrKzV/hoULc6tydmvrzwN6r65H3mooqgksz1pFtPSjt/UiimgtIYY32fzHKSo0srgAXXEWQQQuyxepuW6iCt2hFgAbTlUq5L3dKkGQrhltK51jVHi2yUbtKkfUVze+r11COUlekmBGZ//nsPZaYoA1g/rvaxQzZSgYtcwOYZKe69fy0JbQQcbdtRyshTKf3ciaoCYmO8jTGXcOiDWySsylB08VWL4CwCYOGgBRdZBMJF5j2AldjwuY8fwoLiips/gKOvzK2hRRvr3AnhInTTaHdoUw32RW5AYZ3gPmpQPZcGrXoiDS6uUUyy1XGYRDxD6E2bHCFQPlwqsDYAqMMacHIfIWV77/aOehYNCKi/tkhInoCsV2I8ETwMc2rcUU46oqN87Bkj49cDYPVsKwQuFg9eUtdBMc6THIiEWHmIg4cCdym4flV9OUMIdCwp2Otk3z2FnD176yJNK4AljWMj15ZBrBKXbjFGl9RCbFmBn8WfHNxdWP98BZup5I7rGW31rMx0UaUMcCslctD52HrNzAISooEFSu9TWLrBjVB0WZcOUBprEutE9uMvhLIxxsO1PezZZWWa4skhftykIW62FoSsv6qqQskYAIzCXVqMxSMHgOwuDjLXadQJSxhwzWTyLFtSL2uyER2QvodhkYO4nQDM1AJYsOK78/QU6lhrWau1P7P0LhYPtABYcu+raH1DNiV33UgAPeFKDJASBetGyCXWgHC0AlhwIcRF0ch+dWBPtMdLQf3sex8NxdMNhXVA/Obai/pgwE/B8nKWVRb/w/5WLYBlNB4ZXDERT060zoQHSvmrz4XOPIgdGYo3GSVupHflMhanElb/chevjnYdKOdfz+u6WDEg3rg25QBWXNlrfufJcOCueOsVqvzvB2HEw8QVIBYOnnIlGejSIk2r0aOG9rKqICGOALK7wAIH7ij//Z+XPlnkpRH9HCxNcjTLHBygENQTMbAQWFcu0KaaMWitYzU5aQGwVu8IsMOqeKtYtHQNlX3+KWWMrHPFk7OmwobGs3A+C87s37WTxRdAynbcZuHgC9cA3JI3VIl0e8Khbf46H8t0hBheCPyLDZtcEXUUVliIq5AopthG5hJu+feUBql729hpts2UT7LPIxak/P7bGOgUCnxud4Ss7qSbP7i/IMYYMriJYA1iWWFTLa5b1bM+p7JXngvFe7JlZIbiEEW6NEAOsF72LPsjpkgAKCDQM6yac55+RTWIKu1USU7Q/y6t7bR1b4C27a+fkQsu3kd1drB1utJDbL2XZpuNRgAsNRCTDe1rfMQ260aLVgALY0D2KgTURqyTSNdBAJUoskCQBATy795FpVPuZrFWcKHCDhe1skFw94wrrqO0M87RZRmsBGAhZhcSU+S1EOY29A3WcXBPY9mzbv4nBWuqQ9mzEGy5tCoYsviRAxIgaxwKRTcuMb4ksixmP/i4opu0Gjkq6Z2aPsyoYxaQIAcWqHmfIpMY5o4IhjKa/H7yrl7BLhp8G9aRPSeXch57gZy9DwuRbLZreyQvtc4lWJFdeXJtAgS/n8VeCgaDzPrQ5qo/t0PZMc+5kDKvuZlZzXm8xCykUUQXRPeRAxhwV/rwXaYCWAhxggvR9HMmkrNHL6qeM4vKnn1UNYAFd/zbT6tz79Lan1l6F2sOaAGw0A8shhEMXXQDrdd3bZy0yvemUc3vvzG+iZbnZu7ztAJYeIfA1Q6Zz+ViPiHhAfa1LGPWS01QAAAgAElEQVSxJJ5upEuuaK1UM/9nZkGLdzQC1aefP4mt7/5dRaqy4xqNR4bLYcQeHD/QxS79kRSt+LZrCe+ZtNPHs8szFsZCmrk3LY1yHn8xFHdSmh2Xhe65Z0rowi0s9MWw0ZR9zxRd7yYz1l+z++AAltkcjXN/ybIRqPzkfap4+9UwbiCwaNat9zNzxsiSLHSpFa/V6FFLt7Te34V+emWuh7kn4Mb7hlHhKXuldeFq+Oo8DxUVBwkuHgj6zgK6x7lYTU5aACykjMYBCBuC4v1ltGvy9dRy7zqSuuIB4BFvUZmL8OLf2S2VGKMC7nTZDz5JsE5C2bI3wOT43MTUOEsuevewkJn2g4fmr/cx2gCcDukjv9lB/CsAXbCmwcEQrkV6rMfiTayWufT3dj+bcwBVWIa1BijJPo/golPxwdtkb9GCsu9/jFz9jhTOltK4Z5LNH8AdWPjB4gLACAIaizGVAIKV3HszmyfSGIIAn+DSgIC5sNRRm9mNDcTnpZL7byXPn0tYTMC08RN0STXZ5SQlWuuh+5S+TiYn5tIo4zoYyrD719KoMbBCVqcb14cfLnAg/3MxlT31MAVKS+UzMqqQWCwAC+6cVw2rCzwvdidah8FqsPjWa8hfVEhSawPpY+UssJCWHZYwOAxGc2FTMfSYVaykdyBUDixQ8z6FCzLARrgJMbfALz8NgeTo19GmHYvXI4JX0oQoZrq2RwpL61wCaAoQGhlWlYqcTknj6kldBwHMI0GCHH+VnqPle62gCSywEDNKTPoQ+Syl/swGsF6a42EgPLKQinGstAJYoAEWqVgXETxcBLLqWWzb7JQy5BTKvOnuEChysCLIEjTdPz5FC9tl68bi3YZdgXrxWRHWYkgfB3vvyhXsQfENLmKizdVYgxbjHCL5Re7Ut9mcjFWg30bikcElEskpkDgJpXr211T23OPk7NS5XiKhkKXiX0vC3GtDgelbtqac56fVG3PNT3Oo9KmHSRq43rDgEqADDmAlgBC0DCGZNgLsFvrFJ+uRlzn5TuGGUlKSiS418rIaPdFoxkYEG2DcKCJgL14ccEWBKwncT3BDLxYE/px4vJAtQwRFcEOMVL/Tf/cQNoBiQQYvZKZB3UggC23Emzs1sohVx2py0gJgwe0HLnbYuFTVBGjZoy9Tt8Wf0I6eJ5PoiofbLDH2Ddsg/bGIbJmZ5OrZhx3O3QOPFbLVELG4S2/97KEfVvnI7A1bpAyV3J7guioWWF8h2PGQ3o6QBSD0FpsjWAcC6BILNuSnHeWkQV2dLJaRdIuEW0d2qxenYuZc2n4gSGccLWRMYqmY4zRmsdtknkehw9vmjbLgkOhmZsvIotwX3iBHh3xm1TLtRw+zxMKhBjE5DssLd9mMdAMCr0JxiAq3awKixFhz9hYttQFfEXJPZjnVWwM0uD3hkADXQbxXMBfkXAfF/uVAJPE7uA2Wv/o8uXr3lbWCE5OPOPM7yWYxVZqG0QCszxZ7qW+eg1mxxZrLovWUWt0DQFLtDYZcxCvee4MqP/y3ISs/ORqtpHegTw4sUPM+rfQEKc1lYwCWCBTAgg/6Ajd8XO6KFkywVDxQFqR2zerWb7Nc243MJbEt3McQf61/ft1+rp7sJfHUpBZ9IjAX6TqYdvaFrAuzAKxoGZGVAKdIOgB6w0IbYI9cyFWl/szeD2E+4b2DuFyiO7QeAAt0wvryxpFuGgraJPHW8B0uXVjojvQMyrz+NkoddRpDX0U3+n+da/yiMhrv3vjZS0d2tNeLz+r14bxhY3sx76oVVPb0IyyIffYjT7G4pLh0hdzZvjWKBVasTNniGugeeAxzuYM7ntaiRRaQH+QogqOitaI0YL70+VifMUbXkQMo98mX2Piqf5xNFW9MJWeX7pT94BPMmkxaYr3TtNKWSPU5gJVI0lAxlmTbCCAjDyYkW1EkJePy6yj9wktD/0k2upREZTV61BxUYWaNFz3csRCDx4yCWxa4rCCbHGIq7DgQIJjqf3lruhndWy74tKh3kYEu621YiWjxJh/5AzY6voeDbcpwq1awN0D5LYUMZJAg4tuosYSDdcC7v3pYQGCUeGzYoglcye1Jr6Jggw5AC7yBS966nX6afn3D6F085pIcH8ySUzKvd6EbV7uDcp59jW0CpSWwby8V33IVIdsuNofu404iALsfLfTQfxZ4CQGibz+1NiOXZMMsBsqO5Lt4cGUHuinPsK+x6S6vDrJPFGy+YR3JwApJFii5IMla9DuZ5VRvDVMAsNLdxNxMkKAB7w/MZbiww12k+I7rmQug2iLGehSTMjDLuuturddczo1P7TOYHshYf8GNe+kWP4sPme62UU2Vhwre/g+Rp4Y6XnERpeVmhx4hWrPAPSbM+q+qksqeeIglZ4E7bO5zr4dcvrG+SbMxgobsux6mlGH1LeW10CKtayW9k+MB3pVq3qe7iwMszpxSunsAXTP/8LELwEknKWc11SsXsZ1WCyy55+GyESCPaBGEOqIrtTSxAXglgrCRroMieGcWgLVqh59l440EfZUAp2j0XXGyS1d/Zr1nxXGZBWDhUnlobweL3SjGzAyj3e9nQdIRDzTo9VL23Q8TMhWKbvS4ZDZaosnif5v9NKqfUzY+q6hDoXfzoQNhSQ/EMYnx/LAeilapkXEBpeP3LF3MMk0D+JLLUKiWVi0AFiyvcAGGC1Mp4CZNtIHzFKxkocfVP3xPZU89wiwVc595jSU8UCqVM/5DFW++TK7DDqecp14mW2qaUpOk+J4DWEkhprpBJuNGwLP0f1SGbBDIiiAp6eddzALaoiQjXbFUx2r0SF+ciTBlzNoQWE1OIj3wqz/vWBede4yrXtBlyA+HIhy+Eez8+pEpBMArsgCUQnwUbG5gri5XcEuMjfvMJT7mTiUWs+TD9S6+s80sOSXzPPIsmk+lU+4he9v2lPv8NJa1R1qkgIcY1BXWeJ8v8dL7870E95JbxrqpfTN7WEYusS7ubvaVBRkoDLBAbsO+qzhIz39fQ8u2+tmN+LXD3cw9BPVDLjZ2G+U886qQZUlnSWY5RZIc69D9wyo/i3d1DCyuIpY2yBPyRjp1uYKDGnOTJgpl4RWzc8kdTLCWYr1lLni7i6h48hUUlAS01iIqOQALGWFhnQyAAJbOqz78ltq8/yjZggHafsF9dPTlZ4bRWC8AsDT+WkYmZT/wBMG6AEXqIi5al8m5rmihQa6ulfROjj4171NYrQCIBGAglzQF/QIYWLszQF8s9dLPa4TLoIZwbTcKYCFLH8CroySJUETwCqFDpDon8k/OdVD8ziwAa8JLlWz/An73y7OHsrzpAbAwNlzQ6unPrPesdD9k1AILIQauOLnWpVphgouWnVKrH4QpUONCqrR2yMliT0mAymuIoFcocvFZ2RcSV3BHfmfKfujJUMZ7nDfLnniQPEsWhcU6k7O+gmt41acfMbAuWF1NqSPGUNadD+mOFaUFwIL75k2jU1icQrl5iDUBF/eIe4h3jBZrKtBVPetLQkgfvDzk5qGSfBL5ew5gJbJ0ZMaWrBsB3HIj8CFu96SFZS+75R4OYMVJD+Px4ozTUDV1axZdyTqfojFLSg+s18YPdNJpR7nY4Zm974kI2X++XOqlb5cLKcdFVwAckBBEUpqBDG6ByHSFlyxMtvHyL68JEsAtxC37abWPZSCLLGbJR7ph06QgcapsFl1W1rs4sV5Vt3rkI7eBjnxY5IYUm8pv//LRv3/xUF5zWyg+CjIFsYxNq1eS1AJL6vYs9zwAXC/PqaHfN/jp2O4Omjw6hbl+ooiHB2mmT1XMsND+QY7eaIfu71Z4iYI25oIeDXiPxb9YBwTRes51+FHCTXZEwGox1ghcWUR3Uy2yimaBBatjrNOgZ+3iTWR//HZK9ZZT6U1PUf/RA9i6LAXq1GTAhA7jB2u+lJdGrfzk6LXaeifSqPV9unFPgM4/1sXifAL0RHu8gw+VC5k8AVr9b1PdRZD4nHi7thsBsHD5hTiTJ/WuizMpWrIEa2rC4sGJljPRXAdFes0CsES9i8xcpxfAEsentT8976VY64ZWC6ziSgqLJQU5QKeiBnCPeLjIL4BE4iUP9oBy2TS1rHeoKyeL/aUBCtpsbN8aGZ+17YuvU/O2dVankQlYWLZguy1q0hQxFASCpSOuJC4dgpWVwrBtdko78xzKuHqybDICtbRpAbBO6uWkG0cLQGK0ebj9QIAlGIoGYOEiAvtz6ffIqiwWhD3IuvuRUNB3tXQkej0OYCW6hCLGl8wbAfjvIxC0d93qMKpSTh5BFwRvpWpH45s1mvWiSWY5Kb04E2HKcDnJS8GI3pnpimeWfEQqjdBlpr6aRRenx0yp1PWlRz56ASwxEyFi/0ljYImBsuXiEAFpKJ82lWXdkqZwB1D80pwaWrk9wG7FTz3SyTakYvaxYGUF5TwxlVx9+xtinJX0Ltpmf/FmH3Vr7WAAIACard//RsHFv1GHi86ntB7h7qFyzIwFYEUL0I9+vKuWC2nM9+9j7ndmZXtCht4fV/sIqdZxyMEBDNYP+EQQZoBacD9FVki1B0ocYAsPBKhVlp3SoiSElMY/NKR0FrSwV/NeMvN9KuV/PFzblQAsqTtuqovYBRaANhysLz3JHQYWS8GrzGtvDmXkRLIBgKzMCrXWDUpMBqOkX8wF8aV/k6Nte6WqYd9zAMtP7/zioRH9nPViSYXikEksUhHnKmXoCMZDn59CFwChd2TX7pT73DRCJl28s/DuM1pkL3RKA+QL2JhnQLT4rNKYpABrqmd9QZVf/JfgVgi9ApCFrPfpk64K6Q3aAOyBDoeyB5aWMqtrZO9LP3ciOfI7GSVJNoYbYv2++H0NwdpaWswAsGABmuK0MXmJccFwmSZmxwUwlzpyLGXeeIeu7MWGGRKnDjiAFSfGxqvbZN+ABooPsaB7yMQkLSuaD6I3+txBB1NaxYt1qvrVcwCS6zjZ5RSNWVaji9OjalpormTWPFJzUNA8OAMNzKKL650BIcRoqkc+RgEs5DC4bribhtW6/IkACFwRIuMQVbz3JnNTQKwLKYAF96Kps2vYoWHy6Np4WnD1rQ2qbSSgrJRdVtK7aIfuFdv9LA4P4l0VrCmiwN1XUlblfirpcxx1fWmqYvwhJRcN0TUKMrS53YQg3CG3w2CA3XJn/+s5FlDYjAJL1w8WeJlLKdx+IhNJ4FA2b5WPFm/y0zmDXdQ3zx4z0DtiSS5Y72OZV1EfMcLkysbdgajfaaXLSnpnxfmkxx0XVqOb9wToyE6OUJgC5hb4wG0MREifMJEyrrwhZBoozTyIrGnlrz4XVY3qgoens3g99txmLKC2vXVbTarHASw/C+1w9iBXVLdVadwluEpn3nRXPR7LuRAigzPc5uNRCvYHaH9pkLlrRovPun1/gNrm2FUndAJgBytHuOqJHgnxGDv6bEwLrEiacOkCwxF4P5l5sRIv3mnplwNYWriVAHUtsRHwean06SkEc3tp2ZTdh6b1uZN2ZHRuNE7rOQBxAKvhxcXlJM9zS6wPMqRZjS5OT3zWDD3rglEAq6waGR9dhAC/mUjtDSurN1+iqs8+ZjfBtnThEMYOZV4fOfLymWWVFMDaeTBAL8/1sIQVOGzgJhUuDsW3XcsyF2Y/9BS5Bx9vmGlW0rtoh+5lBX5mmYQg+HsP1NCmex6grlvnU9HQC+nwe29kLnPIUgrAULwNP+cYF116kou5dckBWLAeQfwpsSAAfMUHb5F35TLB/cRmJ0fbdszaJPX0s0y55Y7M0Au3pfEDXMw6D5ZYKEi8MXuFj7mEI9Bv2xwbyzx6Yk8kPhESUEgLLGe++tPL3F+htwAfJp5QP5McLLw+mO+hKecYzzKG51tJ75oSgKXkjisFpfzbtlLxPTcx8CrtnAso86rJpsYQ0rP46QWwMC+QsRRAB+J8ImPxb+t9BGtIlGRxIYTrMQDv3u3DY0nljBlDbYcIcfBQxOypNncKy46bOnqcILtgkGp+nktlU58i5g56812UOuYM1gbAGBKYmF0AyM9e6aOVhX5m3ScXnxUXPtMXeKlLaxudeqR8nFfpuGBN+tMaH/3wt5fOO86tmM3VKE1aACyEDLh5TOwYWCJYqDUGlkgHDEZKH7mL7UPkEtUYpbex2nMAq7E4r/O5VtoIlL/0NFV9/VkYJ4rSOzJLrPU5/XRyyFgzPQcguSdaSU5W3LCJNFlNTlajh8vJ2Hqm1Jqvd/IxOCL5FisGFoCADs3tdPMYN4tTxAo2/gt/o8p3p5Fv21b2L2enLpR+2TUUPHSAyl58krk35Dz2AvsOQbq/WOIlACliYFwxqLard1/KefoVU0ARq64PorzgHgJrJAT/FbOhwVUO4A4sjWCVhTr//Z+XPlnkZfGHUBAv6+rhbkLcQLmCQOoeP6nKyKo059R8H0tOANn65wvxUFZsD4RoiOwXYFafDg7mVoizKPiwrCB6fblx8fUhtrSsMp+0uOP6Fv1GrS84j5r17RFiTuDgASq5/xbybdwQZnWqRtfl6jRmDKzOLe0sAYQ0+zJAlfnrfCxpB9wmkwXAwnsFQD7WAmksqQOtelCn16ZRWjMhgx1ikpU//zhV/zA7/NLF42EXLyw2lASUhKUwEg0gSZCZBVmv4S49Y7GX9pXGjs+KSwishUN6O2hUfyf1ae+oZ41VVhWkVTsC9P0KL4sviTKoq4MuG1qXLRMWqaiHSySzALlYAFZkPDKXk9jYm+NSQpLFOOPSqwnxCPGGKq8KUmaa/iyEoeQiZWWhTMpmyq2x+uIAVmNxXudzrfLCFMmveOd1qvzo3TBuFLubMxDrrxbH6uSS/mZ8w9Y0NmwilXrn09jCmXT69hn0d/MBNKPrZYZdX7necb3Tv2rpb8n1jiiUhbBFS8p94U2yt2odxlC5LISwPICLFW6CAW7ghh4gwUUnuqh5Ruy4IKWP3c9utdPPv4S52GCDunCDn3YeCtCZR7vYJhyBaUtuu5Z8hdsoa/KdhADuZhS9650Zz5b2YZbeRY4LN9Wv/YDA+na6+EQXA6wiy9+FfnplrofFkRILMkleNzKF+naQd4lBG2SQgwtfvNxmpOO0mpysRo/R/UOizSc97rjdXpoasvArffAOqln4KwM6WBDtSD9XCcFiRs9YPGgsAGvWch+deoRTNrg5QKzvlvvovfkeNvSrh7lpZD8hU6xSUHiz1zvMJzVZCOEyl5lCjJ7IWFJ9n3mE0hHcTCy1ly5Vn7xPvs0bWPwkuEg7u/WktPMnUcrxQ0IWdQDxps720HMTG8ZCU008OYB0A7s62CUEEg1t2Ruk1TvqJ0SIpXdmySkagBUtHpnUklHcH6SeeiZl3XpfveFWfvhvFlpAmhGy8j9vU9U3M8l99GAWrB0F+gqrYbwBQwBWZSVlP/I0uQfUWd+ZvRY1ZH8cwGpIbpvwLCtuBCpnfEgVb74Uxh2P3c1ArN/bCAEFG6qYtYBZUU6QgdXo0kJPjucQnVY4gwFX9mB45r0f249jQFaJW1/cE653sWe4FjnFc63gcpLnbjLLBxlyi++ZTDa7Q9a8Hi4xxbdcRYED+0O3l2I2LZEb2Cwu3OCjwgNBGtnfyeJsyBX/nl1Ucus1FCg+GHILRNtf1voYMAIgBUXMZufM70Q5z71uWjylZJZTrHmNAwBARFhVzV/vY1XHHO5kFgKdWgkxoWBtBaDw40Ve2rqvfuZU3L5fdIKLjujoILdTeBpcT/7c6qePFnpozc4AHZbnYC58Azo7osrYjPXHanKyGj2ijK1Cl1Z33JJRE6nnHTeEYq2JB3Y1up92zoWUec3NLMHC9yt89NZPHmZ9cutYd8gCpjEArF2HArTtQJC5DsK6sWRfKe16821ytWtHnSeeTY4UN4nZYlfvDDQ6gAXXOiQPQZwouYJ31OJNPvIHbHR8j+ixpGBN5dLgCQhr1v8s8NA3y3zE90PyGh8NwFKMR8ayMn5NZc89To78jpT77Gtkb94y9BBYyrEsxyv/YtZZsNJCqZr5MZW//gI5O3eV3S9wF0I1KxOvE3cOWOWFGcmox26YQVete7Ye/97pdTPN7XBm3PkqPqAxFuQW1XupY8UW6liOn62UX/s76J6XdyYVZnTRTb9Z9Fhtw6aFnk7lmxhoddLueYpymJM3nj7rchmVuerS/Co2IuIbAQUmWW3d4/SomRXa6+hZ70KHt80bKfOayZR29oVhD66Z/xOVPf4gIRNWzvPTyNGmnezAAET9VeCnzq3sstmZsPksg/XVgl9ImqEQbhOI23RMNwelp9gIGZVK7ryBEHxVuknVzo36Laymd2rWcYBOiBmF23gcvswocF05oqOdpTYXjU0gx1tPTTGj+yZ9UWQKA6N0omd9iDUeq84n0BzLHbdXezuluYxloIPr1ud/eFmCgpw0opvHpjD3LjOLlhhYu4sDVFxF1LudndG+/F8vUef5H5LHmUaVtz1DPUYOpkpPkN791cviKTW2BRbWoPOOdTGQHln1Igsy0/1ngZd2HAzQ9SNTZGNJ7SkN0ooCPw3u7lDlHr1tf4De+81Lv60TLgnMmk9Wm0dyAFa0eGQZo8ZQ3sl1FlFi7Ev/7l2UOnw0C6pvS0sn8vup8tMPCYlg7BmZLKyAs5vgxitmK0YG3LA2+G7Hdip99B5CgoWUIcMp+94pRE5zXT/NnLNa+uIWWFq4lQB1rTbRpRvQY/b+SteveYLcgZowTn/S7Ur6stPEBuF+PBfkNH8lA6nya4EqgFZ5FQWU6S2NSdva3MNpXofxtLDNKZp5YBY9ag4KmgdnoIFZdMWaT0ceWMyAq36Hlmke6Xf559BnXSZRpTNTVduGoEfVQEyqZBY9TVHvTBKBqm7MklOyv5dggl/xwdtkb9aMsu56OGRiL938wY0v6+a7Q24U5QdLacfr4Tf0VR5iLoC4wQ8Vv5+8q1dQ+bQXybdhHdlzclnsK2fvw1iVdUV+dkt+WJ5gfeVZ+BuVPnYf2XObxwTMVAk4olKyyykazVaji9OjR7uV25i13ln1vSTloBp33EhLVGUJ1NVAQoHXf/AwMARgzDmDnQyQwe9mFa0AFiysYImJjHWLPltEHd55gDxpWZQ+5UXK69eJJT54+2cPLdjgb3QACzyCu9z4gU467ShXKLMeZLK7OMgSO3y73McsTxGb8YLjXXR4RwdLYoHLFlgDwRoVsaRgdYY4gPheGvsLz0AyiY27/bRok59+WeNjbvNiMWs+WW29kwOwosUj29eyB+W9/Dplt6q79GZhDR5/gF1mhTLdVlcJCUOcLsq84jpKOzf8TFw991sqf/kZ1gZ17FlZBDPHQGkJi2vm7NmHcp540TRrbrPmqJF+OIBlhHuN0NZqEz1yIwCwACBWs5r9Ydz9uuP59FF3wVwynsWsBXnSfasFi6oKAFZbqUPFNmpbtdPQ0Mtd2cwabV6HM+lQSgtVfZlFj1U3bHLz6ZRd39Fp22dQXsW2qDxGsoEFbUdQj5I1dNSB/0Wt903H82hml0uo2pEeU15mycnq64MqpY9jJS4neeYmu95h01f66L0EU3vEcbFlZjKXwtDmr3M3ynn65ZA5P9xfVvzrJcr7NfyGnsWdsAkYF4tL8eWnoT7AOVhvZT/weAi8QlYrHCCQiSgrTQjiWnL/reRZupiipTQ3ot7JLqdotFuNLk6PES2P3tas9duq+yHQpdYdFwkBvP4gc6dla5fKgv437wmwRAo/rxEseVAAxow72knjjnaxxANmFHEeARS7fKiLzhzgihqea/PeAK3d6aeR/V2U4hRcjuGWjCDoohsy4uYhe+nWfUFV/T33bQ1L0JEoeqcUSwoyQCbc9s1sBAu5HQcCBMshAHdyxSy6rLbeyQFYseKR9X76EcrMkMQjgwXk2lVU8cZUQsZbxCMDKIWQAumXXh2KRwagVZppFhduFe9OI+9fS4R9R2123JSRp1L6uRNNSQRjxrw0qw8OYJnFyQbqx2oTXW4j0LVsA1275knKrxCyN4nlx/an01u9b4srp7UuyDDZ9G3dxH78WzaRb8d2ZrLJMnfEsSxpdSIDslY2HxjzKVrpURqy1fRPpAdWfwCtYHGV4SuPygZYwyEuG8Crakcaqzdo3wIasfNrOuLgkqjtYEH4eZeLyWOXdzExS05Wk4/c+qCko/H8nstJnrtW0DuAWJWffEDV339NgUMH2a0lAhK7jx9CGVdNFoIT1xYcwuRu6BFPBC5l2FTC4qrqs4/IlpnFNp6w4EoZPppsLmGjWu0l+upPL8tohWDA0hTZiL6a88RUcvXtz6wBpJtUI/ptBTnJ0W81ujg9RrQ8eluz1u+m+l6KhzuunLTMkpN0Hg3v52RWU3Anjiy4eJi90kc/rfbRJSe66IhO9V0Zkaxj+kIvffWnYNWkpr93fvUQLinMoqep6l18VoP6vZotJ/EJauORVVQHKTNKJtzI0WJfsHFPgAG/iIfWFAsHsJJM6lbb2ERbkNtUFdG1a5+i3sUrwyS0qPUpLLi7CB6YLb5oC1iwuop8WzcLINW2LeTfsY38hdvJv8uYVZU4/t3pebQtsxv72Z7ZlbqUbaChu+ZQy+o9MUncndaB5ubBKms8ee31/ZrNXpCtpn8XPLCRgVajdn4Vk8+LWw+lBW1GEIDDaAUusCN3fh3T5XBml0n0RaeJ5IuQlVlyspp8+IbN7BUuvD+ud9r4W+0NktNhY24Ycjf0JVVBtqEMcyGUeQRiqcz8w0dzVvpowrFOOu3I6JYBByuCipkN1VLB1we1nNJXj88neb5xvdOnT2pbcb1Tp3e4KJhwrItl8BMvBRC77sfVPpqx2Ev7SoMsrt35x7nopF4O5s4I8KFwf4BmLvHSj6v9bN0Xi5r+UNcs+fD9kNoZoa+e2XISR6EmHhlcM+eu9NGgbg7q3V5IPBKt4KJswXofffi7l1nLXT7UzWJvNrXCAawkk3hT2gggNhRArLe8Mz4AACAASURBVAH7F4ZJaUXzQQzEOpjSynTpYQHzby8QLKrwWWtRhSB5wcoKw88rcTenAgZSCWDVtqxuMYO0H7/nJxqyew4deeAPxWf/3O5UFvR9S1bPUF2zF2Sr6J931Qqq+nQ61fz+S1S+wlrql3ZjaEHbkbQhR4hXo6ZAZrDI6lu8QrZ6kGz0adfLWFy3gE146ZglJ6vIJ5JxVqOL06NmJmmvY9Y8knsyYsLghr5/viPqDf2ybX6WxQ4gllyB5dbanQH6Ymmd+8yo/k765zC3LEiFW1bEiBnapzYtnnaWhLWwmt6JxFmNLk6PQUWP0tzs9YHLKbHlZEQ+sNSCxRkuEBAvykjhehebe0bkZEQukW3NlpOeeGRtcxDXzMUyRyIzsdT6Gm6d63b6WfbOX9fVgand29jptKOcNKirk9rm2sLAL1gXiolGzORVIvTFAaxEkIKGMVh1okejyx4M0DVrn6Ihu+eGcWlTdh+a1udO2pHRWQP3wqvmeg6yOFXtKgupXeUOal9ZSEe5d5J/d5HuPsWGAD8KsrrTtkz8AKzqykCrGkeqrr47lm+mobvn0JBdcyhLIeg7eINYWb+1G20aMGKVg0LNrz9S1WfTmX95tLInrT391nYU/d52BMHCTW85cfc8GrnzG+pV8rdsF7DCmtHlMvq60wWmyamprQ96ZaO3nVkbHKvJyWr0SPUDmesWbvDTN8u8hDgpsW7o/9waoDMHOOn0o5yh23vc2B8qDxJiYCDmy/821T8MjT7cybJJdW5Zt2HFxvOPzX567zcPvXGF4K5stFhVTlaji9NjVNPl25u1fltlPxTJJa53XO+0cMCs+WQ1vVOzPijFI0MfALN6thOy6GIfsmGXPyyIvpysELAfgBaAL2SZBOA1/frYMXi1yDyR6nIAK5GkoWIsTXGigy2XbniZxuz4PIxDRen59EafO2l9Tr+YnHMHPCzbnwBUFTKgCoAVfk/1V6ngeuwqzs5dydm9Fzm69mBpTZ1de9DI181Jpx35ZBg0n1L0HbPK6l0sD4yIbQCWNTv7HEo94xxytG1vmE50kKz6V/XFf6ny0+mEFLXRyvqc/iy2FVwFq5zmLfhwBYVFVo/SNbKPhpxa/PNqSjvHeKbNZJWPknJajS5Oj5LE9X1v1oZafPrkD6pp9Q7523czb+iVqDWLLqvpnZqDghJvzfyey0mem1zvzNSy+n1xveN6F18Nk++d611srlt13WsMXZN7JgewEkUSKsdh1Qmhhq5zt75LZ2/9IIxTxe7mzJ3wrxbHsv+3rtolAFVVgkWVaF2lFEtKDfvtrdowoMrZvScDqQBWOdrnyTZVQ4+aZ8aq07NkFYuTBTDLFfDG7M49+HhKO+Nsch97kqHHNgRdagao5sUZKDlEVZ9+xIAr8tdlu4ns/49WJzHg6o9WQ9Q8WncdAI+IkdW1bL1sH8h8ljHpako76zzdz0gm+Wgh0mp0cXq0SF99XTXrgvrekhewj0aj1fROpNNqdHF6tMxS9XX5+tC0DtxWm0d8vVM/1/XU5OuDHq41XhsOYDUe73U9uakvyKcWfkqXbHwtjHdeu5uWtjyB2lUJllUp/mpdvBUb2TIyaoGqXuTs1jNkVaUlFVRDyglWZKcUfctcDDuXbYpJO0C4tDPOYWCWLSNTM58akq5Yg4v1ovFt2cjiW1XP+y4mfUhTf+fOobQ+t79mPhhpMGLnN8wiq3O5vKzsObmUDiDrjLM1PyYZ5KOZqCS2/GsqQALXOz1arb6NWRtrLif1PNdTk8tJnmtc7/Rok/o2XO+43qnXFvNqcr1rWoCweZpjTk8cwDKHjw3WC98IEJ28azaLi2VGQZyqgswetDWrB4tX9crD/cmWnmG468aS0+EHl9LQXbPphD0/KtKQMnwMA7Nchx2uWFes0Fh0RQ5Q7sXpWbKIxbfy/Bk94L09txmljjubUoePIUdex0Z1iRy940sGZOVXbJXlv71FS8q45J+UetpZlpCPaiJkKiay3umhi9Ojh2vKbczaUCfDeqfMjfo1rKZ3XE56tEB9G7PmE9c79TzXU5PLiQNYevTGaBuudxzAMqpDRtpzAMsI9xqhLd8ICEwftG8By1CY7itXJYW9ae1pay1YVcDAqm50MKVlvbZWWZBzPIdoWNEsurBmHvl3FsbkEazMYO2jBihJRP2rnv0NA658BVui0gmXz9TTz2LAldTyLBHoGVs4ky6vmcWyXsoVe+u2lHHxlZQ69gxFXU8EejBIs+YRP6AqitxQBbPkxPXOkBgUG3M5Na2DgtXmk9Xo4e8lxSXLUAW+3vH1zpAC6Wxslt5ZdX3Qyda4NeMAVtxYG5+O+Uagjq99Dy1nIFar6rrA3GWuHJb9T7Sqwu9F6R1VC8OsBSyR5FSz4BeqnjuLPAt/i80Hh0NwLxx3Njk6ymd3TBS6frjdxUArxLcKlpVGpcs96DgG/KQMGS5bJ1Hogd7B7bFq1udRAUfEW0ufeDmljj49Kr2JRI/qSaeiotXo4vQIQkeW2Y4VW1g2WHvQT7+0G6tCG6JXMWv9tuoG1Gp6x+VkaLooNjZrPnG9U2S1oQpcTvLs43pnSK0UG3O9a1pAo6JCNHAFDmA1MMONPo4vyOEcRByh7iVrCVZVAKt8NqchFlt5Qfbv2knV337JwKzAwQMx+eQ6ciADs1KGDAur19j6hyD9pxXOILjfxSqpY8ZR6qjTyXX4UTHrNTY94uCkelf5yQdUDSBrd5Hs2B35nQQga0T9w34i0mNoQtY2thpdTZEeXDQAqMov3xoCrZAdVloOpbSgLzpdRHPzxutSG7PWbw6M6GK/6kZcTk3r4GO19Y6vD6qnuq6KZq0PXO90sV91Iy6nprWOq1aMBqrIAawGYrRZj+ELslmclO+nqSzI1T98T9VzviHvX0tjMpTFjGJB388h/N5Y+oeMi6dvn0GD982POl6b201p50yk1JGnEkAeNaWx6Ikcm5zeVX70LlV98zkF9u2RJcXZpRulX3AppQwbHfo+kelRI49odaxGl5XpSfdVCEBVrWUVfoeVVZqvUrUKVDgz6cvOF9E3HbVl5DRr/eYHVNWi0lWRy6lpHXystt7x9UHXtFfdyKz1geudapbrqsjl1LTWcV1KEsdGHMCKI3Pj0TVfkOPB1bo+m9qC7Nu6iapnfUHVc7+lYFXsAyasse4vO51WN4tt1WSmhI7Z+yudXjiDepSsidqto117Sjv7QiG+VVa2pscnw3yq/M/bVPXNzKhWc87uvSj9gkmUMnREowGMagA5TYKJqJwMctJCn1XoQdw5/9ZN9MGHa0NWVS2r5QFXLfwR6/rsLmaR9VWnCwi/KxWz1m9+QFXitLHvuZya1sHHKutdpNSsRhenx9i6Fq01X++a1npn1f1DfGaH/l45gKWfd43S0movGKtO9GSUU/W3X1DV91+Tb93qmLqNmGJz886kuR3OpIDNEZd5MGbH53Ta9hnUKsZhGNkT0/5xPgNu9JZkklPF+29S9defUaCkWJZcZ+/D6BnXBFrcaohedpjWjm/YrLVhC+zfRwC7fVs2McBK/J2CQcM647W7aXtmF+pWuj5mXwCxvu50IcE6ix8U9LE9mdY7LRRajS5Ojxbpq6/L30vWei8pSd5q84ifl5Qkbux7vj4Y419Dt+YAVkNz3ODz+IJskIEKzc1awJJZTt61q6j6m89ZrCyl8mP701m8GmR1NFqyvCXMTRDAlTPoi9rd4tZDafRd55PriAFGH5l8FkuBAAHIqvrqUwqWl8nSvz6nH3O9WtrqRMP80duBWfOIb9j0SkBdu0g5BWuq60CqLQCqNjPAKlBaoq5DhVq70vNoe0ZXKszsykCrwoyuhP+hNK/ZR2cVTKeRO7+K2cvsvH8wi6xDccwiy/XOFHFH7YSvDxxIUKNhqf4q6lq2gbqWrqcqZzrtSWvPfvaltlXTvF4drndc73QpjsFGXO+alt5Zdf9gcBqY3pwDWKazNL4dJjMwEoszVqPLCvQEa2qoetZMqvruK/Jv2xpTsTfk9GMWWQvaareGQowcBGYfumuO4sF1XoczaGdGJzJrQ5C0cvL5BCDryxlRXT/XNDuSZuVPoGUtj4vvoiTTu1nysepGIBH0rn1lIb09aqcAUjGwahP5i3aYoisl7uYMoBLAqi60PbMrA6u8KtwAM3xlDMg6fft/Y47lp/an0dedLqDdaR1C9bjexfeg0LlsI0uYYrRwOcVXTkblI7Y3S05q1jt3oIYBVQywKltPXUs3UPvK7bKkBGx22pPWIQRoicCW+AmrTrliFj38vWSWhsn3Y5ac1OhdfCkRejeLHq538ZUWl1N8+Wt27xzAMpujce6PL8jxZbBZC5jV5OT9awkLKF7z248xBVDpzKB5HQT3wgOprWPWPfzgEmZxdfjB6IHky1w5NKvjBPqp/elU5qqLb8XlJLA26PFQJQOy/ksAHOXKqmZHMx4ub3FMfCePpHez5MM3bMZFluM5RPkVW1lg9dBPxRZyBryGO7e5U8jRtTvNK+1UB1ZldKVSd67hvjG+8dumMzDLEcMi8/c2I5hFFkAyrnex2a7nvdS3eDmdtHsenbRrLrOMrXGk0Iac/gRLT/xsyDmMahypmuTN5WS+nDQJQGVls+QUqXeugJe6AKSqta7CZ2RGUpVDlK12MKWVLLg17d7uZM/OMdJ1WFs988m0h8fhfcvpiYd0OIClxFWr6Z1V961Kcmzo7zmA1dAcN/g8PtENMlChebw2bPEddfTezaJHfML4R4po5M6vaVjRLGpZvTcmWbD8AZAVCZwM3TWbAVc4VEcrOIzCeui3dnUZ9qR1zaLLKvMpWF3NgKyyzz6Jethf2XwQzep4LuEz3sUs+Vh1IxAPvQO4kB8BUgGwAoBlRkFmT2eX7oTslw7xs0M+6zoe9EjHPG77JwzISveVRyVlSasTaeSDl5OrTz8zyG0QutQO1Kz5pFZOHSq300m75zLgqoXCOg8atmb1qAWzBFBL6fLCLHr4+qBWg/TVM0VOfh9dc99fzKKKWVaVraf88tgW3fpGq66VLTOLHO3zyNG+Azna4bPud3vrNuo6qa2ldj5p6lRHZVPk1ADruFrSOD2xOcX1Tq0maatnlt5Z9b2kjZvxr80BrPjz2NQnWG3hsupEbwpyGrB/IY3Y+TUddWBxTB3fm9qO5uWdyYAVxLfK8pZGrb+i+SD6tuMEWtl8YMw+zXrRWE1Opz26j87d8h6dWvgZ2Ug+wDYARVhkwTIrXsUs+fD1QV5Crat2CdZUFXVWVdHcbbTK2N68BQOqRJDK2VUArcgZPQtgQ82jUTu+ZFZZzWv2RyXLPfBYSj//EnIdGXsNUcOXhqJLaSxmzadY9GR4y2jInnkMuIIrl5GyP7WNxEKrHxVkdQ/rzix6+PpgRErKbTXLKRAg34Z15N24lnwban82b1R+UIwa1Y402pLdi1pXFSlemhl6EBo7XQKwBVCrXe2nBOAipzPsEU1pfTDMWw0daNa7KH1bTT58vdOgRDqqmqV3VpWTDpbGtQkHsOLKXvM75wuy+TyV9mjWAtaU5NSyeg+zyhpe9A1leuUDiytJ7dd2YxioUpjRRakq+57LSZ5Not6l+yro3K3v0tjCmVH5CQs58HxN7pGqeK6lklnyQVDxYEUFTXp+H6X5Kgh0pfsr6n731f7uF74T67DP2v+l+Ku1DL3J1IXbV2ZPAFXdwiyr7Dna3f8aer2DFSeArHaV0WN2ufofSennTyL3MSfolmlD0xVtoGbNJzl6jtv7MwOtjt7/P0U+bcvszixn7UG/Yl1pBeia4HLYn7kcvvDoQLKlpWvqI1blpiAn05iloSMlvRNAqnXkFcGqTcaAT+jJlqxetCWrJwOttmb1pKJ0wcoTxRH0MyCrTdUual1dRADy21SJn7so1V+pgTrtVe2t20ostzrQY4vrXBUrY2RH1f4kbS2U5KS2Nz6P1HJKWz2z5CM+lctJG//V1uZyUsupxKjHAazEkIPqUVht4eILsmrR66rY0Avy8Xt+YmBWn+IViuP12V3MTfC7/HM0x8wxiy6rzadIegAonrP1XRqz44uo8oDr1bf5E2hdbn9Fmamt8OM96RSsKKdAZQX7BAglfEb5n7ROpVA/UFFO5Nd2UFY7vqZWb2d6x9rMfwimLgRVR8DjZJ9Hx+79lcZv+5A6l22KKlJnzz7MIitlyHDNYrfq+iDGtTql6HtE0ovJF+jJqmYD6O/mR9PfzQdQtqeEupRtpM5lG6hL+UbqUrZB18WFs0dvcvU7glyHHU7OPv3I0aadZvnw/YNulqlqKF0ffJvWM7AKoJUIWKnqJEolgFUAqBhYBdAqG2BVRyNdUra3OALUKqLW1bsaxHqr3JUtibsVHmD+oEzGVEOERjRO9nU8khecntjaYdX3kplzQk9fZumdVd9LengazzYcwIond+PQt9UWLqtO9KYupw4V2xiQNaLom3rBopECG5Y/c/LO0j1DzHrRWE1O0ejJ8pbQuVvfI7hgRSuLWw1h7puIZxOyZqq1YpJaN0W3gioXLKR8FcStnnSrtqGGh1Ja1AZT78qyACLzH8Aqv80h269V5hHcmMcXfEi9SlZF5Z+jUxcGZKWOPE01j620Pvi3F9A7U76ik4tmU67nQEwe4DAON24AVn83G0BwCYxWEGMNIBZALfGzVfVu1TwWKwLActYCWq7e/cjZs7fqPqwkJxDd2PR0Kt/MZHlLjy11YFUgoFoekRU99hQGUAmAlWBhhWzCDVlgvfX9pGLy79oZ+gng9yLh72BV/Ky3kBUxPFOiAHAVZnRWjBenhkdWWcdFWjk9HMBSo/dm1zFL76x6rjWb30b74wCWUQ42cPvG3tiY/YKx6kTncqqbGKcUfcfALJ/dyQASACVGi1kvGqvJSYkeHDYBZCF2GS/JywFYLwCY2p7RlQozu4RAK2mmTjXUWW0ezT59PVV+9B55lkZ3hwNQknb+JEob9w9FFinNJ8UOTKqgV07BslKq/uF7qp4zi2BBo1SWtTiWVgG0aj5AtTt3ZJ/2YIB6lK4JAVqdyzYSABGtBS6Grn6Hk6uvYKGF4Py2jEzZbpJdTpFENSQ9cAlFzDOWERBB1ks3xMz6qSRHm9tNzh59GAAJ60d8jp6uLTi60jP0fh9rHgWKDzEgi4FaoZ8i4X97tQOyasdY4cyk7Znd2Hq+rfYTvwP0U1v0rg+NqXexaOP0xJZ8Q64PXE5qZ2H9elaTk35OxKclB7Diw9e49WrVCWE1uqxGj6jQVqOrqdIDCwwEex9eNCtua5UZHdtS08iWkUE7qtKpyplOlc4MqnJkCJ9yfzvwf8n3tX+bMRb0wTfW8pxMtHkEN6fKj96lmgW/RBW9Pbc5s8hKO2sCkSM8OHOyr3c1v8yj6rnfkuePhYqqvzb3cAZYwU0Q8aniUZDVsFvp2hCo1ad6IyFzqtYCQAQuhwCzmNthuw6si0TTP610NRSQAMtoIRPghhBo5Qp4dA/X5nIJIFWPOrDK2blbvf6SXj5+f5jllgh0bVheyOJxxSP21u70PNrGLilEcKsr7U1rLysr/l5KjveS7okW0TDp55PF6Un2/YNZehrvfjiAFW8Om9y/1RYuq050LieTFT+iO75hM2fDhmxuCPYOKzkzi83lZsCTLT2DWU3gd3u68Cn9H36343tJPen/yCG4vlltPnF6zNS2ur4i1wX/9q3MIgtWSNEKLH0YkDX+PKaf0pJMcvKuWMZAq+o53ygyd0dGZ/qrxTGCtVWzARSw2RXbmFlh3g0+8q1aIbinbVxHvo3rKXAwembJaM92tG1PzsMOpzcKe9LG7D60OVu926GZ9Ih9JdJ7qX1lYciiCqBVl7L1lOKv0U+200muSLCqS3h2yWidJ9M80sIgka6Gir2FjIzM8jazmwBu1QJcsx5spWXYUetaTU5Wo4efl0xR86idmLV+W1VO8eW+9t45gKWdZ43agi/I8WW/WQsYlxOXkxYONLbetazey4K9D9k9jyqd6RIrJ1gzRfzNrJpgEVVr6cQsomr/rrV4mn2/9kx2sfhltfnE6dEyO9TXjTaP4AJU8dG7VD0rejIDsttZ1sK08RPI3rwFe2iiywlxrarnfUfV335BgdKSmIyyZ+fQ3KwhDLACcAXXpcYqcnLyrvmbvKtXMDALoJa/cJvm4WFd2pDTj4FZm7L70sacPlThzNLcj94GZq7jcMWEZU+ar5LS6n0i46rw/9TI7/2VzLoq1V+llwwWMw/xqvqffFitG2AfcnZVB1bJPTTR55FeRqmhK1rmRACMsIgzowDIdXTtzmTk7NKDfTrytccYU0OPGeNV6sPMeaT0rIb43ix6rAqMWE3vrCqnhpgrWp7BASwt3EqAunyix1cIZr1ouJy4nLRwgOtdbG5ZbT5xerTMDvV1leYRQB64FlZ99lHMTtPOvoABWaPeNReIVU9JeE0pXaG4Vt9+Qb6CLYpdpgwbTe6jB7OfkW83HmglHaiSnFDXv7OQvKtXkg/AFqy0EMNLR1bSzdm9BDALoFZOX9qdJrgdxqOw7KvIvFpZyT5ZFtba39n/q4T/1/1U1tYR/yd8X1XScIkwYH2HoOpbazMBIsg6YjGhqJGTGj5abb0z64DqCPqoY/mW0A9ixXWs2ELZnmI1bI1ZB1bQIVCray2o1aU7AciOVqwmJ6vRY5beGVau2g4aYn3I9JZSlreUhM+S2t+FT+H/JZTlK6VdaXm0Kz2P4Hq7Ky2f9qS3J59NPjRANPrNoseqcjJLb8zqhwNYZnGygfrhC3J8GW3WAsblxOWkhQNc72Jzy2rzidOjZXaor6t2HgU9Ncy1EGAWxciu9kOHcSxbamFGF/WDiENN0MXiWn33JXmWLVF8guuogZRy3BByHT2YnJ27huons94Fy8sYoMVArXWrGagFME9r2ZvWjjZl96GN2X1pU47wWWflVCFj7QQrqPD/C1ZPdVZQYvtEz74aJBttyRayAIoZAQuyoltWqZ1PSjJIZr2LRVu86Mr1HJQAW5uF3yu2EKzyjBZ7y9aCpZYIauH32rhl8aJH65i53llwP+T3MyvhYGkJBUqLhd9L8HsJfTJ3Xz2QCmAVQCsbBbWqT6g+Mn0yUIuBW/nsd/wPmdDl3ObN0jsOYOkWmaaGHMDSxK7Gr2y1F4xVJzqXU3znilkvGqvJyWr08PWBzyMtHNCzLlR+8j4Ds2D5Eq3MbzuKZued1eAxlvoWL6dhRd/RibvnKbIBQFXKyaPIdfQgcvXtL1vfausDA7JWr6QfZy5jbnOtquOXLU5RAAlYAdZUW7LrwKqtWT00jVLPfJJ7gNX0rrHeS/kVBdQRVloSq60WNXs1yVS2st1Ozi7d6aeKzmEZEUvczYz3raMHrneJDWC5Ax5m+fTxJd5wQArgVAlAKgGgkgJWwfJyHZoQnyawzGKWWuwnn1lvAdh68fauhCzFZhWrrntm8cdoPxzAMsrBBm5v1QlhNbqsRk9jbdiiTS++wZHnDNe7+C7IXO+sq3dVX85gFlmBgweiKtHi1kNodt4/aG3uEXFTNGTsQ1IFZAiF5U+sYs/JpZQRp5J78HHMRZBstpj1rb4+tK7aRT1LVlGvktXsEy5ZyVxqHKmEwN1VDiELa3XtJ/6u+z2Nqlmcwro6AB5gZWW08PUusYEEjC7DV0YzxxeRb8sm9uPfKnwGa7Rn+YykFnoUFjS+NiNivJM+cL1rOL1DHL2Y7nlhrnuCG1+iW5oaWfeQRMiR17Hup10HYjHm2rYje6s2mrq26vtWExPiWJkDWHFkbjy6tuqEsBpdVqOHA1jxmM11ffINW8Nt2IxIksvJugCWSFn17K+ZRZa/aEdUVVne4hgGZC1vMdiIOoXaZnjL6JRd3zPQql1loWKfKcNHU8qJpzDQClk+1Zam9l5CIPNeJasEUKt4FfUoXRPfw5fNJmRUTU8nW5rwaQ/9nV7vu7q6dd/Z0zJo/DRigFS8gQIlveHrXfK+lxBDzlcLZvkBbm3dxOLKmVGQxRRx0kRwC58HUszJhIjxcb1T1jskB4DrMkv0EJHkQS75QyjZg7+SgVBibClnwGuGSsStDyQbKXPlULkrm32WhT4l/3NnU7vKHezdKf004n4oR5C9WXNydAC4lU+O9nkM2LK3aSd8tmhZr4lV37dxE7bGjjmApZFhjV3dqhPCanRZjR4OYMV35vMNm/KGLb4SUNc7l5P1ASyRQsScWvXiv5m7TrSyJvdImp1/Fv3Raog6BYqodeLuHxho1ad4hWJ799GDKGX4WMKn1ptgq67feujqUraxDtQqWUU5nkPhFk6weFJj7QQrKInlU5Ujjb57oP4hRlGwMhWstn+wGj169E6PHqhto/a9BKssqZWWYLW1kRBfzmgpd2Ux90OP3U1eu5s89hTh05Ei8z/J96F6df9767pcsrndRO4UsqWkkM2dQuRwaB5iwumdzxee2KFKmuRBmuChkgLRvquqpOqSCnIHajTzo7EbIIGALTuHYDnMPtlPLv17WVotOCUAVOUSoMoIiN8WoFYVgK1wcKtFzT7TWQHXQwZstcsje63F1uTZzVi8rcZyxRWJVLs+mM6UOHfIAaw4M9js7hNuQTaJQKvRZTV6knXDpqSeVpOT1ejheqekwca+N2tjY2W9O3r/Ijpr23TqUbI6KrM3ZfemOXn/oPltRyoKpN+hZTR85yw6bu/PinULM7vQ/Daj6IZ7h5Gjk/FA8laWkyIzG6ACn0/yTOZ6F1/lM6p3gX17GLA17Z01tfG1NhPibSVUcTgYkAVAiwFbbnf9vyO++3S5PQJMiw2cCeBbCnkcqCf8bgsG5C2cNFg9tUupEjKPejwJxVK9g0EyiDJ3DjVrm8sAKHtOLTCVnUu2HAGUYmBV7e8iaBXteQ29PsAyK798K8FdX2q11SO4U1dikFh8BK8QZ4sFj09rS3tT2zJQC7/v8ONv/QAAIABJREFUS23HALt4F6PrQ7zHp7d/DmDp5VwjtWvoiR6NTLMnhNXosho9HEiI74Q3az5xveNy0sIBrnexuSWdT4cd+ovGb5tO/Q/+GbURshXOzv8H/dj+9LA6OAwOK5rFgCulm/NSdy4haPz/Wg9lGfJQuJzUy0mL/ptdl8uJA1hm65Sa/uKhd8h4iMyHQsD4usDxyJDIi3U44Lc5lF30JO57sI6CtZ1V30vIUOwv2EK+rZvJv2Mb+XdsD/0Evea6WyLGoZgVEaDW3lpQSwS44D5pRjFrfTBjLGb2wQEsM7nZAH3xA2p8mWzWROdy4nLSwgGud/yAqkVfzKrL9U673nUvXUvjC6bTwP2/R22MTSliZKUEamjYzlnUunqXosgWtB3BgKuVzQcSbm2lhctJu5wUGR6HClxOHMCKg1opdtmQepftKa4FtjZTJ0k2REfQpzhOXsFcDrAED7VuzCF3ZrmED6xOXTKISmdWKJZUpTND96AaUu90D1JDQyV6ghXlArAFgKsAAFctuLW7SMNT1FX9T4/r6Nv8c9VVVqilRJcpD2mETjiA1QhMN/JIDowY4Z5yW7MmOpeTMq+N1OBy4gcFI/qjty3XO653IgfyK7YyIOuEPT/qVSf6u/kABlotaXkCVcU4SHC94wCWbiUz0JDrHdc7terToWIbNa/ZT66Ah1mZCp/Cj8tfI3xKv/Pjb+n/a9v5PdQ5x0uwhCGPh30Ga2qIgkG1Q0ncenZ7KJEDkjWwZA8RSR9Cf+P/acL3drFe7d9nvEYMuGrswteHOgkEDh0MAVsM3NpWQPs3bGMxFvWUF/s9RP9rfbKepvXamCUnUwZjYiccwDKRmQ3RFQdG4stlsyY6lxOXkxYOcL3jBwUt+mJWXa53xvWuVfVuOqvgQxpW9K0qsSBjF0Cr39sMo4MqM3dxORmXkyrhGKzE5cQBboMqpKt5U9A75r4FMIsBWp663xFXqhbkYjGmxDoeD037vqwWRKshl78WTIsA2CLBNQFwqwPhgjZ7KMkDMoNW11o4waIpPImD9LvwBA//ubWFkJU0NVWXfCMbWe18YTV6RHmJdLWo3ku48GI/5QXss33l9pgZcR8Y8CptzBFCCBgtZq0PRsdhdnsOYJnN0Tj3Z/WJHmf2KXZv1kTnclJktaEKXE78oGBIgXQ25nrH9S6a6sC15qxtH9LYwpn1qiALEQK8A7hC+nmthesdB7C06owZ9bnecb0zQ4+09sH1juudVp0xo75ZehcJYMUaW9uqnSygPECtPAnAdf0JM+iAygsuJdrNpkvpeQ31PQewGorTJj2HAyMmMTJKN2ZNdC4nLictHOB6xzdsWvTFrLpc78zXuxR/NQOy4F4oglaIa2WkcDmZLycj8ojWlstJnjN8PxQPbavrk+sd17v4aph871zvmtZ7qTF0LNYzOYCVaBJRGA/fCMRXYHxBbloLstXmk9XoEbXRanRxeuKzjpu1fnO9i498xF65nPh7Nr4aFt8DN18f4is9s9YHq71nud4lh95ZVU7x5b723jmAJeHZ8uXL6ZlnnqH58+dTYWEhde/encaOHUu33HILdenSRTt349CCL8hxYKqkS/7i5Bvr+GpYfDfWfH2Ir/T4+iDPX653XO+0cMCseWTVg4LV5pPV6OF6p2W2a69r1vrA9U4777W04HJqWuclLbrREHU5gFXL5Xnz5tHkyZNp3bp1lJ+fT61bt6adO3fS7t27aeDAgfTqq6/S4MGDG0ImMZ/BF+T4ioAvyE1rQbbafLIaPfygwNc7LRwwa/3meqeF69rrcjnx96x2rTHegusd1zvjWqS9B653TUvvrLp/0K758W3BASwiKigooEmTJtGyZcvozjvvZD8pKSl06NAhuvvuu+nNN9+kc889l9566y3KycmJr0QUeucH1Piy36wXDZcTl5MWDnC9a1obHKutD1ajx6obUC4nLauy9rp8HZfnGdc77bqkpQXXO653WvTFrLpc75rWvtUsvTGrHw5gEdErr7xCN954I02YMIHeeecdysjICPF37969DNxaunQp+27cuHFm8V5XP3wjoIttqhvxBblpLchWm09Wo4cDCaqXLl0V+XrH1ztdimOwkVl6x9cHg4JQaG6WnPh7ictJCwe43vH3khZ9MauuWXpn1feSWXw2q58mD2BVVlbSlVdeSR9//DG9//77dMkll9Tj7ZNPPkn33HMP3X777SxGVmMWvhGIL/fNWsC4nLictHCA6x3fsGnRF7Pqcr3jemeWLmnpxyy9s+pBwWr7B6vRw/VOy2zXXtes9YHrnXbea2nB5dS09g9adKMh6jZ5AAtxruAeuGfPHvrggw/ohBNOqMf3zz//nM4++2waP348vffee43qRsgX5PhOC74gN60F2WrzyWr08IMCX++0cMCs9ZvrnRaua6/L5cTfs9q1xngLrndc74xrkfYeuN41Lb2z6v5Bu+bHt0WTB7BWrFhBEydOZFyePn06HXHEEfU4vmjRIrr44oupefPmNHPmTBbkvbEKP6DGl/NmvWi4nLictHCA613T2uBYbX2wGj1W3YByOWlZlbXX5eu4PM+43mnXJS0tuN5xvdOiL2bV5XrXtPatZumNWf00eQBLDTilpo5ZAlHqh28ElDhk7Hu+IDetBdlq88lq9HAgwdh6ptSar3d8vVPSkXh8b5be8fUhHtKp69MsOfH3EpeTFg5wvePvJS36YlZds/TOqu8ls/hsVj8cwFJhXcUBrPrqxid603rBWHVBttrG2mr0cL0z61Uv349Z6zjXOy4nLRwwS+/4+qCF69rrmiUnvj5o572WFlxO8tzieqdFi7TX5XrXNM+B2jUlPi04gNUAANbAgQNNk17OP341rS8jHZV8PtRI83ptrUaX1egRBWY1ujg9pk7jUGd8fYjNV653XO+0cMCs+WQ1vePvJS1apL0u1zu+jmvXGuMtuN5xvTOuRdp7MEvvrPheWrp0qXaGxrlFkwew1q9fT+effz5j8yeffEK9evWqx3LRAqt169b06aefUocOHTSJxUwAy9l6kKZnx6uyb+8SU7u2Gl1Wo0cUttXo4vSYOo1DnfH1ITZfud5xvdPCAbPmk9X0jr+XtGiR9rpc7/g6rl1rjLfgesf1zrgWae/BLL2z4nuJA1ja9SnuLZItC2HcGcIfwDnAOcA5wDnAOcA5wDnAOcA5wDnAOcA5wDnAOcA5kGAcaPIWWJWVlXTllVfSxx9/TO+//z5dcskl9UT00EMP0ZQpU+j222+nZ555JsFEyIfDOcA5wDnAOcA5wDnAOcA5wDnAOcA5wDnAOcA5wDlgbQ40eQAL4n3llVfoxhtvpAkTJtA777xDGRkZIanv3buXJk2aRDCfw3fjxo2ztkZw6jgHOAc4BzgHOAc4BzgHOAc4BzgHOAc4BzgHOAc4BxKMAxzAIqKCggIGUi1btozuuOMOuu222xiIdejQIbr77rvpzTffpPHjx9N7771HOTk5CSZCPhzOAc4BzgHOAc4BzgHOAc4BzgHOAc4BzgHOAc4BzgFrc4ADWLXy/fLLL5mL4ObNmyk/P58QsB3xsXbv3k0Iwv7qq6/S4MGDra0NnDrOAc4BzgHOAc4BzgHOAc4BzgHOAc4BzgHOAc4BzoEE5AAHsCRCWb58OYtxNX/+fCosLKTu3bvT2LFj6ZZbbqEuXbokoPj4kDgHOAc4BzgHOAc4BzgHOAc4BzgHOAc4BzgHOAc4B6zPAQ5gWV/GnELOAc4BzgHOAc4BzgHOAc4BzgHOAc4BzgHOAc4BzoGk5gAHsJJafHzwnAOcA5wDnAOcA5wDnAOcA5wDnAOcA5wDnAOcA5wD1ucAB7CsL2NOIecA5wDnAOcA5wDnAOcA5wDnAOcA5wDnAOcA5wDnQFJzgANYSS0+PnjOAc4BzgHOAc4BzgHOAc4BzgHOAc4BzgHOAc4BzgHrc4ADWNaXMaeQc4BzgHOAc4BzgHOAc4BzgHOAc4BzgHOAc4BzgHMgqTnAAaykFh8fPOcA5wDnAOcA5wDnAOcA5wDnAOcA5wDnAOcA5wDngPU5wAEs68uYU8g5wDnAOcA5wDnAOcA5wDnAOcA5wDnAOcA5wDnAOZDUHOAAVlKLT/vga2pq6IUXXqB+/frR6aefrr0D3oJzgHOAc4BzoFE5sHr1asrPz6fs7OxGHQd/OOcA5wDnAOeAdg5s2rSJ7r//fnrooYeoT58+2jvgLTgHOAc4B5owBziA1cSE/84779BNN91Ep556KuH3jIyMJsYBTi7ngHEOAAh+5pln6NChQ/T4449TSkqK8U4buYeDBw/SlClT6KyzzqKhQ4c28mjMefyKFSvYIeGee+6h448/3pxOG7mX77//nm699VY67LDD6M0336TmzZs38oj44yM5gLl033330SmnnEITJkywBIOsOJcsIRiLEyG+l0aPHk1jx461BLXl5eV09dVX00cffUQ333wzPfXUU+R2uy1Bm1WIsOIezyqykdLB30tWlKo6mjiApY5Plqm1bNkymjhxIlVWVtIHH3yQ9AfVkpIS+vPPP6l9+/bUo0cPcjgclpEVJyRxOTBjxgy66qqryO/305VXXklPPvlkUoNYOCTcfvvt9O6771Lv3r1p2rRpSb82FBcX06WXXkpfffUVszh94403kh7EEsGrHTt20I033shu760AnibuTNc+Mp/Px8Crp59+mlnJPfvss0kPYllxLmmXbOK3wPvoxx9/pN9++41yc3PptNNOS2rrHulcwnvp+eeftwyINXPmTLrhhhsYcIXL5OHDhye+gkUZYTAYpKVLlxLeTygAGgcOHEg2my1pabLaHi9pBRFj4Py9ZEWpqqeJA1jqeWWJmh6Ph66//np6++236bbbbmNWJMn4kiktLaVHH32U3nrrLQKIhdKrVy964oknaPz48UlJ09atW5l755dffkmFhYUMSLjiiivo2muvTVpLOVgoPffcczR37lyqrq6mwYMHs03bkUcemdTzCbdzOKDiByXZQSxsPC+55BLav38/o8cqIBZu5zB/Fi1alPQgFgevkmfJKCgooGuuuYbmzJljGRDLSnNp79699OGHH7IDNw5BRxxxBF100UV00kknJe0lGOQzefJkBl6JJTMzk63r2Bclq7sxLldwWQTAx0ogFvYQsKR97bXX2KUyLliS0SMClymwIoN8pOXss8+mF198kfLy8pJn4ZaM1Gp7PMyjX375he2FcOmFvfjJJ5+ctOuCKCorvZeScqI04qA5gNWIzG+sR//6669sU9OqVStmwtyzZ8/GGoqu5+KFCRAElhWRpW3btuyled555+nquzEa4fbqvffeY9YUAK4iy3XXXUdTp04lp9PZGMPT/UzoGeS0atWqsD6sYpVgpQ1ORUUFXX755TRv3jzKyckhHMA5iKVb9U1vyMEr01ka9w45iBV3Fmt+ANbsl19+mV566SXZd+3DDz/M3sPJVsT1Yd26dQwwbdOmDQPmEGcJBcAWLluS1VrTqiDWX3/9xfbiu3fvpldffTXpLDWl4AH23h06dKCqqipas2YN0zuAWMns5m6FPV6sNQ8yA3B/7733UrNmzZJt2QuN1wogFi5VUlNTkx5QbEgl4gBWQ3I7QZ4lHlZhIouYNw888ECCjEx5GNJDwZgxY5gV1oABA2jt2rXsNgs33vg7WYA5gFewUHrkkUfYze9ll13GrHlwEwdLLLh84nuAjclUpBtqyAnuaQcOHGBA3MKFC5m5PGTUunXrZCKr3litsMERifrmm28YiIXkDpAV/uYgVuOrJwevGl8GekfAQSy9nDO/Hay277jjDnagBkiP9xJigeK9u2DBAlq/fj2zTO/atav5D49jj9L1ARbbjz32GNs/YJ+HvQOs7FFef/11dlhN1mJVEAtukQBNBw0axKwCEQ4jGYoUNECcv1deeYXtU+HGCpfIBx98kAFzyXbGiOR9Mu/xpGse6IKlaf/+/QneHps3b2byQRkyZAgD9fF9spZkBrHEse/Zs4eB2P/85z+T7j3UGHrDAazG4HoCPFM8rPbt25cBCbg5SfQiPQzApBwbM6lZvBjfCxZa06dPpzPOOCPRSaL//ve/zPwaBZvNCy64ICndH6WMlm6o4a4KgFQ0jYdsLr74Ytq+fTuLwXbCCSckvIyUBpjMGxwpbXDFRcyobdu2sbg92NDAypGDWEoaEL/v1YJX2KjCRTfRAWHMFRzSkCSge/fu8WNcAvXMQazGFwb07s4772RrGmLzwEo78t2D8ApiIG1cLOEwAQuFRC5K6wPohgs1YhtibwGALj09PZFJijm2ZASxEEYBIGk0F05YXkyaNIlmz57NrOQAsiZ6kYIFuHTFfkGaTATzB5ey+IGb2scff5zwcykWz5NxjyeNa4oYoEgUgNhkYsgY7BkQ6xTAoxiyBCFZTjzxxERXv6jjS0YQC+sDrDBnzZoVoguu39gj4eI/md3a461IHMCKN4cTtH8sbgASEC8hGW7mlMArsFk8gMNyCf74//jHPxKU+8KwioqK2I3okiVL2EsEm5hkL0obatCHgOegFwDWsGHDkp1kNv5k3ODIMR5WmQAd8QNrLLiecBCrcVRUzVzCyPbt28fiLeEgBOuSRE3JDoAABx3E40EMPByqmwqItXLlSrrwwgtp9erVPCZWI0wnXNIh+zLAeKU5gsM3dBNgAqxHEjWLpNr1AWs6QipYAUiA6iQTiAUXTly2Yq+HwyhARLk4V9999x2Ld9quXTt2+Zqoazj4rwReidP7999/ZwfztLQ0RlMyW/ck2x5PCl4dd9xx7IwXjf/SUB9YHzmI1fAvKHgSwWLxrrvuIiSuwHwRreNgMYd5hPUhmd0848FVDmDFg6tJ0iduwnE7BzN6mPwmagBJNeAVWI4A1ACE4E6YDBkWAbLB4kWJ/7gdQaBPBEKH6S+yLSK2FA5EiZR1Uc2GGocD3DB+8skndMwxxzDwDvQdf/zxbPEeN25cwligAZTCxhIgG1xOlIoVQCwR2Ib1AQ59uK0X481xSywlDTDve8wLrA2IJQIgHgdquRt8Ebz6/PPP2c1pooNC2CwDbEOsnmQYrxkSxZxCHENY24rFKnEAk+HGW1zT/vjjD+bCjvdmtCKCV8giiQNEospJzbtWpBGXRchYinhEWB+ysrLMUOtG7SMZQCyszVjDsYcQC/Y5OKiOGjUqbJ8DcB/7H1gGwlIQl3yJmFxJLXgFekUvD+xXP/3006Tw8lBS6mTY42kBr0R64UINtzW8l5M9blkkyJoMGahxZkUiB6/Xy86u8IiCtey///3v/2PvXoDvq6r7gN9hwCIdZkiAOBCrEh+MwUB8AY4lkaflIcRUIhKxGotGO61I0xCIWjKxqJMMI3baMQlmdGytVuoDRQ2CWBmMiDRWBR8MWGiVoDIypYNOoUznc+z6d//3/5x7Hvfe87i/s2f+g/7/956799r77L32d33Xdy3uuuuuYpqwgRUoe+1rX1uAkWPcH+ren3X/+wxgrduiAz7P5gqIkkZiodeBG9/73vcKZw5ANNYyvk3BK2YXZXD4n3XWWZOo6CIFUn+raOOopZdddlmRchNofLq8xiTMSvxbfxyAIo5SNcoEY9ODMn9VgEScuze+8Y2Db87BFsEYURmyKTtuCg5O3RYVwLa1Kf0zLZowg1h11lvPvzdZR1MDr8Iy2wBiuSRcfPHFhZ4ItmKVM5mCVyLhxHIBCnN1wvW8J02eEhVWVd16//vfv1uqU/r9FLwiRO08kuo+NhBLJTGBR2etSw/GBJZLWQuW9w033FCI1wtGjK3Fhfu6664r3ieBrWOPPba4pPFll71bY65OmKbRnXPOOQv+nPdeo78WTNSYj7jE0p8coz9uvWGBhIapdwljrKzRX3PRxiSZcrXzsrE1OZuHese6gFfR15Az+V//638VdxJ7zJTbFIIrYd8I7JORSQFs7xEGrbutoGa0k08+uQgEnn766ZMtzLGOtTUDWOuw4giekW6qNiCCkCjzL3nJS5Yu8IjOEQ5XBSU0IEYwpIVxcFDkzxNWVWb4pJNOKu1aRCQfeuih4kJBD0aj8QWBFwWqA/T6HnMAWKLz5iEcNZsZttWb3vSmxVe+8pWiW4cffnhBI2UHDgSUnljmWNI/08t0VSXI9EARiXQBxG5SpdBYgWBPfvKTi0uGy96QLXU+aaWwd1Nx39zBIdDKiRsyYsKx4ZQQ63zhC1+49F3IWViqlG47iDVGNtAyR3mq4FW801MGsVD8XT6B7fY6bJ0yECsHryKNY9s1scb2LsU5a75o8pQ1+z0/wz4NvPJZ4JCzGbtxTCBWLkZfFfRx+fmDP/iDwrcAmLzvfe8bnUaed8n742wqa94vPhx/ls9AvwxoEmfp2JlY2BNRZVClaWxzATGXUQCpNSa18LDDDiuGP+YgbFPghl8q8PfWt7618LvHnhLZxc8co4+Xv0v0rYCITZs90H7hXZQVsgzsb/rMoT+X3jnGdi7ltuET2SsOPPDAPd4Z75SsFXt9MLJ8351Eirtzyhm109oMYG3JjNt8vKwOR5o19KAC+ICkE1osS0H5zne+U7CwODsOmmc961mjsggNAX3H3Klif6QV76o6z1kwNlFY4nicoSZpYZs0BpAqmD1ADlE6ZZWh8DYzAJ5NCbPJHEaKZwquoKgD9sYAPC4DsdKDREqUwzWtrHjHHXcUtvjrv/7r0VStSaPX5sefpiBUKhoMQAWAPfOZz9zkcqp8dhqV8yEglnSFZUCWy45ovQMzRGW3EcRKGYFjTN0ouzS4ZAtOTCVtsGphdgWxzJnKXRztoTS00neqDMSqAq/CFtsIYo31XXJ2Om+WCWQH+yDAq2ABp2famC51dSBWCl6NXdcmPVe8H0SLsZCkTzcBtQS9nFP2Q2O1NxCrHksLUOrss88uACpAg/9iqQO0Uh/Pv/HpvEsCymPTX6sDsVLwihC1lEj6a9vYxuTjhX2bBJKXzUUUwpKBsC1FlsZ6LuXzkBbcyCt3pv4G9pW7q4B/3POjqq5AGqCu6T1l6u/lDGBNfAbLqjoR83U4iigGWgupRf/lzOVCcCEgN9Zyt8tArBS8Ov7444vIARaWSmpf//rXFwC6eMljqqsYQn0vhfQAzH/b4Q/oufTSS3dF59LPhEDmkUceuRDZGxqMW3aAciqtO+DUsvx6QInIHWosB28MLUTNrZm2IFRaXYhT7VLUd8NExHTjSGoHHXRQoRVXB2RF3x988MHd2GfbCGIFWCd9ZYxaHfmlgYbNvffeuxUaUm1BrNQZBcL+q3/1rwZj1laBWFKFQvNqmYDuNoJYY3yX6AnZA7G5AVllzj0fAwtd5eI8hT2+P6Zgkf27CsTi/wTzauzgVZyH+bkiLVLAUdoav+FLX/rSwuW6CtRKz9WxgVhxln71q18tNG34qBrwil9Al4yPGvpYe+21V7EWMc/GyJqrArH23nvvXcyrbQevYr2NwcfLfcpVQKwHHnigCCRfffXVkyiE1dSfHuO5VNb30I3z7tOgpYWV+hlp8N/+AeT2uagi6XxD0NgpbQawJjzT6UFSVtWJg3PVVVcVTlvkz7qIY1xdcMEFuyiHgbrTG4iXZmxmKQOxOGoXXnhhkd6EPeFPrrvERnfeeWdRbZHGwre//e0iXW0sUSFz5BIGHKFzBYhSLQjLYhmSHroeNquxCbOmB6jxmBMHfZ04ZABYmD/0OsbQ0qiISymHs0zbq6qvTaL/mx5nVEKigyIVVSTY++DPMiArDn3pUql2Slw2rr/++oKVNnR65Kr2c0FSkVUZcIUVxkjFLksRR/E3n1NvTUGsFLyyHgELQxceyUEsYtnYpoDvuupP5i1ALAGJ+V3azEqOYineFf6NlOiyhj0CPEgBLkwm1VjN5zIG12Z6Xv/UHMTiA2EOu9hMBbxaBmLxgdLG5wNq3XrrrYW8gj+ClNjq0YAnfb9LZWsn7XdUGaTvRd/KWRMNsAVg/cxnPrPQd/65IAVmvZRXPu7YWg5ieUcw6t/xjncUY9hm5lU+F2Pw8fI+dQWxplbJvel7MQUfz1hCvsN+4Q5kL5Bi7I5XlrniO84AgKN0XfvLTmozgDXh2YbWungFw6gqx9fhCrxxqLgEOOwj/14qioUPPJC6NlahT9OUgliYJBqGSRV4NaWp5RCgzct/rgNI0HuBBrQtxsqaSw9Q80BYP3fc0vmJFEL/9TnVCMfSpHXKTcdcSiOoaf/MiYMk1qV/iyIJAGIsOQDeUC0FsaQ0qmqJXcXhTIEs6apRACJSKO0fObANxGKXM844oze6MmDAb9rzuurZiTDus88+uwEfoQNo3GNiM+ZrpS59Y6i1tY7frQOxxghexbjzFF1/3wS8iu8DsVzE7Q9Tov5P5V2Kfdg+B/TkLzS1c+iSqMY6RomFuMDw3/78z/9816s4NfAqOl7GxMpBrLJ9UZASS+vmm2+uLaywjv0qfYazFWscW6KKMR+BMAzfMoFsZyyBd8FMGqeCKNJZ/XesGlJ5UIVNxpLdsO459ryx+3j5mLuAWAL8pEz4hmPQou0yj1M5l6rGFoFjkiNAYanRVeBVF/ts03dmAGvCsxn0Vc69S5nUhTqhOml1onME4QBfgCzgAs0Ah+cTnvCEUYv3pSCWqUOV5zTUgT4TnuY9uh56HcCStmltfdqh6QGaCrESNRV57ItZwQkD3Hp3VAjL02vZi+YYp9NaqwI5zImoLwaGVBPvluc5jOrAu77mJAex2FnEBrjNBnLqNRpZAWS5FBHZtTcMWZUmKiB97WtfKxiUolJtQaxYZ3RGpE2jaXMORL/N1xVXXFFEvMbcxgxieU8effTR1vMS9q4CscYMXlWBWASMvf9NgZIxr7myvk3tXQoh9zbATsq+HWORm3ReUiaWvx/r+gPUCFIp3EKT9dnPfnYRtEtbFxBrqPdHANV55Cyt0iyNvgULJOQIyorCYPzl+lh1u4xhAAAgAElEQVQCLFJbx9hyEGtZBeox9r9Nn6bg460CYqUi7n374W3mYdlnp3YulY0lDbj49xm8qp7xGcBa15sz0HMCrbXI6QOI5NaBWLoK/LryyisLRgmdLLRfIJhLIVBkTCKYuWmbCLsPNB1r+9kySroDxoWb9st9993XO02+y+DqQKwUvGqybrv0oeo7ufNVJpgf303BYg5liO/7d5FSgApWU95UTQIYKx4whlYGYtHeCJZmDmQBdLCv7Av/7t/9u8Whhx46yDBScVgd6AJipeXn00HY+wCPAMgpAOFjBLHsTQqIAJvoLz7+8Y/vtE5yEAtoCmwEYI4lbbBqYHXC7p0MsuYveY8wPLA9RNmxMQHs5APatKm9S2lBDmMGONj3qpr1bC+UwvWkJz1p1IGiGEOdsHub+V33Z4PFKxCC5RHN3uvcxyg/8cQTdwG+UwKxomo0Nrx3S1P1Ueo9aY9oKUBQVxRGQE3QDMCnkviY2xjPo9Re7E4jyN3I+Y7ZklaybGLbKfl4+XjqfHCfT6uwCh5LWVNMoe8mC0WasAbYxnxt06Z2LlWNLXSpnVH87yc+8YltzLBjPjsDWBOf6jTNhxNg4TcFsQzd4UMny+Xb4Tv2S0JM1zaDWC5CLm7AArpLLoMili6GH/vYxwoTTOnCXXWA5uAVts/Tn/703t5I0U5lhlH0CXjfc889BRNHyW5CvioApSyf0LGgoQI4drGJ5j0CVPkTgDCHXORfiu6YWhWIFY4MEOKyyy4rNDnSi0YO3PU9pnWAWN4jTLqo8ikKbq69b20ZXauM33qx/lItlDbPG9ulgT3poFj7ABFrZR0gVthkKufSWEGsskt22BYLG8syqo02XYdjeZea9jdl8qlcB0QA0OfvPSAIcOU8mpqezxhBLPuc9SVYGvIV0u2ct6Fdxc4qaL35zW/exb6eEohlDRqnwkkK0QDpvFeYe8YezO5vfvObC+yWhx9+eBKgaNN3a2znUfgyKn2nwGKMBzDgTMl9vGXjnZKPl49jGYiVglfex77147w3ZEMUbpAhlJ5LwG16zSm4Xbcmx3AurSp3EfsE4HVskip19u/z32cAq09rb+i3okyviA+mB0egDYilWy6HDl1Ib1/pW6uaY1tBLA4QBzoVJg1boZ+7gDt8+7xwrzpX+QFqfJwLArsOqb7BqxgPIXIXbxcadsUiCeBGFBUgLAoqFYgDQ1AV2FsVQfUeYcd5h8ZSGbJs7paBWCmQRSMLOKGNQVB2HSCWsQAqOU6Pe9zjen2Pvvvd7xZrCpNSH6Q0nX/++cWe3Zb9NbZLA6FrTERO1zpBrKmAV/GejQ3E8s7Y16SVWXPA+uc///nFuqcpB/RYJRV9qHepy5lkL7OeXHI0lYtdYrENvE/2frbgCzlrMYZe9apXTSoVdEwgVtoXZyyAisaOvc66vPHGGwsdxjhzFddxvgawPzUQy5rCnrJuZDh4NxQP4JuTH+BHRDprl6IwXdZ80++YD33HfOmS+jym8yjf8wCk5FGkZ6VVyTHpzQetoaZtSB+PzAMwFLO/bSsDsex9QFfkhyHAqy9/+ctFADGYi3xm8xTBZGM0dwoP2SfazNNQ59I65C6AiqFLbY6AWFO5l7ddl6t8fgawVrHeSL4bObO6g27o/3cBsfoejg1GNRlMIyyVLoDMmEAsl1MXBSypKGv66le/umB3tNl8HJAug1gM6cYOUAGypLT0vudsld/Lhd09a0jwyu+ngvgo+y7gadTO4Sk9N8RZxxhBpemkKWPdptWBWCmQZU9xueji2LbpU5PPrgvEavJb6/xMfnlOn01zzPpbBcRSdj5nBq6z/02etW4Qi8NOo6zN/tmkn8s+I4VB4QW/SSet7Zx49lhArDQVzsXnLW95SwHIxFnr37G4ncHxbtsTH/OYx6xqxtF+3zltPwcilwWJdBxDw/sI6JtiGwOIlfZhWSp9nsq/DSCWNZNXFww/wn7y8pe/fMGXqCoK0+eaA1phXJMIUAmblAJmIg0/OmVt2hhArLQP/DcMHj64sdjvsGOkB/PTvf9AbAHUpzzlKW2G2vtnQ/sWs7mrLEUOYimWpBjYEOBVyoh1txEgFSx2NpWB21OZp3X5p1FAxEIDYGGhzW13C8wA1pasCGAHRz8qnEC2xwpicWywEFBGIxqSR6naTMvQIJZDUfUyrBzAVd5E2ghEtwUYPId9HC4E27tcpNrYsY/Ppgfo0OBVjDeqDNKAi4o/IaaK3SgtKtXHop9irom1c4SGvOzFRdlYMPfapqQ1AbH6WBdtf2NdTkLb3+36+U9/+tMFew+jQCQeYEXfwb4gAqqVVadq8nscdpcPl+4+U3Cr+rYKiGX/dOkoK6bQxBarfIYdVeGVqh37uPceqO0sbRtgGQOIFQxTa+3yyy+v1bbkNGOPYGuNRbcvn9PQtMGSOvLIIwsWZdsWF1nntiARUIsujjGrBnnKKae0nu+2fUg/b73RIVvnGZ8CSL/+679eMMuwG/poTcGr6EsKtPJ38mqRU2RiGVtZdUF7PxAC8+TYY48dtPItEM3edsMNN+yxLLwHgJ22PkUKIFlv3jGyDH209LftC3wi523ZHkLnSXon0G4K4Eh6p1tFWzUPJDtv+04bVHkX+02gaFkVee8P8EbgxTz1rZPbdc2uwz+dUhGRrnZa9XszgLWqBTf4fQtYlIBTddhhhy39pWBhpWLLYwSxUkckH9AqJXgDxPLfd77znQVbpI+WOl5sL7pN90D03tzZoIEcbaivffR7yN9wgLok0Z8aw4U7rTLoMOU8BxshTwcAEgAigA633HLLoJGR9IL8vOc9rwCEjzjiiNZTO4NYrU3W6gsBXinvzGF2YYj1lTopL3vZy4q0k7bCpa0609OHu4BYIuMi5YCEd7/73b3umXkVt9RMqzj48Y5++MMf7v2SAISXHk27r0n6byqgv8oFaZNLTOqf1IpUn++MM84owLmxaQ02tUPsDwIor3jFK4o/bUX1q37LugbIAiP6OmvbglfRd3uh81d/pRu+//3vXzjXooXvCJTt+8JdVlSn6fz6XF5d8IQTTlioYKiq7lDakrHfqo6IAQOoJyGCxQvIFzzN/aGmYzaX9nDZAsDTPlpT8CrtS7CagCNjS+kss9m6QSzZBn2/S/xt55E/7kuCxHXAfTpPXdnqfazB9DfWAWJhxznDAd6C6xjhc/v/FpgBrJGuhnQzBowQfnTALAOy5HITLEwPxDGBWFD33/3d3y0qIKX6QqJAQAF/j0IqDZJQdtvm+XKnf+3Xfq3tVzt/PjZWDwBUuYSOIc2q84AWi4W0HWkkp59++iqPGc13vUuiOAS7RdbL5ieKIdx5552loJR0ADR7lw3vo8gp5/OYY44ZJIKag1ecgKOOOqqzzccAYnGoRdoA2ezKxi4yy5ybdTgJnY3W4IvLwKv4OrAH4C5SLFo9Zu20BkPe9ZE2IFZ6mcpTiNr8ZpfPpu8SgBrI+MIXvrDQspNG40KHSYDB0uUy5vk333xzceb1eTZECoJiE85UwtlVLQWv4jNjA7HiXaIxkrepRObzfjtvaELRLI3m/achh6FjT+9zzXR5f9LvpNXaANHOXeu+aYtqvwBKujx82nT8QCyMaaBlX3ZxNtJN85tp8KHpmNLPlaWvnnzyycXltM8gZ+y3RLPzgkApwPCCF7ygCNY5k8fcuoBXxpMGoPfdd98iNY/m0JjbOkEszzrttNN6e5fY9e677y5sDDRseqam8ySgNIbU2yZrZFX/lO9g7xHs7+J7NOnjlD8zA1gjnD3gAeor4cdUo4FjswzIkuokerf//vsXTndE8cYAYqXg1Wte85rCMUnz6zGVjI2D4jA/88wzRzgzu3cpQA9MnKGiaOs2EvBKhANbpE8m27rHEc9L3yV/l+pZ5b/pnXFYuDxIE8x1d8oqeTlMMZ9cQvpq6wavot8BYlnPTRgb6xxvCF+G5lv6bFEn+k4ALRF5wucpS2lVJ2Gd40if1QS88vkAsLaJgRV2aAJijQW8KhOeD2bzF77whYLlA1SYSqPHKDAk8OW8rWqpFom9nz7PG97whgVmxlhALGxm4/jRj35UMJwxQ4hN07EinQAI8vcuoEOmdLddG84noIjxAWy+853v7Crw4FkAVeNy4etTB67tOMr2PXt6l9Qs6dCYmIoNYC4uA15X6WeT7zpbCM9jJDnrcwZtk2eUfSb0sW677bbC1+8TNFkGXkVfb7rppuIu4R1TaEcq9VibObK/YfW7L2F+ufA3bSkLeiqC2esCsZraaJ2f4xdZW8gK3nXyKE1aWjV8Snv9qv4pTc5tYOU3meO2n5kBrLYW6+nzqVPp4ob+fd111xXaHMuArGBhYWRwRKOlGx5HSUWHtpoeXYdeB155LroyTSGOnAMT0DD2pp/6LIKxrEqEOVNZB11XBE6qA6CkrIT30GNeVm536L51/f086skZy8WM0zXo3VsWiUvLZYueSjns63KxKfAqbAvEslf0zSTkRALNXBRC802fXFjLWg5qeae8Y7R7tDe96U3FhbevPS7vY1Pwyr6nCqHP53t21/W+ie8Bbx999NFO9lwGYo0ZvAo7uky7FNEok742lYZZIbCyrN85eBWFBNJ5wTwRKR9Cl4ytA7yy75ZVBTRGYwVuDw14dFkbaSVcFzqpZc4frDksBQ172OXaXuF/j72lbLm2IBZtMwGhBx98cI80wiHG7WxSPEd69zpBLBdb89snQNcEvGLjALAwT6fAwEr3q2c84xlFABL427QFWxULyzvYl2ZX0/6VfW6qIJagg5Rmdyfz1CbgEHeuMYDbbeZuVRCrzW/tpM/OANaIZzt1LqU0YGRdc801hbBiCmSJlkbKnQgeYISAIQ2BVIDRhgdEEUXu68LdBLyKi2pUZmlKKx166qIcctUFIa/ukvd3rLnc2whiBXtKGiA2hSa1wTuVVnWkF6NypL9LWYxla81FQxpDXf7+utZpU/DKWKVgSMNrK8C6rr52eU4KYgGegFAuMtiZmFmYYbfffvuuS13+G/ZAaV9AIReNoUCsz3/+8wWDAAPBxRoTpgxIS50aFWYwSbA6jUPKhuj3GJr1ZAwu2i7WUtLatjIQ6/777y/shOkzZNpgGfMqxochI5p/1VVXjRpgLJsP2iYkBQRLAMNlLVIHpVbnVTDjfBuSGVgHXhmT9XPeeecVe93Y2SJlc5BqlaWFHPgPUmUAJ0Adzb526qmnFno9xx13XCdAue272/XzXUEsvq0LrvMu18Hq2pdVv7cpEGvVfrX5flPwyp530UUXFQx8+wcG2hTaKiCWQJn7BxmTqQTQzckUQawAsLzjhPRlDDVtAW5jJQ0JNG6j3EXTORjT52YAa0yzUdKXHMQSCcbAEq3n3EgbDEZWAFkq/BHCHDqfuyl4ZdjGIy2gKn1rjNMUDj5nUhQ4NBkCLHGBDm0LVRbRZkVPXcaBdC6wY2BdSJNxiKQpndsIYllDbC6yLZLvMPTuoCNLDcAwCDq5SH7XqnCbWKttwCtabNhMLjrSG6ekqZSDWJhyAPf03br33nuL94rzRg+FjkdZ9U8srT4rIMW8u5CK2NsTqgTAU/AqTRNP146y3jRwMBhEk42nL7A07Yd0F2Kr/iuQ4gxaFcQyJgwL8zhW8IoNAtDGgOYwH3rooZt4vTfyTGeMSk80IZdpYGGB2PvStRXAnffHO2g/6bs1Aa/06XOf+1xxtnpX8qBd333u+nuRNkfLKw+c2E8ELfl1QK1oWAjGLeAyFDuubrxdQKwAJPkkH/zgBxd8pzG0KYNYaYq+7AbAQervhX35rhhXsjToT/KTBBrs95hiZEn60h7rMuddQawpZoCEfaYGYsV+LeDg/W4jTD4GcHsb5S66vGtj+M4MYI1hFmr6UAZiOVA4M2VA1ote9KKCfSBVaihRYJcyWlcOQ6ANquhJJ51UOtJwcqDq9CAwWzQbGzqw9KChUoGWTQ02mwuCJtqNLeJCDUAQ2WYDc4BphWkQrLdUJLMLjXadSxaYhmGgep0UrJSx0xXEArYAU63DPrUd2tilrLqgixomwpe+9KUios/Bo8fWV/Wmqv53Aa8AJ1MtKlAHYpXZiZN96623FnNHMBsTy/iHEr5cBmLldHL7HNYVHR8agGVgnDEbC1BCWkffLfYJVeDWBWIZQ9/g1SOPPFKA1cBpl37MMiBA2aUsLkMcVsVH7I20Ae0H5mwoQDGfe2vt4YcfXhxwwAG7/VOwsQH1bTUaQ5PSmTwEI7opeBW6KB//+MdHFXAoez+lZ6smJU0pbyFeztfLg1ppIBD4YE58LoBvbE0FIATSgFpja21ArJT9M0adm6mCWHnApIz9n4JXkbqaryX+rDUmAEHahDbl2PR5uoBYISwumGu/UyVySm2MIJZ3hZ+dFwCwtrB6MdXdm/xpCoqaW1rJfPOh0sW3Te5iSus87+sMYE1k9qpALN1XtlhEheMTrBLRVJoltJkACUM0DpvIvb4TXha5zy+UyyoLRZ8xSByURx99dPF9bIS+WSVl6WJp2efcvgCEZYLhoTFw5JFHDgYyppdSaSZlWk5tQSxgC+ASDVtaFACV0z7WllYX1Edz5kDlxGAddC0jva7xunDrj9RHjZD0BRdcsMeBn1dpmSp4FXbrAmKty+ZdnmMdaWk6ahmIZe7MDa0uad60CK251IETDQbC2SNuvPHGIoXSpQELY0gwdd0gln08B8272L7td9I9inNd9q6kl6Cq59vjgVi0l7Ccnv/85xdz2meLsfiv9YG1F82egAkIrNNHzB7BoLqWfm8IUWPrHahI4FolXEzzMrumlceIzQsg8TkE9/zxd33PR5VtVSv2/lxxxRWV5g8tr9TmKXiVntFYpxj2GAz2C8ytofeHZeuqKYgVVZ2BsXwHafBja9sIYuXgFTajMwewg/HsvSprQ7Gc69ZEWxCLX8XPso/3zeJke+egdSXw2zVYPyYQK+5Ggvxl977IXnH+tqko6D6LcTp04H9b5C7q3qOx//sMYI19hpL+LQOxfCwHsvwdB5bOz1BtGYiVOzXE0EUXHZocNBFkzlnabHh9V8cLJ5Lzn4M8bI5mDfAQWQCsKT2Mgs2prIosRCUOgFzbPPB1zGUT8Cp+pymIlV4Mx+5QpzbMqwuizotmi+qLyA2tw8Gu+sO5t/5zIeNtA69ibqYCYsW+rN/5pSsHsQDxLugu1qpPYU7UNdFz5ekBJkO3dYFY2HKHHXbYYBpty0Cs9PJDzFcqrnQmDDnnkv/mDIWqVNFNz1d6aSkTy/7mN79ZRKwxg5sy5wJEIK7rwiAQ0XeLPrAzgNcl6OCDD97VjRS8qkrB9WGMEYEvbBHjGII1J5gDfPKuCzJWtWDM8X/YHYCA+UeXpyrAhLmFrWbum4CTfc9j+nt1IFbMufkEJvChmjIzVh0Xv9Me21R3cJtALD7tRz/60cLecWew3lIghX2cWxjOUsDsJ0DGMnBi1blY1/ebglhxfmPXApFpM/XZgNBkEqz7VXU7xwJi1ZEXgnFKq7Wp6H48EyO6b2IGP847kJ9BUXjIuzJFuYs+1/kmfmsGsDZh1Q0+sw7E8tNeNi845++SSy7pTbDdoQ5xl4aV6mmUbWY2AyW+pcxgufiT67t4nssC0W0VGLHLbPDSTvps9MSknThgqhxJfZXGxAGq06lBk+csOCyHEMlsA141BbGmCl6l68h744JhvtM0LixCf183r5tck1Uglt8Mzau6tEFAl8vUXnvtNUiVT2PgqNE0kR5CT6OujR3Eqqrilq+r0MTy9wDSpuBVnX2G+Pd1gVh99t0ZIvUy1e4qA7Ew3KSx0+HBJBUpzrViAIr33HNPcS5Jg6DjJZW8zwt3ars6ECsFgzAM7BfYSXkzLsEUZ5LUj75BhLw/VSBWCl65OJx55pkFU0egScVZoJ1iD3kTVDG+lKXWxxoMtgEwahmAlUoLqPxonJ/97GcrfY4++r7u36gCsVLwatVLfNs+80+96zfccEMBeAIOradnP/vZi2c+85mLQw45pBRI2xYQC3OUn63xc+1/dcChtcofbiPA3XZe1vH5OhCryfm9jn4se0aaybGO4jPpeSBVDzNziOCXfdh7VZWBk9oeiMUnEmQpa2kQvW9/PPwEshQ5y7WLfzo2uYtNr+9NPn8GsDZp3YpnW/REO7FvujhTTUCsvoeVbsLSZKTGpOVRUxDroIMOKronLa8KvOq7/8t+L2W4LAOxmvY5nDV2wNziJPXVuoBX0bcqJtY2gFep/YFXKOUuOxiAY6kWmYNYRH39nf82Aa9CnJUGC4Bb1L6vlq4Rv4mpqAokZ3kZU9FnuzgJfYyrjfPbRNi9jz6v6zemBGLFfktnTBpdFYhlTQKpRYerwKt12W/dz1kGYjm/7GUup8ESlqLnIoCRBLgC2NEDo92oqZ4JwOoLtAds2J+kSqcp5zmIJQXPWKRF+px9GkMub/ZtbDkAkPfUhRxbpIu/tepcNQWw/E5oj2EZaFUBs1X7NOT3y5j3QNV1MFDajsva917wV6sa1rP3BBtT2jPwN0CtsYJY+qWyHhkRfnguvp5rYhljU/CqrY3X8XlB3/Q+0eaZVSBWen4P/Z5tAsSSlnjppZd2KrjSxr7LPlsHYqV7gfPXmSTbwD5tz2aXT3ziE8XZxOdoyiJeV/89J10nZZklY/VP12mDsT5rBrB6npk0ekgvpWtEcEwgVrr50rpS+cyLnrcUxPJvWAk22L6c5DZT7dCTDkSrhvh6WxCLg4DpkkayPEMJWSWKofl9R7ibgleAKpFiwvMpZZb9chALhRbrDrNnSmmDTdYCXSPMv1SAv8n3NvmZFMSK36nS8Yl/T/UthkjP0A/9Jowv9UDEl8ZTsNxcCugavOQlLymtjOT7Y3MS2oBXMQ9jBrGsERcebKOm+/EUQKwmaUk5uKqc+r/+1/96D1H0Tb7X63h2HRMLmOO8NW9VDQNFKoSLRFctlrZjiUsMNrZLNL8gbSmIBThQvXIZeNX29zf9+TYAlos6UP/KK68sUpn8Nxfn33R/lz0fewB7XsM27yrgnWufroN50tUu6b7sGWeffXaxBwITy5h8PpOCWgAtcgOC0kMDQXwWKYFSs1L5DX659YQlGhUrmwi7d7XpOr9nv5JJwm8uA6ub/FYOYglQAHgAxUODV9H/VUEshADrto4918Re6/xMHYhlbgSJMZqXNeuXfMwQmroCOxi01ssMYq1zdaz2rBnAWs1+rb8NTXaRi8NlFVr7GECspuBVGKouN7q1QTfwBSBN6IakudZNQSwXIqCHkuuiCTZc1bukptGr0PqOcLcBr2zUgDZCiYCsvGpSCmKF+bcNvNrAsqp9ZKT+Ak45z5xhunBSKugFRctBLEDom9/85tIL5xjAq+i3tYRx6YIA+FSZFOvirrvuKj7i8nzuuecW7BeVS/M2FhCrC3gVYxkjiGWNiHBKHXOpwVRyKfNHGo3LT9VFdcwgVhPwKn2novhEHSBc+yIP+IE6EMv6+4//8T8WgTNgcuhH0WY766yzCie9SWrvuoaYglfLzsQUxJIKionVRD9uXf1c5TltACy/c/311y9+53d+p3jnVME1N0O2OJcEJrHaomFMOPcx7umLtb04p3Pfd9pgbs90X07ff7pYLq0YivSfloFa8cwhQCxnIyY2WYq4WwTbMBVgl75PE9e7Y77GDmIBTIHp7k3OoSrGZZP3o6wwx1jAq+h/VxALSGTvVrBrqFT2ZXNQB2IZ91VXXVX4hOm5BNjGfATqW7N9BVXKxjKDWE3esn4/MwNY/dq7SE+gl+EStM8++xRaE+sCsTgBDrG+WlvwKvo1dhDLhe5f/It/UWiF5KWcm4BYcrld0MvEZTk3Isy5SOYm56wLeFW3JlMQawavVp+9ZVEoAsQuMimoUyfsrkdjAq/0hyA+gIpWTYhDK4LgcorxEpcjTktcjE466aTdnJYUxJIK1ncKblPwCptE1JgGRR41HhuIxWGUUgZkr2pSaFykrUUV7VJQa4wgVhvwaqeBWDFel1f7OEZGU9bd6jvd/39CU/AqvlEn7L7Ovq3zWW0BLPsDAAvQ6DLq+23BoXX1HyBKtzBYe0ArACINuABK7NeCEtLwcsZ2XT8I1AtgAI+HvJzqZxWIldseA43WGhaxPzTwCPCHvycQwwdUTbKPlvrhfptvyW/9+Z//+eLn3Tlo9/iD9WwOU8HpsYNYqUbZOkGssYFXXUGsFBzCUjLPMfd9rL+mv5GDWFWZOt4vwKW2Csuzab/afG4GsdpYa/OfnQGszdt4j1+gw2HzVF0HRdkBWAcYLOumSxXK8MUXX9yrYDs2BVbRsrTBqn6PHcSyUbnUlUVB60AsDgHnUzQsdfxo/gCvpI721ThVnGCHGs0tICe6bu6U5YBUk9RW31ER77Wvfe2C+HFfjY6LKm5DOfXrHmcKilgjv/d7v1ewYAA6DnkRbnp5eVsGYo0NvIq+A9g5zzkw7J3BTrSfpFRygrreQ3+CGcJhxxgCpJTZZd3zE89rA17Z36WVYNBh1OUXu7GBWKljBqw67rjjFnfccUdxPuUV98IeKahFn0S6tYvtEDoV6Zx3Aa/i+8uqE25qXdU9F8hr7dljgQdNLvp1TKy639z0v7cFr6I/Ywaxqs6ltgCWsUpHw+JWWVDwos/ztWy/cy4JymFkWn/26xtvvLEArfieWlkVzE2vo3U/vymIlf9uFBzC0gIinXzyyevuWuXzsJKwsJ2VWM5HHXVU6WeBbsBI51JeNXVMIBbfhT1T5v+6QaxPfepThR9MHmSMrSkTa0jwSh8FJcvY8lU2bQpijXFOok8ziDWe2ZkBrAHm4vvf//6CzoZDA7jgUrcqiNXnMJoyr0I8VoQf0JFXcxoziJVqUZRVCqwDsWI+RCmBSMCjIaLc+uFSBhQBSpXR27uAV32ut/xySicFqNOkWs5Q/Wz6u+k70CUiWAZiYXi66IwZZNMAACAASURBVNlbhtK8qhp/sH1cyrGnUgAqdaKxUx9++OFdUW1R43POOaegyXPQ+wYvu4BXdRe69LKkOlwuMN50Da3rc6ljJrhC9Nq+de+99xbnEzD+lltuWQpqRV+GArGaglcYjwTDseTyC9+YQKyy4gdHHHFEUfgjGHGqWpadLWMFsZqCV84lLQd/xwhi6VPVudQFwErLzA9RqRhL1jkiZW5ZoR17NjatoAQAb5VA7Lr2sVWf0xXEWvV3u3wfIEDuAmMlWM3LnpPuJ3ngeQwgFr/63/ybf1P4LzIgjj766F3DWQXE4m8Ye1rAo4u9+/xOHYg1NHhlX7jmmmtaV1RO+81HAtaTW5lKcy4JwF599dVFl2dNrOFmbgawBrJ96MHIR7dJu4xPAcRqC15x6ugI0KzgEOVtzCCWvHtU/ic+8YmLD3zgAwUrJm1NQayBlthuP1sFYhFuDs2rOueTE2A+fe6lL31p78MCBoogVgFxvXdoxR+0fjDyVNRapTRwDmLRQbB2xwZeMVeanpumx6TOM8eaEws88V/vXrCAALDAcO9lXy2v4mbtE4DNafrSBoN5VQdeRd9dljA1zzzzzEFYFrkNy0CsHEBgDxdsIBDGgTQabMEQ5ffMKhttcs7agFfYLXRtOKLSV3Odv7GAWClwWmU7bIrQLTvmmGOKNM8AtcYGYjUFr+KyaszYw3n1wDGBWHXnUgBYzk1MUmwqzKq8Mlw+v/YFumDYPFhYbdPzur5r3m9sK3+ankvpfIylam86fvss/0URgCZtKiBWrK2c0bxsjKnPDfyiOxRMpPQcpt2KPWxP6aMFeOV819yN6LCmrQuIZd5JgmB2C8r0ydpe1W5VIJaUVWm3zoch0gYB3O4NUoCdNVJm22gSpuca9qA/fQcl07mxRhQH+cVf/MWlU5YG+51J5offUwdiDSF3seram8L3ZwBroFkKPRg/74Lm/48dxOoKXqX59mXmjgPVf1WZGAIcKetXqkXhkuNymrcpg1ic41tvvbUQbG8CXnECXCakEbz//e8f5MJdxyYb6HXu9LN33313oZPh8Fwm1hvCyyJVUrpcWDFkgF9RUSgXds9TBDp1sOWXABrSmLFayqqQxuMiPRcjEwvryCOPLBwgKWgBXqWRVzqB73nPe4qoLBB8COZdHYjVBrx65JFHClPsvffeLS3cz8ebgFhlPcECsJ9IPaT91acORxfwqg5kCxCLk953xdjUvqmzr4InvSHpQNhwt912227VxuJ7Kajlcuoi6j1qCqxuYqW1Ba9uuOGGQlgekFNWeWpMINaycylAhtym5khxDuCjPfAZz3hG8V9sBNIFLqlS/gFJfaYQxrkkaJCzZKvWReoHGZf9Wvr0GFoAGNaLVEgXbynSdam4YwexaAUBrhRCwd4FjjZtUuhU/pX6XcaE5udJEe8L7MnBKyAW8LQM1GgDYsXcG4/3C1in6vGUWg5inX/++cXePxR4FbZbFcSKffEFL3hBsYYFJ4docc47S6t0ufSrLFPFvb2uOuEQchdD2HGI35wBrCGs/v9+k2PmwoeBISKcRkvrAIUhup1e0qqEKtOLHuZVHXiVbob0U6TSjKmFFoV+AW3KLmVTBbHCznVrbUgngG05LKId4cxsC4iFAaIiKe0KF0xpcmkTDQVuO+jT6k9V8xYgFlp33xfuBx54oIiW0teo08RzMaCbBrTTz8c+9rGV4NWY9oIqEMtFoinzKtYuUEG587FqcHQFsYaYLw6+M9QfzaWObfO0urQKVR14FeMwXxhmLr5DRohTECsFdewRzk19xIZbBmrFmBRGADDQ0+qrff7zny98HBXd2N7vl6399HK6DLyKfgeI5Xxootu4yfFWnUvAeek2LmrSou+8885KXbnoH//qlFNOKdim9B77bIBGYIhAFf8HE7ZJS/f1NoygJs9e5TNsCAhMmzNXAM9azKUt0s+NGcTC/HPmeueBUCeccEJjM8V36U7S0MJsH6q1Aa+ij01ArCH91nXbMgWx4tlDMK/yca0CYjmPMQB/+tOfFncrmqZDtCa6XMtkVuo0sYYY0075zRnAWvNM22gcChgEomvLWrCwRIIiD3jKIFZb8MrFr6o8+5qnpfPjOKVABvNCY0B6VlnLQawhaPSorFKbrD8XBU6w/ooQcNiipY42Bs+b3/zmQlOq7II2pBPApqIXhGIvuuiiwslaB4jl0MVkUh1uyEtpAFgqrRD9l6oaDcMC+Gtf0EIDSuRY+pZI4re//e09xNCHvHA3cQRifJGeK4VVe85znlOkC6bMq84v7Qa/mINYZ5xxxgKjipBxHbslfe+MVzqDS2IfTb8/+9nPFkwO+0KTtk0gVhvwyhmOHVfH0Ghiw3V+pgrEyn/DXFfplpVpIK6zj1XPqtNz8b224FX8ltQgYNwY9G3KQCx+jvMLwIrFrGEr2i8jDdd/7flRyW4oDTl9w8h2OQaOOGewdJq2//Sf/lPxPf7Ghz/84dqUnKbPXeVzwfilHYcVho0TASHvg9Sn17/+9bv5SOnvjRXEChDquuuuK4JB0tDbNMEj+mqCLzIMhmhdwKvo5zIQa0i/dVN2TPfQMYBXMc6uIBb/la6p/ZGf+9znPndTpqt97jLftYlG8Axi1Zp4Ix+YAaw1mjWNBHN+ocvEs5cBWdgVDhFsrNCImiKIJa1BBDQ0r+qYV0AWwIRIeV805ZhqzuInP/nJIsrY5DIXWhR1ehABYkmDJEDZVyqkKLzLv0hvqkMT4zU3qLEpw6cJi2lIJyDAK+8Ghg57SktKAacmY8hf7zhsrQHvnmIKQzVA1Lnnnru4/vrrCz0DQCLWImAjdJ8iXfDSSy/dbR/xHTpQGIEf/OAHF4cffvhQw9jtd5uCWAEMS2WYCngVA81BLH/fFrzqE6xLLwnWV5s0mm0AsYD5oXlVx7yyP/gstoyze6ogVr4ZBKgF2CL+PgRwvwzEagNeDQnSsyvwQ2AFcKBhtAmuRJAoP5f4GFgyKYBVtlk7xxX4kcqiUvFQKTUBYLkk8+n233//xmfLmC6l0WnrzjsNUDMHzk0BFKBNVLx1zmKiS886/fTT92BvjhHEUmgIkxl7m9+tGFSb97pLcYHGC6HBB9uAV1/96leLJ+YVvMtALGnWIXcx1bTBKvNZy9h23s0+U/TrprMLiBXZLearDdOzri9d/73Md+VXN9UITn0ld1rz1CfLueu4p/y9GcBa0+w5TAAIhAcjiubRQINlQNZdd91VACmcBHnsUSp+aiAWNouqDE3SBoFXLgf33Xff4g1veEPBNGkT5VtlytJIfMyNPuQC7elvBFPOJl2nCeFQNq6+nE8HGo0MzpjLlogGbQO/T0NDfwGjZfTyZQDQ2MGrmJ82IFZ6yPYd4a4qOZzquOTrmlaDd0MqSe6YStkzry47Q9Kvy97FpiBWFLJwoQbY1QlorvLeN/1uUxZjnSZW+ns586pP8Eo/pCzZFwA5qjvSQtJEPDlnL3nJS5am0UwZxMKQo+mD7dgEvAphWucZ9kmTAEfTtbWuzzVlYq3r97o+R+QawzpNFSwDsTBgAAx1mlf6EXolN910UwH4Y8701bzzwALMlTxQlEsqpO989K8OwOprHHW/87nPfa7wSSM4QgupaWMXl2vjH9O5FIxfIGNkO5hP7xLfSdpk+O0urVIg2SD8ceMPEEuaPF+ffuXQTbDLu6MqKRZWG600II9xDJFC2Aa8iv2OrctE5XMQ65d+6ZcWAmPbBl4Nvdbqfr8NiJUWEhjTvpj6rsTpDzjggELXs05mJWzDV5LN4g42hFZr3Rxt27/PANYaZzR1LFUCcpiI0jnUlwFZwcJyoUsZISmIpWIXxtKYIsKpJhYzGmMT5lWAVzQIOINlJcDXOC27PQowAzTgtASNXPTNhYVOhZSesiiW6JaxpZXTNtXHps9N0xaJ3HJEjGNZsxljBEb0pgwAsgalPAwhfNmEeZWPrwmINTR4RXA9WIep42u8BCwxEWM9AnQ4pRhnVRpJBHb9u4j90PTrsvXWBMQKYFip9tABbLr21/25LizGJiDW0OAVO+mnywpAhuaiYAkQDVtCA3a7dEp7rgLyxwRiGQ/2oqCR9Ns8DT1lQseltA141Te4zZkH4AIZlwVS0jU/dhAr+oedlGu95SCW9YgZVqd5lVaGLKv6tO49IX1eei75e3OVp3Pn2n85iNWFJbPJMVU9O84WumVtK4SFrg1dqbGkEBpnMH4xrtJsh7DB1772tSKoKs06Gn8WW9VF1HrjFwKxrNW8KuYQ8+Q3IwAO0M0rCi7rkyAraQxSCm31s1YdaxfwSvBFqmOVbmQKYunfDF6tOkvdvp/62UB9wXUpxemdKr03jikVMkac+q7+ril4Fd9XzdCdsg0bspu152/NANaa10DqWHKEMbKIKgMDUiArZf1gykglItaZC4UDsa699tqCoj5Gwd8mwu5h4pR5NQR4lU61CytwUbqfOXPRsemgfgJvwmGJ78Qc+f8uG00vGmteXrs9jnCvw4EwLKo/h3pZC/ujYVuPVSCWyAOHqG8noAt4FeNdBmKNAby68sori0paVWWc41K+77777iHmXjanNLM41jSjqooLbHLt0d/w7gMP0KTLgPUmIFYAw7RJhhgHG63CYlwGYo0BvIo1ACR0wXGG2L/orV111VWFZt4Xv/jF4mN1aTRDg1guj3QIpUMH2BuXTABxml7SVNjduIfcH9KLV5398/d5rCBWrgdZdvHMRYlPPvnkYl5THcB0vGMBr6Sz5xXSUjZBLl7eJLiyyX2667MjvQy43aaioPcT+6CLflbXvjb9ngwHazEvyJMCKhgXxKTtdcChaNjQ5lbwaWx+eIxLX6sKWKQ2St9P564563NM7kMCdMHW4xux+7L9bRl4Fd+LvRTzc4rVBpuu47F/Lj1PnWkYtoJj9HZV9EUeEDxrCwz1Oe4mvmuf/Zl/q9wCM4C1gZWRg1gurRxtDCvOgIMxT19zkXvXu95VRMbHQE1uY5YmINaYwKv8MBc1NEe0hFzMNU6OTdfm63IeLAZaTDZgB+qQLe1Pkyhp2F86kZZHPvJo8ZjBK86lyCHdqBQ4KbsscNCkmTg4+2ZWuKS5WNeBV23XUVyY6EL0zVySfuYCZ0zxrki5ANR7V/KoU50j8Dd/8zdFqganJ2egtrVLl8+vg8VYBmKxkT+A5TFofGErATzNG1056VcaIP/GG28sUkm8V8FYkmpjXvI0mgCxjjrqqAL86kuHwx5tPw7NmnSuVUm74ooriiBQ2pqAWEOCV/oaqU38AcLxwYqrsv+yS14dg6nL+9H1O9aVNfXWt761WFN1IJaLjkpxZbpjYwKvyrQY2Sj0XLDuCZmnqadTBLEwHKWoK07R1BeIcwlbZlnBm65ratn3sMZUM1sm5B+MX75D9C8HryLABCwXJHIm0S9btj43MR7PlC3w0Y9+tNgjpEFr0uNe/OIXF2L0UT0xZzTas53HZdUVg/Etk4BsBzuceOKJmxpC6XPTQCUfgh8HME37m96hmoBX8UPuIvYbbMi5dbOA/YqPYJ111ScGImJ9A1fLmtR+96i+Cm90YTnX+a7drDt/a50WmAGsdVozeVYZiOVldQEsA7JUi+PAcXzkeaeC2xvq4h6P5XTutddenaiPy0CsIcErjhhWy7JSyWEInwUiSumK6BudGGw5OjH0hrAY6CIMrdnDoQF0cnJoH0g7q2qp/Qkmugxy+KpALA5bnxGsNsyruEBbby6tBFnTll8WXLA5rFMDr9jk0Ucf3YPZdMcddxTlvwFyfdOv88ga5pVLASd0WaR+mSOQArEAsL73vnWxGHMQi54X24wBvIr3I8ASgKO0EZehaPoPwAdyhUaWfwuGE2Ah0qutA+9Vkz11HWcXhhix4m984xtFSg+GLLaps8peRrPHv5exCJaBWEODV2wTqU0YclKb2N4ZlDLMAFMY2EDDsrSEsTKx1gFiTQG8Mo9RUZav4Tw2V8vOJemEY9dISdcVEAsg6Rwta2mlrrpiN+vYE9JnBPMGgMW3zm2ffjYYv3wnYL4LtkADBlAZOzoAfqn60pD7kPDwm/xL/QpAO7eZPdwaAtrrU6pZ6rMYY/xWQEGkWPNpgQaCKpiEfa9B+7f3Q/rlMhCrDXjFt1CQSXCjTymSda/hsTzPO0RKxToBAlZlDDTpr3UMBHauBcu7iTxGk2e3+cwqLOcZxGpj6f4/OwNYG7R5FYjlJx04DhIHrkPKRcEG7NLad/RKf7zkIh0Odg5Il/zdMhBLlGcozasQbJfvb1wqzKSXtqqpz6NvPiciDjgAYmHRDcEWSfsrxU+kjWPJCSujYPs8cdILL7ywSPeKtE2AFqHBMhDLupTD3ZegdhfwSoSXw4J9VOa05GyyKYJXIv1Ejb079PRcEIAOkYrc95hSJwA7Uf+AM0q/i7RF+fSqsuvLHIEAJV3o+rzUrZvFmINYYwKv7AX2NYAvpzJnkQZIBNTxbjmHfC5PozHXgMa+mv5gggB4pCa51C1Ld/Hu096h4xefKwOxiLW74A3BzMxtF+ydSOdxyQM2YrilmjzL0phSX0Pk3MUjFaDua77y31kFxAp2hr1lSM2rqiq46VijUvGyVOg8uEIfBvukr+Y9AFrYp+yzTXyh8B+cuXxUviFGMxCCj+iZ1qqqjPaQvs8ltksBbul/y0As55Ag5P33318wj4yvCrzqa17S30nT2f291FoglOCBoKX+8t/4blhhKdvKd53L/KJgR5eNoUqbaJPjjf3pzDPPLHSsrJ0yEOs3f/M3C9+0TvNKX8OnwETHKFOpeW6rWyBNiV4VxFq9N6s/YVWW8wxirT4Hm3rCDGBtyrL/77nLQKwyIMvfSTtCAe6rQd1FeDm9mBS5xkObfqQgltQOzfP71rwSyXa4i85EC40roIAIfl00rSy9xph+9KMfFQLaIni5gHAbW63y2Sh1zSGoArDS9Kzc/iJ8LnBYFIARzKwhmqgcYPFLX/pSUUnHpQ1gk7dUf2cZeBXfi8uCyKl13RdVuWnaIOfNxUzDpEoBY7agIVIVfXWhR7k/+OCDe5myFLziYLJn+ttxKXDBwV6sqsBZ5QgAVmj9veAFL+gEnHc1wiZYjAFiCU64TNAo66thkNIRIr5sLrBGgRkpyBtgCUAgqt6m4JV0ZJcB6zEveNE3448tnYUuZE1YHd55l2tFOvK0kxzECuHwIS7c+XooS23yGeNXdMP40yppgIeygAxfwz4/tgpIXUAs/ohgkXOub/CK7ePsdD4BRZz1VdX4sGLtyVhzdSndQ55LmBXYfVrorWEuYv8v84WWpe+ma9n+QFOU1mPfrSmIlQYt9HFMF/Q0nZ2/omiTojx5MFnQCFjj3ZAuZ2/Ejot0bnqtAFVAV1otE3Bl3+D39V1dNUAEGnephmwOYsW6qUsbTH2Jvs+lvtf2EL+3TSDWOljOM4g1xCqs/80ZwKq30W6fEJWWauES3QQE8eU6EMtnQqBWZOWSSy7pVVTR76fO/zpBLI5S3+BVTFjQxaWcPPLIIwW1n3210Bjh7BMXrGucAs4f0GEMEbtIWXARsx5RyvPGOZBmB3CjeZNeZKNUtrkm5twXwFNm57TaZhlrpS14Fb/hnSJwX8VOq5vztv/eBrwC9AAKXBwACbkOhaiiSCUNkoimYmAES7IOfG3b96rP14FXvqd/ADftsssuKyKjmotnzgIZkyOwKRaj985awKTpo/k9lxn7XGjcxe/mAE1a+RFTARjiEovplIJXab8BEKp0Ke7QV9qg34/CGd7jujTp9PyKvi8DsVz8xgBe5WdVWSUxa4m/gX2ZtrKAjGCRfb4Lg3qTaxWbVKAi1medJlb0ZQjwKn479duq+pGmoZ599tkFgFwn/9D3uWQ8qQaefnqf2+itWYP8BAxb4F5o5VmDZBYwukIvdJPrKJ4NXKevdvrpp+/S6WkKYvEnBDcxzc0XAGQMLXy6ffbZp+iXNVfV8kqrZTqozoWo1ioTwlk81L4QIMKnPvWpPdi/OYglTVwAqEkgbAavNrdyVwGx+vaB6qywDpZz6rsqGMMnqQpq1PVn/vf1WGAGsFrYUWQ3Uq98rQ0I0gTEatGVjXx0EyCWF9zhOkR+ejBDgBhYRtLiRFJDSJ8RHZIcL5e4Ko2R1NgcAs5bE/r9Ribp/z00LXXdRVQ+wL2hmWRhoyoQqw14JVIsakmAsu8y113AK+uoCjQIu3guANJFoe5itO711gS88ptR4U6qrnctLjfeLQwal9UUcAtHwLhW0VhYdbzbwGJMRYjZHVuEkLSLNZDa3+VOfqQ7ccJ+8pOfFFpddetwVVt3+b49G7OlrqJZem4Zvws1UBiwWgViuewC8IYE7lObBFgXqcIhnpsKNB9//PEFQMyXcI6lDM261Kku9q/7jnUjgFIHaqZ7uDVnX2ki7D4keNUExBqDhlrdHKX/DjwQsDMH9gDsdL5Qqrd2zjnnLKTXLvOFHnrooSIFTzvwwAN7Z6Gnek8nnHBCoZsYjKImIJZ3ShU8IIkgEjbzUMBOzE8KMDYpyuN76d5Aj3IIQfY266+qCqRnNBF297mZedXG4qt/tguIFYUCvFfuJsuA2NV72OwJ62I5W38IGe6MfcpdNBvlzvvUDGC1mPNAcaU6AWSuu+664ttNQZBtB7EcqPfcc89u+ggqK/XFFsmnMqWLo89H7n2ZxpXv0hvgvInqDQG4tViKxUcDhKJJxDloehnLWRj0YsbQchALNd4BWKd5pe+hdyaKqZS07/XFgPH7tGqkLznwTzrppCKCms9HWgGoCXg15JykacUYilKa6bXkjn4qsgxksze6TKhsJ33B39F6ocOWNmkQbCAIMFSbOosxBa/YMBXlTdcasDsFuQMskZ5mfsYIXhmPfgGjpWXR3iprqa5QgDhHHnlkocnju0CsPOUYowwjt689HtARc4NFWdbSswroJv3U30XaF/AKAyuA+WDESLn2nkkh6rN6cfgyRxxxRNGvqmqUeQDCPmIt1lUnxHam/QOMHbqVMbHoYvEVxqCh1tQ+oYEHyAJgAYdDw8qcpBU+rVPnmTTkvt6TJuNIwasqjcEmIFaktJGEqGN3NunXqp+JdHbA4Pvf//4iENGk2f/oGn784x8v/B5VzLGtxthSEKGs2nodiDWDV8PMahsQa8w+btyXtpXlPMzqGPZXZwCrhf3p6bjso8G7oHpZ5fxzcIJ1UAeCbCuIFZRmFHMXDsyeoaNapjbo4iKFHJXUIXaRkX73lre8ZTex4tAY4cD1rRXQYjkW0SibMUp/E10oz7ZmzQ9mjEsRUPbQQw9t87Mb/WwKYsUP1Y0tBa9UCnKpq7pQbbLzUe3R/pCnJ435YK+ySR0jM/13xQRSzY60KhUdKKnX9C+GalgDuV7dlFmMOXhVpluYgiJYWBgHGDPp37ugitz7+7E1kU4XbfszELSsuQjZywChqXizMUqbZpchqltGX/kFgF8pw96RZdVd46yyTs2V7wBycvAqtYNx+o0+5y8HR6vSeKrYs000sca2FlO/DYMJgAUAH1MaahObRRBW0AtQEuekOTVGe7h5C3+2Sm+tyW+t+zNNwKv4zToQK01pa8p4Wvd40udFMEWanyIUbYroBBhHe6xKTmKTfW/zbKwcoDyw3bmTF+SoArGAX/ZRa3ROG2xj8fV8tgmINbSPK1DkXo5VWeb/T5HlvJ7Z296nzABWy7mN9IsQlRXtcIEW8RUFCb0aBz8Qx+U714FJnaE3velNBZNmbK3u8pr2N83Hx9boOxq8zHYpXVxE3qUmWhq9BzxK0cKkiTmMEvKoomiwfQJyDgOR9a985SuFfoV1dswxx+zh2Fx++eUFU6EqJSO/7IT2kr+3lvvUfzAXWB+Yiw888EBxoSPcnadjpiCWi6k0syrmwljAq7BzGYgFuAm7N2FeEWzmxKbCrEPtD1X7gCIJIZhdFQmP1EKFHYDHCg4M0cwJxoe9Nq+gN0UWYxPwKuwcaZL2LynwAVbH3AD2xpp64kzF3Ku67BijPcX+YB+R9pQ2rC3vEEYThslQLd3PloFYaRqRC6xL2zLwaojxAJ/22muv4qdjTyurZluX+j0mEEtfCLETbMfMAwZiwOSXoNRvM/6pgVf6HEHYW265ZY9KyukF1HuVpoNjahIUt+c31X5d5/psA17F79aBWJHSRj80FRZfZ7+bPisALAxLIGMUQGry/WBv2S+kXUurHGurAhFyPzVl0Nr/+cJsNINXw83sMhBrDOBVMGLPO++8wifIA5ZTYzkPN9PT+eUZwGo5V8s2YJssRpbDMMTCAwTxcqUHP2eIQPPFF1/cu2B70yE3AbGGBq+aCKJGhIoel7lxOUjBq7SymjkU1fc5/7vvKjU22WuvvbbQOkkp/TFnIqdE/k855ZRdZazT6kIEMKVpiBKnjQMohRI7icPed9oQYFDlHE5l2kKIGMCQ9rlO2N0zhgSv2JNoNmHrqNoW48pBLBcdrLem4JVLO9BnLKWh833AelMpEauqCrxiCyClNJWrr766KH7gPeu7xVzQ57LXqkCaplhMjcXYBrxi6yqtuxQsGWvqSTCSjMPFLHShmqyhsaVJNwWx4qyiDzc28EqEWwWzs846q6h8VgVi0VTi79Slfucglv0OA6gvyQG/75zHCgkdqFhbVedSE2H3JutzyM9EEDYFhtMLKFYM4FfQKNcMZRf7Px+kr3lKwSsB0jbC68tArHSPUOxGKt5QDaAou4OAu2BPDsYv61cUUXHWDXXONrWbdYZN688y/bGcieX5M3jV1Mqb+1wZiOVO0iZAu+7epVqEnk0D03tQlj0zFZbzum20rc+bAayWM2tjjdLeZY5/5GmrIuYwwlSI5sXi2EnbqBM+bdmtjX18GYg1NHgV+jv+m+qD5MbIK6Cce+65xUVWmkYKXqXf4zS5eD/1qU8tmE99NGAcrRTCqsAOGzAGkkgwxsTtt99eRoy3pgAAIABJREFUdIMTqYoOoMo6Mg8cAiwD3wOaHnvssYUWE/YfsIFWx1133VX8GyaKMuV9OKDeF3Y2LqCuMUkpIx4NDHYgav7eGAg2B9NtGYg1JHilvy5a9oEqDaEUxIo5qwMNMa8CvLK3ABzHoj9SVuVtGXhlzESmiQL7blsAYh3vWwpeuXT5U2bPKbEYARwEiF2+pA+7zElnKmsBzmGXSK/Lte4CLLEntNFdWcfcNHlGaPYASst0K5Y9I9gVz3rWs3YFLZr85iY/0wTESs+qnDG8yb7VPTu9JLz4xS8uItzOljyd8NnPfnYBXEujrkv99psBYmEKOr+cDX00Kc6YedaWhvkSoIGzJc4l74Z9w2U79o6pg1gRhLWH8DUwq+ICGuBVylQNzVBMTUHYPovypOBVrIu6VNx8/SwDsQTO+On8wT78IX0LRn3aT4C1/Zmf1va9j0ARdvtQDCzvE8ZLnhJY9i4H+9dnlzHfUhCLL7tMa6+PPWP+jZ9ZIAexAItxZ6nzcddtw/RcArgLVC6rzD4FlvO6bbTNz5sBrGx2bZqPPvro0sMsNmBfTQUgU/CKfocLLjZNLpAplYYWRlWZ2HUvOE6AC4qUxi7aQGUglmeJ0mGWDJU2mF4I6qLVcaEhMn3wwQcXZeerwKt127/J89KKMijtAB9AWzhV1iUHRQok5p6W9j+YW5yfnOUUvy9SArySLtlHS9kiACtOIuAsnByXFw4bnRp9LgODykAsFwmXeJTyoTSvOPXeb9HsJiCWFCeHfFX1yjGDV7FWchAL8KMqa1lqbbqe24IP61ibTcErv5X21f8fK4sxvfCHCHYVSIDB54Iurb3K/ilANJZqXPncR+U0wLy9q8lFMxxsQaSyAgLrWF9dn9EExAqdIoCKC+nQFW/TSwL2lT2P3k60HMTy903Aq/i+c8D5YB/to6WFJ1x6aKwFoznesfRc8nd5NcsxglgqJDtHvPv8IWBiGWCfBmGxjjAbsYnLwKs+5qPqN/K0QXPAb3burwvEsvf3WWiIn+PdkN7Md0lbsGWx/gUmmlZvA7ja483fEFqT8S5YV/wy7MxlAXoggvPGPlIH1nkmf1cQucvdZcj1u82/nYJYxjlEMZj8XOKPe7fs78sCcmNmOW/zmtnE2GYAK7FqIP7XX399kUZWVdUtRXGjuh26PJFBTjPwKo1ShUCmZz744INLn73uSXZJ4fSLmK5Cwc1BLI4fcG4o8Crs1BTECrp4pOWNCbwyFgwJa0kanUhTVfUlzj59ABdY1PGzzz67cHZEisP55iRxwIm7Y2eoyuXiwenrK8rYJtUpjYbXgViqXmm33XbbYOBVrL22IFaVZsoUwKsYc9u0YhfdNs74Ova/NuBV/N6YWYy5TfLUqxwsSMGrOmA/wBIsjHQfWcc8rOMZKbgY6UtVTDq/l459lfNuHX2veoYLGeDg3nvvLb2Ip2dVWj1yk32qenYdeBXfayrsPsQY0t9MwZs6HyBnRAPrMW8jBXksIJb9gG8poEj2IJqAlSIAZeloEYTlt2pS4X0/1wgcar6qNK9S5vUqINaJJ564eO9737sbELvpsQLhX/va1xasI8FrciMpiOVdk3LPRy0Disv6l6bkRfXSPqsQus8IEgjkh2zKMv3fGEOkcrljhazHpu0/P3+9FkgDRUMyr+JdEUh1H5IOvkxzdaws5/XOzs542gxgJfMMfBI98N86gc6IDNNTEkWQzlUGXg29jNbpWOYMDGlfYxBsbwpiRYQL+ObQHLIqWroupPZJCZR2gaVz2mmnLV025lSZ9ajMNTaWQRvwKgVGAMBy18sikHl1wqGYV/nErApiTQm8SucqBNw54mkFvKHTipuCVy4L99xzz8IlL72EA+XHxGKs2giqQKwAgzGv6sArzwaWYNJhfPYV4bY/0MQD0jep8pqfO2UMOfawd9jjiXFjL0hdlho2psbpt8/dcMMNu7pVdhGPs2rISrFNwaspgVghli2wg92Gkb2spQCqvS4vfJKDWH2vuRx4p/MpSPXd7363kBOoeg/SIOzYwCvvMkYYH6csTX1VEAv7BxOcBljfLQXYy0AshTYApcCgJiBWfP6AAw4oALm+5C7i7JCuhW2F/ed9oplGOkAzPlkExpPv81FcSbGasvT2vudl/r1uFnCe8c37rDpfdS6lWnDei2Xv99hYzt2sP39rBrCyNZDmyy8DsdL0C48QHc6ZV2NZXpsAsdhpDOBV2LgJiBWaMKKU9Bxe9KIXjWKKHPwib8uqbeUdTR1rqQJDV9FJLzGiwUANLQU36oyd0pLL0p5ijjncxOj7unDX9bsriGU9jlXzqm7MY0wrbgpexTrz37JKnC5QY2Ax1s1BDmLRUKGH8slPfrIReFX3/E38e55WDIzKC5yU/S5GBhF+e6WLuYZZYu9zGafzF7pFZ5xxRpG2X8WgXve4ONRYzuy/jMGSglchhI5Jq9JsDmKFTpHLoDXqfOizpZcELGtMnlxDraw/6/Q1NjFeTAEAdZuU2TTlUHBJekp69gSIZT32eS7xAaTNAA0EfaylSIWMwAiGlbVJqD5vEYQFfqRSGJuwe9tnAqnMEyCrTBdtFRCrTIOqbf9W+fwyECsXLwfgpfMav2vvB5ayEZ3dvhkwcU/CiE/XvDV51VVXFX8XUhayA2hhquZN0zVapHKpmsgfb6KftYrd5+9O3wLLgireHb6EDBbSNtJ0q9qYWM7Tn5XhRjADWCW2bwpiBYrrEWMCrzhcN998c6HlEvo063QsPV+Ez+VhTK0OxGIDm5rIXhuwaNNjtHZcUrD4OKRNWzC3brrppiKKZfMeurURmS7razjVaPBlwt8Onoj69TVWl+frrruuYHYoxEAzJC/R2xbECrFjopNjE2xvatcxpRW3Ba9cOutSiJraYcjP5SCWvjRhXg3VZyxTlxkX67TISZMCJ6HzV1WhlXagS5L0vL4uQ7Sb7N+Ys8uYLDl4FTpSVZpYcVbRtOk7UJRXdbJWytgiVWtonb7GOtepdCcMe0y9ugh9/rvB3BLldy5JuU1b3+dSCl5VyQ4Eiw+oip0TMgPR7zQIG1IYZXqG65yDdT5rFRBrnf3o8qw6EMt8AaUiJVQxCkAevwgAx+eTKmVOabhhlPU1d+n9KNeGC1uEbIpAAjBV0EGQ33tjrfF/+FWK9gg+NMk86GLn+TvbYwHvghRc66mKnRh3qSrQPrXGGFjO2zM7w4xkBrAq7N4ExPr+979fRCWlAwytVRHDiGghDaQ8tWwVx5LDd8011xR5+2NhvpRNXR2IlZZmF/WhhTB0I3xJo6ytU63fADkXHOAVEGvoVqfPU9e/1KluC+jVPbvtv3tfACOYH0GL9wxsCTbH0ExbWxCLQzdV8CrdbyKd0N8NkVZM683F1IVGSqD3GpiQt5Thtw3gVYxv1Xeu7XuxyucDmCHG7L0CRmNspmkntKvoej3taU8r/SnPiNQFlzhz7XLXp8Zf2rEU8CkDsarAq3hGFYgFNJESquhLXy2PcLtEY4AoejJ1ECtSTL72ta8VINTzn//8xmZ96KGHir1atb666H7jh3b8YBPwyqPNmXepCsDymQjCAn/HwuJuY5ZtBbHYgCQJsD4AoNwuzrpLLrlktwIEbWzX5bNNwKv8uQKt9njrS2okvycKB7hDAcGsUZ/pU7+ry/jn7wxngZCnUMwqLyQSvcI0BZA2uQ8NzXIezpLb88szgLVkLpuAWF4kqO+QWhXpZTJ0hKq0D7qAWJFnL4pCxNSFta8mSoMtQS/lCU94QiMR8mUgVuTeo19zSMdwaAaA1QWwEaGnB7XMSe1rrtZ1oX77299eXG6bHEKbGlua6sTpoqXjss0ZcxGqqhTUFMQCPEp1MtaySlGbGtcmnhtMrCHTir0Hom6idGXRuW0Fr9b1zm1iXVQ9My+jToswTztxyXGGnX/++YvTTz99dO8I0PCRRx7Z1a8qEKsOvKoDsfqcl6r0DCCavXhVEAvbQpBl33337XNYu36rjUZKWQfHcC41Ba/0P3zTZemSaRC2riLcIJPW4EenDGKlBR2qAGLsPgxw47TvCBKpJN03YN8FvEqnT6ojphXwWOBBA2Tx8TFZx5bG2mDpzR/p2QL5uZv/fNP7kOdYdyROhmA592y2rf25GcCqmdo6ECtFcYcUI0x1GuoEbNuAWCl41bSM+brelnRMnokuLeee8CpK9bHHHltE38sAgGUgVuTeq5Dm0CR82kfjfKogyPEAXkSLqEEXECqirCKtQDkgS5/NmERxCeOnlRNXYYW0iaJsYqypDsVBBx1UUPmJkRLHTZ1lwpX0R7qkEwLCFICYOngV9h9DWnEViNUGvHJZxw4C0o+ZaVq27ld55zbxHlU9MxWQTi/N+n/jjTcW7EZM2dC6opuiyIU/v/ALv9BnV0t/K/QH77777t0iwTmI9YY3vGHx0Y9+tGBoNxFkjjNLelFeoWzTgwbG6S/tmrK+rgpi8Y2k7pfpGW16bPF8+zq2hzF2qdgW55LvYtz33dqAV6H36ZK2rKS8MQTQhZEGXFBFbmptTCDWT3/60+Jcr0vpSwsA8DN+9KMftWI59jlHq4JXaV+tY9kcsg4U89Boffn/Y5Ml6dPG82+tboGrr756QT/XesKWBQrnLfwkex3JAffAPlnOq49yfkJYYMcBWJwYB4XKGU0vj8tArLQsc5nAZx9LrQ14lTpzXnDROQyTspLjQ4JX+pke8FV2FKmXamLDUoElBbWqQCz24oTKpxYB6qtJbXJJsE5S0cpIa5SmcMUVVxRgSdMWTnWTnO+mz2z6OQeB3xfFKNPh6HKhdrk1LzQghkjVSMGrQw45pHCq8jUSaRcAO3oqZZXUmjCxmtp5/lxzC+QgFpF8FfaaaF6ll3TsTJfUodgizUe8+ye7vHNdf2uV70UQQepSfmn2Dn7wgx8snEtR+2gCGHQd7XUuOnUXxFX6V/XdtHiGz9CfiWqw/n+ZflQT8Cp+j6C7MWNY9N2sf4xka59Tn7dVQCx26+tdqgqqGE/s3Y973OOKgM9xxx3XyMwp+DWU3qRLP7/FGlu2ptI16H0xl1J0n/rUpxaVl4lmA4VDE0sQ1qXPmhOsaeoXNzJcjx8aA4jlrmDfOu+885bqUqW+rTmVxSH1SfXYNqm6fZi3KXhlf/BuyCg4+OCDa7vmnZIO5j1UpGJIcLu2s/MHJmGB0CoUfCzzzVP/yN2x70DRJIw4oU7uKAArvZxayAF8AD84xNKCcjZFzOUyECtSIgBjHMA+y/N2Aa9iTMuYWEODV9HH9KAXITz77LMLAflbbrllcdtttxXpXHlLQS1ivsAQl4JU3BhYVDXXm3p/Y5347VSgPE1rxC7DCkvZTFX9iZQI9HJjBEL23UR6pa2aJ8w/FUBWYWKFiLuIZJMy5+scbxPwyu/VHZLRpxnEWufsNH9WCmLFt+o0r9LLeR2DtXlPhvnkFECsVOsu14+Ms9ZFnBbWo48+WtD8sRajYXxKw11W9W/d1s/BK88vS3PuWsFv3f1t8jyXfhpyLtwYpnWtK4hV99x1/XtdUOUHP/hBcVmWugXced/73teI1RcFUwT76hhN6xpL2XPqUqXLANSq/mCeAw34RQEOTxW8ijEGiCVFLdeA3eS8eDbmFRDKfrZMXD0Hr6Sm8lOXCbtvuu9Vz28DXkWa8dCpwkPZav7d4S1g/3vJS15SVGPO9+kZvBp+ftbdgx0FYHHUpCGoJrbsUI/0tOc973m7gVpVIFakRNBfwdjoq3x3U/CK4x1llDn9qZNSBmIpxSwSJ4Wj77TBsnlJD/w08mhDuueee4qKiyqZLAO14rknnXRSkYdPT6vvlqbO5LoU6dpscoE2b1IyOGnEPPPS3n2ObV0gVvocTh1nsC+WRVPwil3blH8OEAvAOIZ3qc91sanfsp8JFgA2iL5KK8vXSXrRE5wQ5U1LeKd92ybwKsaVOmuKDQCWx5YSGWwY+10ACSl4lZaGlwolqOJy6HJaxhje1Hrz3BS8EujiJBM3r0rdrhN232Rfmz5bJchXv/rVC6LmbfamsYNYdedRBEmqmOe5/dK5H4NuZhWIla45AK+5xYwGvt1+++3FPGOlR2U749yGQiL5fLUFZZu+L00+Z5/iY9tvy0CsKvAqnj0mEKsLeNXEd21ix/kzswW6WMCeTtrjjjvuKALg2KbaDF51seb4v7MjACyLd6+99iouOdK1RAo4byJQKOQWuwPe4i9rPheglgsTxxVw4mIQgJWKIQcccMAowSupWP5gtUhdE3FLWw5ihWPTxqnd9FKvArHy3zWWe++9dyEVwwEM1Iq5Rc2WToTi3Rcwkvcv0gVRrPOqP8F6sw6xAtFbyyolGaMLubFoYyhBXHdpqGOFpN/v+3LaBryKCL711ZRtCcTyec5dE5bDpt+lqT7fHgvYxJ5ImZcABWsGKPxzP/dzu4ZXx1bwwW0Er8IA3jkVrFxmxwZe6SNxYunSmKlST2jvSB92EU/Bq3S9GpOLOO1DMgB9tBy8+ou/+IuFfcCao50BfHP2523sIFa6J+t7m/N+yiBWGvwRpOPHAUal2OUtKl/xnwQm+2YFV63vfG8DmigLr/p0Hdv0vvvuW9x0002LL3zhCwWA9eY3v3myaYN9vP9tf6MKxGJzRSncPaQNBvMqf/4YQCzvhfMUEOfeYG/Ahs395m0+P9vO+/z54S2QFuqQQmgvnMGr4edlUz3YegALS4lmxmGHHVYwOrCPUhArDnubdBXwscz4KYi1qUnKn9uGeRXglYsdcdyq9MYUxBoL8yofd1MQqwrUMr+AyKHAK/1KU2fyqj/mAIhlnYqSiuCdc845RUQhhFXpVRCZdjHlfNKfetWrXjXomMLeXUEsEeJIQ+wbvNJ3wAgb+i/Wpcv0UUcdtcfrHHsJ8BAoILqNDUJXxB9go5SMAw88sK+tYEf8jkukyxmx4QCuVIXUCLRHo6ekkqe0snjHl4FYs/M9/PIJAWnvkkpUQK0q8GqI3paBV4Doz33ucwWb+9BDD63UwdPfGcQaYtZ+9pvLziOXGgVVBCPtKXQMVfN11oZ+D7aSs5bQNJD88ssvX5x66qnDDSj75S6p0qPp/JZ3JAexMDYBWHXgVZglQKw777yzWIP8jb5b6u+UBX/n87PvGZl/r84C7lAIKoBX+zXQ1b3XPj9rXtVZb3r/vtUAVn7hxFThiGhlIFYuPOhlEGlFSZaiJlXNhTWlYHN6VLXpM8LdRKwyjRzWgVexbANAUVqZ2HhfbBG/y74qNvkvkFHaD/AGkJACTl1BrDG9mpGChtmHhaUaXdo4OkAsDLKqVnZZH8MY24JYAFXvE12pIcCrsFlKly8DsdK9pM7OwBXrVroqMKWsEkrdM+Z//5kFUgDBJVPkWhpP7Lf2Z86KPwH6EtZ+4xvfuBTEsseEZsec9jDcaosqvsR8OZhTAK9YC7P35S9/+WKfffYpNAvLAO+w6gxiDbe+lp1H/I6Pfexji4svvrgQOa9qwAOBwDI29HAj+9kvt0mVHrqvO+33UxArxr6MeZXbBxOfrlZfkiRl81MFYknhb3p+soNsAees+9LcZgts0gLYqEArwUx3xxm82qS1h3321gJY6cZbxapoAmKVTc/9999fVM+Qeihi1yd4Ff1ZBmK1Aa84cX1WCMrtKYpz0UUXLT784Q/vKpuefobQKv2uZzzjGbv+euoglrVJNBeFH9vHRShvIsSALpUigTtxOccgwxoU/e8rhabtFtUWxPL8IcGrGF8ViJXuJYDD17/+9YUz5mKKPRYAd8oG8swhwO22czX2z4uiATXoV1Ux44xBYQeglSpOZUBIetGzp2hSEWfwatgV4PzhcNLzw1KQ4r7//vsP26kSzStpg9ZKNPuxPcve0ETUeyeAWPbPMVZ1qjuPsKI/8pGPFGctLUrAgaCDgirO2Re/+MWjTrFrkio9+Au1QzuQglhjA+jzKamqgJqDWComuv94Z+rOz3T8gtL2yiYFinbocpmHvQYLRGV2BAFSPzPzag1GHekjthLAagJexXx0BbH6ns9Ux2sZiOWQaJM2SMdHFJIGRN8HS+rUcxilYz73uc8tQAFMrGAg0Tt5xzveUQA3wcaaOogVAsannXZacWlThWaMDbgp1eLGG29cHHPMMYtjjz22YMfVpcnVXRrGKjKdg1iiODRupA2WVVlM50wqiu/bUx588MEi7W0IcHuM66hLn6wh5d0FDLwjJ5544tLHpKnVmLY56JCn3NQ53136vNO+44LiUrJKICetztpknvuwsX5gIT/+8Y/fYx35fQwEgQeaQ6G1UdevOO8A3mMEelbVxLr77rsL7cYxtrrzaIx9btOnGcRqY61+P1sn7N5vb8p/Lfzphx9+uGCv5NVdyxjodednOm4B6KFSIcdg37kP/VnAXhhMP/fKMZ61/Vlju39p6wCsNuDVVEAszA50XcwBwoppSl3OxAIAYTPVpQ2KfAOvaChphDwxS/pqxkT36IYbbigVUdW/a6+9thCPFBmyEYnSuyiNEcQC9Lj0qIjm8K9LvwwBY5easVza8rlPS5LTRUub+RDhsN6kWLi4HHLIIbutzbpLw1hFplMQK8ZcB1719d7spN+JSFqbyl/2FXpmHHLgF6c5BYfjokezDCgZWlo7ya7rGivmCn1JhUxWYVCm1VnbzPW6xlH2HOePtFTMvzL9GQC1dQa8AnBj6jRp9ntRYZVjx9hWAbH6Gs+mgip99X9TvzODWJuy7OrPHTuI1YQhmt6t3C/cGS644IJS/dUZvFp9zcxP6GaBuFu6f8zgVTcbTuVbWwVg5VECua+XXHJJI4HrsTKxOJTyxzGQqijIKYhl4dGKqRNsT8GrvivzpeBVXcWcnKVF9NdlKdoYmFhpyiagB6gjei8lhtZOVQsB47Fc2sr6SchW1UYgokavC/hW1spArQceeKCoLGaepgQCpSAWDQpAyCmnnDKVfX3y/XzooYcKrStpPW0AAgP/1Kc+VZSQVzFW1bBf//Vf380eUnef8IQnDKotMvkJWiwWefXaVUCs0AVUuKJJSt4Y7Pe6172uAO8wnqVBVjWpqlqkrvbZd74BTTh7czBoMZqXnUtjBrE2HVTpc2428VsziLUJq67nmdsGYlVV9Z7Bq/Wsl/kp3S0w9kBR95HN30wtsDUAVhnFtW3O+VhBrCZ59E2E3U18zrwaM3gVCzVlVYhcu9CmwpYpiEWvwqUCE6qvxqbsL9WOBk9USqOX5JIjUl+mVxUCxpgMhIDpW42xpSDW8ccfv7jiiisWqOa0uaR6SgG6/fbbK0Gt/fbbr0gL1aYKYi2rTjjGOZt6n6IcMrFsINQJJ5zQeEhpKWUaWrSx5rYZC6wLxEqrs2IZY98NWS22ibVos6kkix1Nn62sSc/HUjOWSENu8ux1fEbFM0BuWTEQ7FnnjZRwe5uUW/t0tDGDWDs1qNJ0TaQgFja4IkPY0XMb3gLbDmLN4NXwa2zuwWyBnWKBrQCw8rRBlxaAAIbLDGL9//K7UwSv4kVMQSqXBvTltPl34pIcdoyhoS4/qqK9613vKpgjAdr80i/9UtEvYBbqddroJImQl41pTJtQDmJJr0nTrzBmXJiAWgCtr371qwsAXZ56aEwuqBiFdWmWYxh/XXXCMfRxG/sQINR1111X7OVnnnlmq2EGuKDqE32/ua3HAtimP/7xj3errLkuECt0AU899dRCdwoba8xNwOLCCy9cvPKVrywYmhh/aQvw6r777ivOJmtyGfNp3WM1V3/0R39UrH/78EEHHVT8BP2uspaDWk996lML8AOTXZPOD4wbw769U4MqTdcIEEtxHADW29/+9l7XXdM+7tTP5SCWdxRjfyytbTphMLFoAlpzfMNZ82osszn3Y7bA9lpg8gBWleaViO4f/MEfzCDWn/1ZoeExNHiVpkJ6nWhvOezaOMOhiYOF9YEPfKBIZ0ubksMuCEOBV2lfOClXXXVVwQbDItEc9Oeee26hGyDNUwsBY4yxsjGNaeupA7HyvrpA3XnnnQVL6+abby7SEDGwLrvsstGK1pfZewax+l+FdJGknr73ve8tUqgBvW3e69grlrFj+h/VtH/R+/z7v//7hTahfS1NzVwFxPrQhz60uOaaa4rzgB6g+Z5C8QNVuKRNAgms0xRwGxq8ipWWgljOWiDUOeecU5w79jVnE/asyntl7WlPe9oCAAdQFgwcM4i1U4IqTXcRATQ+Up+gadO+7fTPBYjlHRyjuHkXEEtq8k033TSDVzt9cc/jny3QkwUmD2BhcgCqylJ81gFiHXXUUUUUciwOdZd0QpcN5aFDsL3vtMHUmXYBwlDq4gx/+9vfLpzvH/7wh63Tinp6n/b4GcAdFgkxQSwxkXAXHQLTom6i3FFGXqQcY2TMrS2INeaxtOnbDGK1sdZ6PmvfwlpUzh4Lq02VVO8UHcA5hXA9c+EpaSq3lLN1gFjAK4C+fdFZ3mchkVUt47JGvP1xj3tcUTglAipDgleYr9qv/uqv7hpeDmJh/EqrDUAY+HjvvfcWAQb7O1/h61//+uK///f/voeJsLSAdXQex9DankfbElQZg+3nPqxmAb68YhB5IHa1p67v221BLL88M6/WZ//5SbMFZgsst8DkASwgFUDktNNOWwCb8rYKiGUDB1yV6RcNubDagljYPRy3xz72sUV0e8gUu4jidwGxUm2bpqXLh5yn/LddCojnf/CDHywi2oCss846ayFlBrhIWJqA8VjA0irbtb00jGkOVulLDmJJczriiCNWeeT83SUWwCAAEAAKyioKVn0VY+S8884rmCVt9bPmCVlugbSy6KogVgpejYnZ03QNYC9Jm9l///0Lti1dxiHBq0iz138gE9H2aHUgVtmY77///sWtt966i0HrvVIJOC+K0NRem/rcTj2PNmXP+bmzBcICbUAs++EY2WTzbM4WmC2wnRaYPIDVZFpWAbGaPH9V5aWIAAAgAElEQVQdn+Fg7r333o1T6pqIQabC7lUVQ9bR97bP6ApiqWj3j/7RP1pcffXVRflyFQyn2OhkXXnllYv3vOc9hU4WNto+++xTzL0LN0Crryb6rh/AzbqqiWmfduqlIUAswNWYmJl9rZe+f0fBhmAlqkpYp+diPbtk0xUR1JCS9nf/7t/tu9tb/XvrALGmDl6ZYAwlKYRkDAQeADw0oobQvEo1Iv/ZP/tnRWXEPHWsC4g15EJ2TtKSlLLqf2uClAq1nHTSSbuNb6eeR0POz/zb07CAM/HRRx9tfLfIR9UExBo7m2waMzX3crbAbIE2FtgRABaDjBnEkppBq0VkU4pdU82CFMQCUBGt51CnDYglVQ04MSTzKl+UXUCs0IsC9EgpKmPctVn8Q3+WDUTuASGAERd1F/S+LtwcG0LEBOQxwojN/9Zv/dbi/PPPL/53Xdupl4bvfe97BetibMzMuvma4r/n+wRG1tve9rZS26c6TAS1gVcnnnjiFIc9+j6vAmJtA3hlgiKgcttttxWMvwCx+hZsbwJexYKaAojFV1PVEUu7LI3RWOh6SoU85ZRTdqVC7tTzaPSbxdzBwSwQPp49wvv0+Mc/vlNfmoBYnR48f2m2wGyB2QIdLTApAIvzpYLOoYce2krQN2wzRhCLRpKKelEpC4DVBsQS/X3Na15TMJKOP/74hUpO7JO2MYmbp/1qA2L5LD0cpcgBPVgWedWnju/A4F+zBuh7PfGJT+wNvApQ93d+53cWKhY9+9nPLjRuIrXxH/yDf1CAqscdd9zSyN18aRh8+Wx9B1KgPi6vQPkzzjhjsd9++xXjx2S0h9ofxpAqvfWTslgsuoBYAAfV+GheTTFtMJ1X+jWvetWrirNXw6QdM3g1BRArLcojxR7L2pr5lV/5lUKXS4rmZz7zmV3nFF9JVdsI+s3n0U7YeeYxNrXAf/7P/3nBx3M+kqsQ5J5BrKbWmz83W2C2wJgtMBkAC4CBFo8xQtsBS+T0009vzFYaM4hlbITopZVpbUEsoquYCd/4xjcWUm7876Eaqv++++7bmJ3SBMSKuTf/RM/bCjoPZYsp/G6UrufcSD2h0fXxj3+8uCBoLg4uZS996Usr53S+NExhpsfRR9UFuwDP9gCgtT0g1mbZiFT3lD74yle+slOQYxxWmkYvBISI5WPLaE00sQLomTp4FTNkb3QpnAp4NWYQK/UFVBr2vj/nOc/Z42UgVH/xxRcXQFaZ3efzaBr7x9zLfiwgQCm1GZtxnSDWCSecUGjtRUXtfkYz/8psgdkCswV+ZoHJAFiEr4FWIrfRpDm9+tWvXtBGIVTetI2RibUKiIUmjJUkFc1/g83V1B7r+lxobtEAaZOKtgzESsGrn/u5nysqi3n23NZjARFv6S+cfilXL3rRiwpHB5D1gQ98YFcKhxRV5eJVCQNq5S29NFx00UWFKL1Uz7nNFggLSJO95JJLFtZHV52373znOwVggImRphdxou0LmFmzQ919zdlvpcjWpRCnZyh7Y8BgcNaBWNvAvEqt+z/+x/8ozlzV+TDLmqb/d5+hn32zadqg/nnnXvayl+3xzo0tndBFm8yBNYRJ+ZSnPKXSTHkhG3sCfcxoM4i16gqbv79NFlg3iHXppZcWvuDRRx+9TWaaxzJbYLbAhCwwGQDLxeXcc89d7LXXXgVtH6D1hS98oTA1qrmUJ87P3//7f79R5D0ccBEEjicaepSV3vT8AQ3oDhEjTSv6rAJi0U4SlZT2FRHxTY8jff6Pf/zjgvn1yU9+ctdfi44an+hPXSpaGYgluh2sixm82txscv7ZGgCQil67JLhIWE9SHDVz6h0rY0C6NBDcVaK9Lx2vzVllfvI6LaCimX37E5/4RHFBvfzyyzuDWPoFtMf2DEaXAEZf+/c67TKmZ8Ue7LLzzne+s2BdlrUUvDKXqnEeeOCBRSo7YKUKxKJ99f3vf78AGbcJ3G5bgGXVOW8DXgHXMGoVNODrHHzwwbv9/FhArAik8OlyMKrKXql8wjOf+cw9mNlzUGXVlTZ/f4oW+PSnP10UP7jssst2SxdcBcQSLOL78cPnNltgtsBsgTFYYDIAlguL1BB/pNhheHDkMHLkeQczi7gnVhbR8jqRZY649LvnP//5vV1+Uo2HMke/C4hlHKFlBGwAYg3R/viP/7gQVsWweOSRRwqH8m//9m+LrmDtALjMTdUhmINYz3rWsxaE22fwarOzGeAw5oWKhC47aUt1FNK/78qA3Oxo5qeP1QIYOkCOG264YS0g1ljHOdV+/fCHPyzOjo985CMLjMsyEKsMvAJoa3WaWFO1y5j63QW8oo3553/+55WMphTEetKTnlRUwgUI9dn++q//umACA0JdtOlBNml33HFHwbzyfUFBeqJpm4MqTaw4f2ZbLAC8uvDCCxeYl3/4h39YSJOkrQuIFZkVhxxyyOLd7373HiD4tthuHsdsgdkC07LAZAAsZo0qdHvvvfduThZxTylPWFmhjyKtAWPLhakuHaLPKXPAAHKI0WvrALGiqtNBBx00iPMZ9nOB+e3f/u3Fww8/XPTjF3/xFwtdL6AIEUktUtFe+9rXFlUEc9ZECmL5vHmc0wY3v0IDfJSO610KnaK4MN17772F6DKxdyCpdRygMQbkBRdcUPy7d3NuswWqLDCDWONeG8tArGXgVXoGLGNijXv04+6dIB5GrIupwBCGHNmAn//5n9+t45HWiHlVB17FF5279EWf97zn7cYK78siQFMVlP0xRlVem7ZgEL/whS8sitjwg+Y2W2CnWSAFr5YVk2gDYgV4BSCu2m92mp3n8c4WmC0wDgtMCsCSLiJNECgi7c+fFABBc5VGh/kTLVKeACb0fYZOXQi21Gc/+9ki9VF52iYglnGLLuapWdgxouac1r5TIfMlzMEm6ivtD0tOWqP5MWaHJuDjlltu2fW1k08+ueh7LsYfINZHP/rRGbzqaZ8IcBj4qBy8i0wKXmHWSQ2M9w1rS1lmFbikiZZdpHrq+vwzE7PAKiCWtFYsVkyRuW3GAmUgloqPovnAgkgbDOZV3ouUiUUbSurac5/73M10doc9tQ7EagNeYUlrYwg6BICl+MKf/dmftSr0EOwtoJcg5uGHH77DVsU83J1ugabgVdipCYg1g1c7fVXN458tMG4LTArAYsrrr7++SJej5UBk+mlPe9ouCxP2pbcEMOFw33zzzUXp5WhN0tj6mC46MMagj7RhQhcGPbdKEwvbhc4XpgwWDM0pQJ4LBeBOBTkVuvoSka2yE0ANw0wqQF4t8P/8n/9TOJjAkGBkeQ6GHP0lopAhwNxUTLiP+Zryb7C5NAvaM9YN0LSspeAwPTjVajApMK9y8Cr9/k9/+tMC1Bp63U15jrax74Am739o4tnrsDMjrbsLiBXCzXRy8r1yG2045JhyEOvJT37y4qabbqoFr6LPQCzBCen5fYqbD2mzTf12XrmzCsR66KGHCkH5JsyrkDIQEBNo6lOzUP/9Ph8h2tVXX13sD6oO0u/B1G7a+D+YW54ZwZem350/N1tg6hZoC141AbFm8Grqq2Lu/2yB7bfA5ACsVO9JtT0Om5aCVxhAqu48+uijBTiEHYLxpPl83w5bvoykOYo03n333QXDCJOF01nFxFpWPh7DjK4UTbC+nFCOIjvSG8MMS1lwgKfXve51RRpArkmR6n9hXwFTzEukfXYR49/+V7T7CNlWtRjV3zRr5eyzz1684x3vKNUxCPDRRUjDxloGXnXv2fzNbbYAoENK6Ve+8pXdhulyKj01Khe1AbHSqmPPeMYzCpaG/Wdu3S3gPf/Wt75VBBMwpYBUKRCdglh+pY55lfdE0OWxj33s4Kzn7hYa/pv2bsEpzOZUVD8HsQDEGFWf+cxnatMG03PYOwkMFtzoo+m3VEVrTZAkmiIh55xzTlHJElP75S9/eePuYLHTPI0A2czAamy6+YMTt0BT8MperuVFHMqYWILqfPg5bXDii2Pu/myBLbfA5AAs80HnwAZL5BsLS1paMK8CvEpBFU6TiILP0cXqC+hZtnaiZDQACBuLk1oFYum/6m6qikTlRc+WloEtg73UVwWutPIPthitqyc84Qm7DTUYZi5F5ocWVuo0/+Zv/uYuMUjRU5dan/O/y0C8LX8H1z68/HKT/4BoNVHfXDslBYeBiTN4tfap2foHRiDhzjvvLAAmYtDYotdcc00BVEs7A24/5SlPKWzRBMSawav1Lhvz4SxxjkaRDb+A9YIFe8kll+wCnZoIu6+3d/PTwgIAQNIHzsYyUf2yfb5O8yoHr1JAedOWD/BKYEu1W35AtJQBnO8Rdf0KXVHfk65axTKue87877MFpmSBpuBVnLHGVlbMIQWx7B8PPvhgEXyaNa+mtBrmvs4W2HkWGA2AxakGhnzuc58rAA96Vaecckpp9Fb5dJVnaPSI2qlq5fJdBl6NdUqjbPR9991XOKj77bffLvp/FYgzdOn4FLxa5mTG2D71qU8tsOSAhgBGF9cUvErnxiVVGsFTn/rUxTHHHDPWaRt9v6wRlxKMvH322adYU1J5MCtEtrGvXFrLKjYZXIDDoth5iu7oBz93cFALBHhlT8tFZEOrD+MH6P4nf/Inu0D3ZSDWDF6td0rT1BBPFmSgC/nd7353se+++y6uuOKKYr9O2wxirXcO2jwt1bRqAmItu3QOCV4ZczDP7RO0E1MAy7+TfMBMt0dIX7dH1FWSThnfJBQw1eY2W2DbLdAWvHJHwngkOfL4xz9+D/OkIJZ/nMGrbV9B8/hmC0zfAqMAsP7qr/6qADi+8Y1v7GbRV73qVUWKXc4U8aGoPON/c+ymBF7FIAMsIHhOoD11VsfGRGoKXsXY3ve+9xXgCQYG2jKR1irwavqv0ThGkIJXBxxwwOLyyy9fnHrqqbs6l4rsV1V7SsHH+UIwjnmdQi9S8Mp+5k+uixZ7tgIBH/7wh4tARbQyEIt+kgupqPGcNrj6KmBjZ6rAjxQtZ05oSAIKv/SlLxUajGV6djOItbr9uz5hHSDW0OBVEwDL+cSP+6M/+qOiwm0diJV+HhufzzEXd+i6yubvTcUCn//854sMFEAvoEmV77KskvRMXQZexbgDxMKcnovyTGU1zP2cLbBzLTA4gJUi/5FyosKZ/GtOTJU4uc+IFN96663FRZ3mSl9pdMuWC0fRxf/Xfu3XFso6L6t6mLOwXCbGCGK1Ba/Y53vf+14xP5HyOINXm91k6sCr+PWo9vQbv/EblekWATRYw5ECutnez0+fsgWagFfGF9XCMAOB97nuTg5iKe6AxTmDV6uvjpSp0rXgxwxirT4PXZ+wCog1BvCqCYDlM9apapcK1PD/aGXyp371V391N9Nh3NPSEuCks/bOd75zN42wrnaevzdbYOwWiCrdtHPpmr7pTW8qCADpXaMteBVjdp867LDDSkkDY7fL3L/ZArMFdpYFBgWwPvShDxXAkyaliRaUTZgYJ8fkrW996+Jxj3tcaWUZF3aROn9oQNFUGFrbKnUUjQkAcNFFFy0FsoKpRG8o6O9jArG6gFfxCqmYaFyASUDIE5/4xJ31dvU02qbgle5I05V++4//8T8uUg0f85jH7NHLAIcJ67o8iPbNbbZAmQWagle+G4zTZZXGUsfbd2bwaj3rLnQJ2d6Z8wu/8AudHjyDWJ3MtpYvdQGxpJL7I30/L6Kwlk61eEhdCmE8ygU9LVzjko7JfeSRRxb+IWALC0XxAVWL+Yp8wLnNFtgpFlgGYrUBr/j3UndVOB8DAWCnzN88ztkCswVWt8BgAFYKXpVFz1IGT5legqH/l//yX4rSyz/60Y8KAItu1lDtpz/96eLiiy8uIoHaQQcdVPRLWwZkhZ4X4UTgAtaBNgYQqyl4BUChnaLPnOVIQVFK3fwQZx96foZaF5v+3Tbg1fe///0idci8oJ2fdtppld0L8JFjs8qFd9Pjn58/nAXsv694xSsWt9122+LEE08sAg2HHHJIaYdin1MlrUp/Lb4YDjiwZK42uPr8pqnDaeXeJk/23RtvvHFx6KGH7hLeT0EsaaD2B/M/t81boC2IZX74UkODVyzTFMDyWevu+uuvLwIoUUE6tS5QS7qrIGfOztr8LMy/MFtgeAuUgViY9QKOdZpXeh/+varB0skV8JjbbIHZArMFpmKBQQCsOvCqqbOTVq6h7UGkuky/o6/JSCMfRLDPPvvsIoUu0uiqgKxgYb3tbW8rdKOihbPKkfuX//JfFuLHfUVJ2oBXqPwupZxKcxBAYnpxGgtLrq+10NfvYFZwWFxSzj///CKtooyJmIphS+dUIMF6lbaKGUc4P63eFODwUUcdNesh9DWZE/sd7/d/+A//odiXFAaoqm6Zrj1VjjCxACLLmr0P04IW4NxWs0AAB1/72teKIAltsSbtoYceKtK5sHdUw0uF94FY9h37h7NpyHO3yVjG/BnBL/ZreranIFYZAymvTtg3eOX3H3300T3kE9oAWDFfnuWc4gMJvGhPf/rTC8BUJdOmNhvz/M99my3Q1QI5iLX//vsv7r333qWC7Sl4hRygIBOdSe/V3GYLzBaYLTAVC/QOYDUBrxgv2Dt77bXX0mpoHBuphxrnXFRuyJaCWNJfiCFiV6n+lgJZdEhES1DigxkjdTLXHOKs/s3f/M3ijDPO6NVZa1LePi2LTYcC+wqQmDqVqo9haWhYWHOkfr2rMxe+BYC+/e1v3w3ESgGEZb/uQnDssccWF1x/pGlg0JUVUVjvKOanTdUCdSDWXEVw+JnFgAUuCkpgyRHRb9pCD+/oo49e0KtM08Bdnvbee++lOo9Nf2enfu6LX/xiofOJ/ZCfnctskjO03/ve9+5WvTdALOCjdDzz10cLn0ChABo9acWzLgBWH32ef2O2wJQtkIJYxkE37i/+4i8qJTvy4PQMXk159ue+zxbYuRboFcBqCl7ZkC+88MIC/BHd9acq0kbME4DFuSZmKPVp6JaDWNJgMFyuu+66wpkMSjxGVgBZDpE//MM/LECgsWgOLQOxmoBX5iEVD16muzT0nE3595eBWCmAIFovbfBXfuVXFnfeeeeCxhW9K/Octyo2zZTtNPd9MxaoArGAG3MVwc3YvM1TU+DAGdxGL8gecc455ywwrgSITjjhhDY/PX92iQUwDAFXQEWVlMsCQMsMmFaVFGjgZ6TsW++l83ffffftbR4ErPhj9KnyymfpOsQ2f9nLXlaMe2bv9TY98w9tqQWaCLsb+gxebekCmIc1W2AHWqA3AMsGS3CdBof2T//pPy1NPUir0Ehpogn13/7bfyu+I5pH7wDwQxjchRywJSXllltuWVx22WWDC7nHGioDsfQZy6oMyFKxD/sKI6tJik1fa7UMxKKLFGmDVcyrtH8hIGz+/v2///eLX/7lX+6r+zvmd8pALIAo8Bc4inUhvVNKYN7uv//+xZe//OVCN4Eegnny2Zl5tWOWz8oDzUEsjNEDDjig2MtmIfaVzbvSA8wNZqaAUBnQsezhDzzwQFH04eqrr15UaVGu1Lkd/mUXSiAWYLELiKVK56tf/erCbxgLwJhWlk5BrBTASqcd8/dJT3rS4ogjjij+qE6K6XfggQfu8NUxD3+2QHML1IFYM3jV3JbzJ2cLzBYYvwV6A7CYog7Eykso15mPw6c6Daf8pS99aZHOMKZWBWLpo0sFmj3QjbBxNDpS0jZcGsbSchBLetlVV11VlK9uEjV2cLpA0VEZOsVzLDbdRD9yECsEfJeBV5vox/zMnWmBHMRihRm8GsdaiCCC3ii4IWDSpNHWo+V4zz33jAYgadLvKX1mFRArBYUuv/zyxRvf+MZRDL0MxKLP88pXvrII4KmCiaW1rEUAE6hFs/G8884bxdjmTswW2KQF6Emqvt5F360KxLJPvOY1rymCELPm1SZnb372bIHZAn1ZoFcAy6CqQCz/RjD2yiuvLDZv7BFi04888kghEPzVr361YIco+SrtCf1ee+ELX7h497vfXUTwxtiWgVj6G0AWjSz0ew1TTQrlmFpe3r5ttJgg8H777TemIW1lX3IQC2MRA+u5z33uVo53HtS4LFCniTWu3u6c3ki1F0DAgCWMTyPFRaauXXvttUVK2JOf/OQ99Bnrvjv/e3MLdAWxvG+/+7u/W+zxKvZJ2R1Ly0EswS4yD1//+teLtMlnPetZReViBUP+63/9r4XWp3+j2ZY2wUnswZkRPJaZnfuxKQtgYrr7XHDBBYt/8k/+yVpALKC2SsEf+chHZvBqUxM3P3e2wGyB3i3QO4BlhDmIxbFWiUc1PulLdc41MCScntNPP3204FXMZh2IlQJZIt4cti7Rl02vnibC7pvuw/z8egs0EXavf8r8idkC3Swwg1jd7Nb1W9LSgQXSfoEA0sle8IIXLC699NIi5T6a4A8GzLe+9a2lKcXx+TTlRJVZpdbntjkLdAGx+AvYdLfffnvBkDv11FM318EOT05BLAVcfvKTnyzuu+++pcUEsEVoNN56662F9hqAbgavOhh//sqkLGDdA5sUXhAgBmStA8QKI8zMq0kth7mzswVmC9RYYBAAKwexgk3VJjI8tZltAmJNYUwziDWFWfoZs0/BAGw+71dZdcJpjGTu5RQtMINY/cwaBotovdSQvGFNATVoL0b72Mc+tvi93/u9AiA4/PDDF8S0VcPNAyY//vGPC0Y0Zg/NQ8ElaV9z62aBH/zgB4Ue3Kc//ekFXTFahC9/+csXxx133G5VHNuAWOkej2E7Ju3M1EopiOXvrcu21TC7WX3+1myBaVnA+29/XjeINYNX01oHc29nC8wWqLfAYABWGYj1z//5Py80lba1Ks0MYtUvyPkT67PADGKtz5bzk9pbYAax2tuszTfSKnRAqje84Q0Fswqo9a53vWvxohe9qKj0loNTf/VXf1Vckr7xjW8saC663NBcPPbYY4uUff+uop10rvni02ZG9vwstrnCNeYjT43zaSw5hTbSloNYgEQBCMy6aOm75e/e+c53FsztsbYUxFKYB7BKS3NuswVmC+xugXWDWPYeRVWe/vSnz6aeLTBbYLbA1lhgUAArB7H8/6rqhNti8RnE2paZnMY4ZhBrGvO0rb2cQazNzGya3kcrkg7kwQcf3PjHvvvd7xbgCV2UYEDnX/6H//AfFsCItP65tbfA//yf/7PQpMJiI0iOyXbaaacVQJQCLt/+9rcLzU+ATt5SEAvIaI6lFD3taU9bSBtUBdh3pY8CwAT/xig7kI6rqjphe8vO35gtsN0WWAXEUrVdSrF04rHvCds9i/PoZgvMFtikBQYHsHYyiHXLLbeMUrC96YKb0wmbWmrYz80g1rD23+m/noJYT3nKU4r0CP+dW3cL0Lv6/d///YIh1TW9z7wQz6Y5+fnPf7649NBekY5GuB2DK2X9dO/tzvtmWg3sOc95TgEE5oyj//2///fiMY95TGEcc0Ebiv2jAcAuvvjigq1UBjICxYii082ZyjzNINbOexfmEXezQBcQC3hFM86+/id/8idFmvLcZgvMFpgtsI0WGAWAtVNBrC9/+culKR5TWmgpiEUwWJWrX/7lX57SEHZEX1MQS+VOrIBZGHdHTP0oBmn9AUkOO+yw0RfdGIXBlnSC2C8xdiyev/zLvyyAprKGnfOJT3yiAAyJu2ve/UsuuaSYh7ltzgIf+MAHipROup722mXpO94Nc6SKILH83/qt39rVMXPoWS6jUjqjnXzyyQW4dfzxx29uEBt68gxibciw82O3zgJtQKwAr6SAj706+9ZN1Dyg2QKzBXq3wGgArJ0IYvU+2xv6QSAWjQ559l2rpmyoa/NjEwu4KH3mM59ZHHPMMTN4Na+M2QITtQAtJel9GvH2v/f3/t5uI/GeX3vttYvLLrts8YUvfGGPUW5zsZQxTKlL53nnnbcQoLriiiuKKoFVLcAr6YF/+7d/W8zln/7pn+4GYvkuIAtDy3/322+/xYEHHjiGoXbuwwxidTbd/MUdZoEmINYMXu2wRTEPd7bAbIHFqACsMhCLY0fEdG7jtgDHeq+99ppz7sc9TXPvZgvMFpi4BQLAcrHJq7mpHvjHf/zHRVqgtDP6SbRQBBd+8pOfFOloX/ziFwstJt+dWZjrXwwqDb7iFa9YHH300UttnIJX5kZK4D333FMJYq2/p8M+MUAsBQj+7b/9t/NaHHY65l8fsQWWgVgzeDXiiZu7NltgtsDGLDA6ACsFsaQ90Pp40pOetDEDzA+eLTBbYLbAbIHZAlOxwEMPPVTonACgzjrrrMXb3va2xf7771+AU+95z3sWd911VzEUouH+TWp3tG9+85uL3/7t31784Ac/KD5/wgknTGXYk+mndD/6ZG95y1sKjcuylurCAa981ry8/vWvL4T1q5hYkzFCw47eeuutRTrrDKQ2NNj8sR1rgTIQSyDCnjGnDe7YZTEPfLbAjrXAKAEss4HRo6T33/k7f2fHTs488NkCswVmC8wWmC2QW4D+1fnnn7/41re+tYdxDj/88KJindS1XNwbcAL8ossk/VB1u7mt1wKve93riqqQNK1UISxrH/rQhxYXXHBBwYoDXhFiVzHshz/8YTE/QKyZJfd/27u3UK2qLQ7gMwKFFFJ70Eory6RCiTSD0gyzgiIlsAwvlYrazQTNWw9lN0MKKzKxi6WWWVlJGXQXMTBB6SKJYUQaYShqmGlgRR3GhE+2unWrbT1r7fX7Xk7p+tY35m+sl/5nzrEaty/uRqDsAvuHWBH8xss3zLwqe2fVT4DAkQoUNsA60oW4ngABAgQIVEXg008/TY8++ujeOVcx2ypmL0WA0rp163oZYvfWyJEj83D3eOFG//79q8J13NY5ffr0PGB99OjROciq71X2MTcy+hD+tfCqVmDt+zGo//nnn9/7psLjtgA/RIBAYQXqhlhRpPCqsK1SGAECx1BAgHUMcd2aAAECBM4Uco8AABNbSURBVAgcS4Ht27fn2x/OYO+VK1fmkKtVq1b57XadO3c+lqVV8t6xsy3Cp9gJdyjj+uZG7t69O40YMSLFfKhD7eCqJKxFEyCQBWoh1i+//JJDcmNWPBgECFRNQIBVtY5bLwECBAhUTiD+oyd2BUXAEjOaYqdPfbuDKgfTyAvetGlTPr4Zb4AM47A+XOfly5fnAfDxpsHYIdetW7dGrs7tCBBoCgIRdv/111/5/4zwIUCAQNUEBFhV67j1EiBAgECTFIgZV//8888Bs69itlLMY5o/f37q1atXmjt3burUqVOTNCjComqD3ONYZ7wRMswb+uzZsycf/4zexPHCWbNmOT7YEJq/J0CAAAECBConIMCqXMstmAABAgSaokAMB48jJRGEXH/99en3339PS5YsSTNmzEjr169PF198cQ5GLrnkkqa4/MKsKY72DB06NC1btix16dIlz7K67LLLDlpfBI/Ro3hrYRwHijdEXnTRRYVZj0IIECBAgAABAkUREGAVpRPqIECAAAECRymwcePGHJqsWLGi3jvEsN+ZM2emc8899yh/wdeORKDumyLPOeecNHXq1HrfDLlz584cXMWbIVu2bJmefvrpdPPNNx/JT7mWAAECBAgQIFAZAQFWZVptoQQIECDQlAU2bNiQd/LEnKvNmzfnpXbt2jWNGjUqDwdv0aJFU15+4dYWM63GjBmT1q5dm2vr06dPGjhwYLr88stTHBn86KOP8m6r2B3Xrl27NG3atDR8+PDDnplVuAUriAABAgQIECBwjAUEWMcY2O0JECBAgMDxFIg33G3ZsiU1b978sN5OeDxrq9pvRaj44IMPpsWLF6ddu3bVu/w4XhhvHezZs2fVeKyXAAECBAgQIHBEAgKsI+JyMQECBAgQIEDg8AVixtWaNWvSvHnz0hdffJEi1Dr11FPzLLIBAwaka6655oDB+4d/d1cS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IH/h8Du3bvTiBEj0qJFi1L37t3TwoULU+fOnRu9lA0bNqTnnnsujR07Np1++ul773/nnXfmP3/88cfTxIkTG/133ZAAAQIECBAgUFQBAVZRO6MuAgQIECBAoHACy5cvT7feemv6448/0rZt29LMmTPTmDFjGrXOTZs2pZtuuin9/fff6Z133kkdOnQQYDWqsJsRIECAAAECZRQQYJWxa2omQIAAAQIE/i8CU6dOTQ8//HAaPnx4+uSTT9KFF16YXn311dSmTZtGq+fnn39OAwYMyPcTYDUaqxsRIECAAAECJRcQYJW8gconQIAAAQIEjo9A7IwaPHhwiv999tln8+6rVatWpZdffjn169ev0YoQYDUapRsRIECAAAECTUhAgNWEmmkpBAgQIECAwLETWLBgQYoZVFdddVWaN29eeuaZZ9IDDzyQRo4cmWbNmpWaNWt2wI83NLNq/79/4okn0qRJk/a5zznnnJN3eV166aX592szsK6++uo8C2vZsmVp8+bNeTfY0KFD8zUtWrQ4oJZvv/02fzd2jv3www+pXbt2qUePHnnOVt++fdMJJ5yw9zt1Q7SnnnoqRV1Lly5N7du3T8OGDUsTJkzI18YssBdffDF99dVX6bfffkudOnVK11xzTbrjjjtS165dj10z3JkAAQIECBConIAAq3Itt2ACBAgQIEDgSAX+/PPPdPfdd6c5c+bsnXsVoc2QIUPyrV577bXUrVu3/xxgzZ49OwdCP/74Y77X2WefnVq3bp2DqhgaXwuwInD6/vvv086dO/M1e/bsSevWrcvfue2223KgVgux/v333/zv06ZNy0FXzNRq27Zt2rFjRw6yWrZsmUO46dOnp+bNm+d71AKsX3/9NV8b9cQw+a1bt6YpU6bkQfYRtEWIF9/v2LFj/u6WLVvydyN0e+GFF9KVV155pNSuJ0CAAAECBAjUKyDA8mAQIECAAAECBBoQqIVVJ554Yg6rYrdTDHKP4Of111/Pc7Huv//+/xxg1Q2P4p8PNgOrFlQ99thj6bTTTksRUkUd9957bx7+/sorr6Rrr7021xM7pyJwih1SsXNq3LhxOdyK7yxevDhNnjw5B08PPfRQGj9+/D4B1urVq/POrwjuLrjggnzv+KxYsSIPsz/jjDNyUHX++efnP4+3NEbAFUcsBw4cmI9X1rcbzANHgAABAgQIEDhSAQHWkYq5ngABAgQIEKicwCOPPFLvccHascLYfbVw4cK8S6nu50iPEB5ugNW7d+8Dfi92id1+++35eOOTTz6Zg6q6O8fibYkzZsw44Kjj/Pnz85sU666htgMrAqzY/TVx4sR91hXBVwyaHz16dD6WWPf44fr163O4dcopp+SdX7E7y4cAAQIECBAg8F8FBFj/VdD3CRAgQIAAgSYtEMfobrnllvT555/ncKj2hsBYdG2we+zQiuN/MYPqeARYETjFEPn9P7W3JNZCp40bN6Ybb7wxHx2MXVn1HemLvxs0aFBau3bt3p1btQDru+++yzvO+vfvv89PffjhhzmkOvnkk3O4ddNNNzXqmxib9ANlcQQIECBAgMBRCQiwjorNlwgQIECAAIGqCLz//vv5CF4codt/l1Ucw4sAJ3Y21Xdk7ljtwKpvV1T0ozYEvvb3K1euzOFbmzZtDjiOWOtf3aOQEcLFAPa6M7BqA+Tr9juOI8Z1b7zxRv7jmIMVPjFYPsKsLl26pDhu6UOAAAECBAgQaCwBAVZjSboPAQIECBAg0OQE6h7Ba2hxMQ8qdjldccUVey8tQ4AVxe5fZ0MBVnwn5l3FjKvYlRY70Op+4g2EMVPrhhtu2Od4YUOG/p4AAQIECBAgcDABAZZngwABAgQIECBwEIF409/gwYPz2/ribX8H21VUe/teDFGPXVC1mVBlCLDq7sCKeVhxNPBwAqy6ZHGU8rPPPksffPBBPmoZxxLrC/Q8aAQIECBAgACBoxUQYB2tnO8RIECAAAECTV4g3qZ3zz335J1EsdMoZj7V96ld171793zMsHPnzvmyQwVYdYOjukcCa+FRfP9gbyE83COEP/30Uz7aGAHTwWZg1eZ4rVu37oAZWDH/q74jhIdq/NatW/PbGZcsWVLvAPgm/9BYIAECBAgQIHBMBARYx4TVTQkQIECAAIGyC9SGt8euohiYHoPTD/ap7dT68ssv97l2+vTp6b777kt33XVXipCr7tv6YkD6kCFD0tdff71P0NOYAdaRvIUwZlgtWrQonXnmmQ3uwJoyZUqK2WAR0NXn0tDOs7I/G+onQIAAAQIEjr+AAOv4m/tFAgQIECBAoAQCy5cvz8fpTjrppPwmvm7duh206rpB0XXXXZd3LdUGpw8bNiy1b98+Pfnkk+naa6/N99iwYUMaN25ceu+99/K/17cDa/v27XlHVM+ePff+bkPB0P5D3OOLS5cuzUPoY/D6hAkT8u+2aNEixQD6xYsXp8mTJ6c4Ahkzq8aPH59/q6EjhAsWLMjhVaxr1qxZqU+fPnvDuXCLAe87duxIL730UgoPHwIECBAgQIDAfxUQYP1XQd8nQIAAAQIEmpxA3bcLDho0KM2ZMycHWYf61N5WGNfEcPN+/frl0GjUqFHprbfeym/q69ix494A67zzzstv7ouQqm6AFd+J0Ovdd99NHTp0SGeddVZ67LHHUq9evQ55JDFuXF+AFWuJkGnatGl5NlXcs23btjlgitleUVcc+YvdYs2bNz+sACtqjCBs7ty5+fpOnTqlVq1apTgWGUcR455x9HLq1Kl779nkHhILIkCAAAECBI6rgADruHL7MQIECBAgQKAMArXZURHGzJ49Ow0dOrTBsrdt25av+/jjj3MgFKFRs2bN0s6dO/M/v/nmm2nNmjU5QIqZWhEAvf3222nSpEkHzIpatWpVimN6q1evTrt27Uq14epHswOrVvg333yTjzHGDqkIrtq1a5d69+6dA7a+ffvuc7yxoR1Ycc94C2EcOYzdWOEU4Vjcs0ePHmns2LEH3LNBQBcQIECAAAECBA4hIMDyeBAgQIAAAQIECBAgQIAAAQIECBRaQIBV6PYojgABAgQIECBAgAABAgQIECBAQIDlGSBAgAABAgQIECBAgAABAgQIECi0gACr0O1RHAECBAgQIECAAAECBAgQIECAgADLM0CAAAECBAgQIECAAAECBAgQIFBoAQFWodujOAIECBAgQIAAAQIECBAgQIAAAQGWZ4AAAQIECBAgQIAAAQIECBAgQKDQAgKsQrdHcQQIECBAgAABAgQIECBAgAABAgIszwABAgQIECBAgAABAgQIECBAgEChBQRYhW6P4ggQIECAAAECBAgQIECAAAECBARYngECBAgQIECAAAECBAgQIECAAIFCCwiwCt0exREgQIAAAQIECBAgQIAAAQIECAiwPAMECBAgQIAAAQIECBAgQIAAAQKFFhBgFbo9iiNAgAABAgQIECBAgAABAgQIEBBgeQYIECBAgAABAgQIECBAgAABAgQKLSDAKnR7FEeAAAECBAgQIECAAAECBAgQICDA8gwQIECAAAECBAgQIECAAAECBAgUWkCAVej2KI4AAQIECBAgQIAAAQIECBAgQECA5RkgQIAAAQIECBAgQIAAAQIECBAotIAAq9DtURwBAgQIECBAgAABAgQIECBAgIAAyzNAgAABAgQIECBAgAABAgQIECBQaAEBVqHbozgCBAgQIECAAAECBAgQIECAAAEBlmeAAAECBAgQIECAAAECBAgQIECg0AICrEK3R3EECBAgQIAAAQIECBAgQIAAAQICLM8AAQIECBAgQIAAAQIECBAgQIBAoQUEWIVuj+IIECBAgAABAgQIECBAgAABAgQEWJ4BAgQIECBAgAABAgQIECBAgACBQgsIsArdHsURIECAAAECBAgQIECAAAECBAgIsDwDBAgQIECAAAECBAgQIECAAAEChRYQYBW6PYojQIAAAQIECBAgQIAAAQIECBAQYHkGCBAgQIAAAQIECBAgQIAAAQIECi0gwCp0exRHgAABAgQIECBAgAABAgQIECAgwPIMECBAgAABAgQIECBAgAABAgQIFFpAgFXo9iiOAAECBAgQIECAAAECBAgQIEBAgOUZIECAAAECBAgQIECAAAECBAgQKLSAAKvQ7VEcAQIECBAgQIAAAQIECBAgQICAAMszQIAAAQIECBAgQIAAAQIECBAgUGgBAVah26M4AgQIECBAgAABAgQIECBAgAABAZZngAABAgQIECBAgAABAgQIECBAoNACAqxCt0dxBAgQIECAAAECBAgQIECAAAECAizPAAECBAgQIECAAAECBAgQIECAQKEFBFiFbo/iCBAgQIAAAQIECBAgQIAAAQIE/gf6Vcf/PCmuJ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data:image/png;base64,iVBORw0KGgoAAAANSUhEUgAABLAAAALmCAYAAABSJm0fAAAAAXNSR0IArs4c6QAAIABJREFUeF7s3QmcFNW5//+n90EgiKKixAUkErlRIyIBQURFDRGEuJtFrhHNVSNXExeUKAGvSpREY4R4UUG8GkQEidGoQQVBRdz9xaAYcIkbuKGyzHT3zPT//9RY0DPTS3VPVXXXmU+/XnmZSC3nvJ9TFevrqVOhTCaTEX4IIIAAAggggAACCCCAAAIIIIAAAghUqUCIAKtKK0OzEEAAAQQQQAABBBBAAAEEEEAAAQQsAQIsBgI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QAABBBBAAAEEEEAAAQQQQIAAizGAAAIIIIAAAggggAACCCCAAAIIIFDVAgRYVV0eGocAAggggAACCCCAAAIIIIAAAgggQIDFGEAAAQQQQAABBBBAAAEEEEAAAQQQqGoBAqyqLg+NQwABBBBAAAEEEEAAAQQQQAABBBAgwGIMIIAAAggggAACCCCAAAIIIIAAAghUtQABVlWXh8YhgAACCCCAAAIIIIAAAggggAACCBBgMQYQQAABBBBAAAEEEEAAAQQQQAABBKpagACrqstD4xBAAAEEEEAAAQQQQAABBBBAAAEECLAYAwgggAACCCCAAAIIIIAAAggggAACVS1AgFXV5aFxCCCAAAIIIIAAAggggAACCCCAAAIEWIwBBBBAAAEEEEAAAQQQQAABBBBAAIGqFiDAqury0DgEEEAAAQQQQAABBBBAAAEEEEAAAQIsxgACCCCAAAIIIIAAAggggAACCCCAQFULEGBVdXloHAIIIIAAAggggAACCCCAAAIIIIAAARZjAAEEEEAAAQQQQAABBBBAAAEEEECgqgUIsKq6PDQOAQQQKC7w788aZfrilLz9cWPxjUvYYr89InLh9+PSqSZUwl5sigACCCCAAAIIIIAAAgi4L0CA5b4pR0QAAQR8FTh3dq2s/sjd8MruwNBvR2XS8Qlf+8PJEEAAAQQQQAABBBBAAIGWAgRYjAkEEEAgwAIbazMy5oYtnvWgc4eQLLpwO9ePn8lk5KqrrpL//d//lR49esgf/vAHGTRoUJvO8+9//1v+7//+T84880zp3r27dayNGzfKBRdcIK+//rr88Y9/lIMOOqisc/zpT3+S//mf/5Gf/vSnMnXq1LKOwU7eCNi1cXL07373u3LrrbfKbrvt5mRzX7ZpaGiQ+++/X+rq6uQnP/nJ1nN++OGHctZZZ1n/u9raXAhmwoQJ1nX461//Ws455xxr07/97W9WX6rx+snV3kL9e/HFF+X888+Xd99919H40Nr94Ac/cLQtGyGAAAIIIIBAYQECLEYIAgggEGCBoAZYb731lpx33nnWQ2B9fb314H7FFVdIKFTe64rr1q2Ts88+WzQMyH7YJ8AK8OB22PSgB1g6Xn/zm980C3y06wRYDgdAGzcjwGojILsjgAACCCDgowABlo/YnAoBBBBwWyCoAdZ9990n//3f/y0jR46Ut99+WyKRiEyfPl169epVFpHXD/vMwCqrLL7sZNfm+9//vtx4443SuXNnX87r1kns9mfPWHLr2JU4TqmBUCXamH3OUttrz8DSY7RlVmel+835EUAAAQQQCKIAAVYQq0abEUAAga8FghhgbdmyRX75y1/KE088IdOmTZPly5fLn//8Z+sVvTPOOKOs2hJglcVmxE4EWNVVxlIDoUq3vtT2EmBVumKcHwEEEECgPQsQYLXn6tN3BBAIvEAQA6wVK1ZYs6923nlnueWWW2TlypVy2WWXyfe+9z1rRsP222/fqi52SDFx4kTp2LGjtXbW559/bu2js7ZmzpzZbJ8999zTOtY+++xTcA2sN954Q+6880558skn5Z133rHadMABB1jraA0ZMmTrK42FZmBpIHfPPffIwoUL5c0337Taoec9/vjj5dRTT5Xttmu+hpi+5vjXv/5V7r77bvnHP/5hrdO11157yWGHHSann366fPvb3w78uPSzA+UGWHYQse+++1rB6Q033CDPPvus7LfffjJu3Dg58cQTrW7oGJk7d64888wzsmrVKuvv6RpaOvZ0TacBAwa0evVVx4TWWGca2jXu27evDB8+XP7rv/5LunTpsvUVwVdeeaUZl71OVKFQ1snxsw+aPcvr2GOPtV6zfeSRR6w29O7d21qjyW5Xy9qV2n+na2DZ2xUbKy1nppV6venx7WtOr/XXXnvNuoccccQRctFFF1nr77Vcs6tQm8oNsJyON7f6d8ghh1hrdS1ZssT6lwPZjsVmlBb681z3r5ZjO9vPrrOOOb0vz5gxw7qWPv74Y+taO/nkk3PeJ+1rr9j9WWun5yg0A9Puz89//vM2vapebKzy5wgggAAC3gsQYHlvzBkQQAABzwSCGGDpa17XX3+92A8T69evt9bD0vDn97//vRx11FF5A6zBgwfLv/71LyvkCofD0q1bNzn00EOtsMBeVFkfkjQg0Ae2nj175g2wdJ8pU6ZYD/EaXOnC71999ZUVZOkDrs4S0zbqulz5Hujee+896+Fp6dKl1j677767RKNRqy0aTA0bNsxa9F3/vv5SqZT1MHn77bdv3T6RSMgnn3xitUPbrjbaT37OBNoaYOkrh42NjfLFF19Y4+nLL7+0aqQBxwMPPCCTJk2yHrY1tNppp52sMMSur46byZMny3HHHbe1sXocDWR1X/1pmBmPx7fuo4GXhmUdOnSwxo6Oex1zGmLquNXg9PLLL8+7BlaxMacB6G9/+1vp37//1jbZRieccIL885//FD2GPSb1v2/evFmGDh1qvYK5yy67bN2vnP47DbCuueYaeeqpp3IWWWtgB8paCw3d9Fes7y2vt5bXXMt6aHjZqVMnazao01c42xpgFRpvbvVP7416rF133dUKifQjAW4EWDq29Z45b968rWO7pqZGdA1CvUY0/Ne66scS7J89Hn70ox9Z90m9L+p9Tu+FduB/0kknWftlh/1O78+6nqJ+LGDTpk05X+m010F87rnnrLBSr2t+CCCAAALBFSDACm7taDkCCCAgQQuw9EHHDquyHyb0i4Q6G0sfcvRBJhaLNatu9kLdl156qXUMXTertrbWCgLyzVbJt4i7zsLQWWD6kKcPPxpU6cOTfh1x0aJF1kOatsH+OmKuAEtnSmhbdObVMcccYy3Evccee1jt1i8i6uuRCxYskFNOOcUKsTTEsGef6ZcXr7vuOvnWt75lba/H0n7Pnj1bRo0aZQV5LWdu+T3c6x7+i2y+o/nMNjfbEB9wiHT+1cQ2H7KtAZaGUUcffbRVrx133NF6sNaxpX9fx9n7779v1fm0006z/r7+PvvsM6veWnsNV7ReGoTo+NE66iwT/eKljmt9qLf30Yd5/SJf9jjPtwZWrjGtbdNjaIAwcOBAufLKK5sdX883f/586880jLJDquzrp+VY1TGpx1yzZo01TnUGmP7sDy2U0n/dz2mAla/wGlxdeOGFVtCWHSKXc73pOXQGj4ZgGubohyKOPPJIK5TWtfc01NFQRX9+BVj5xlsymSz5flKofzpzTvurs51a9q+cGViFxrYGjhrK6qvgGtDq2NMwOHs86H/Xj3VoOKtBbfa9Vj/kkf3/B6XcnzWo1WPquXPV0L7n9unTJ+8M3zbfhDgAAggggIBvAgRYvlFzIgQQQMB9gaAFWBro5Hpd0H7I0DDq5ptvtmYNZP/sB64DDzzQCrq++c1vNvvzUgMsDSv0gSs7XLIPqA9WGgToa4UabOkrLrke+HTWhoZgOstLH770r9k/fVDVP9e22UGYhhdnnXWW9SCnYUH2VxfXrl1rbd+1a1e5+uqrt4Zh7o8aZ0fUAGvj7652tnEZW9WMGO1qgFWsCS1fMbJn0nz66afWWLBn+djHeeihh6xgSh98dby0DBSffvppGT9+vDVzz/7ypdZQA1GdqaL76myq7J++TnjJJZdYwZIGXfqQX0qAZV8nOssv1wLi2pcLLrhg62tj9ppy9jn0dcFc15d9Pej2Gvbor5z+ZwcW2WGCPe7t1yPz1So7oNMPPGi77EX5y7netA76Gp2+pqzXlM70aVmPX/ziF1Z4V2qAZc/4zNcX+zVmDTL1V2y8tbV/2n59BTn7Z59T29rWGVj6+qxa1dXVWdeLvkKb/bP/ZYGuaXjttdeKzvbLHg8aquqHOvR6sX/pdNq6Hu69914rENZ7o/5KvT/rWNXQM9dr6PaM34svvti6NvghgAACCARbgAAr2PWj9Qgg0M4FghRg6cNKvn9Tbi/srq+N5HrQsB/As2e7ZJe+lABLXxPUoEgDiFzBRa4hlSvAsh+ydO0gnemQ66cPjTqryn44sx9S9aH83HPPtb7CmGvNr2oY1u0lwNJZVRoGZb/25MTfDgc0cLQDLB2/Oh5K+SJiKQGWhk8aDmioqjP4Ws5U1HbbawKNGTPGCgI0FC52/Wj7dYwWC5hyhSPZ/c8OLEoNsDQ41rXtNPj7j//4D+va1Ncq7V8515uuL6YBls6O03Xy7BlpuQIUvwKsfOOtLf2za7z33ns3G7rZAVFbAyz7y7HZ46rldWKPo+wg1J6Rl/33svez75F2+8q5P9sze3VGrf0vC/QcdoCpwTJfjHRyV2MbBBBAoPoFCLCqv0a0EAEEEMgrEKQAS2ef6L/B11+uWSAa9OhDTK5/U1/slZdSAix72w0bNjh+qGl5/uwHQ3vtolxFstfysYMBnaWgr6P95S9/sTbXdbN0jSRdx0tfHdTZPvZrapUe9kELsEoJjdQ2VwBVyFzHi67zo6+2Pf/88/LCCy9Yi7pr8GUHWMXGaa7jlxJgOflinh2S6ljSVxl1na5i7XIyQ8pJ/9sSYNnrbX3jG9+w1oHTV9FyBU2lXG9///vfrXuOXl86E8eezZVdBzsULDXA0mOUEooUGm/l3k/s/h188MFWW3bYYYdWQyzX+Co2HgoF9vZacLnGsr7SretaZV+LxcZsy/aVc3+2Z81qAJr9L0DsWZLqUw2vZVf6ns75EUAAARMECLBMqCJ9QACBdisQpADLfpWjWLE01Ml+BUW3L/bA5XeAZb8uo19yc/LLntlif2VMX5vRUC/7pwtw65fR9AEw+/VCJ+dwexsCrKa1zLK/2JdtrMGQLn6u65hVU4CVKygpdv3kC7BK7X+5AZYusK3Bg86+abkovh6z3OvN7peTL9RVMsDyu3/FxkOuP3f61Uitl98Blp7TDm41ULa/ZmuvrZi9tpvb90mOhwACCCDgrwABlr/enA0BBBBwVSAoAVb2WjT6Go9+eS/Xz56x1HIh82IPXH4HWDrTQIMmXfA9e+2WUourr77omjGPP/64tU6PzvDRBd6zX4Mp9Zhubd/eAyx7MXENV3TWj65l1LdvXyuw+s53vmN9AEDXwMp+ha7YOM1VG69mYO2///5bZ+UUa1euAKuc/pcTYOVbtD3bqtzrzZ6hpF/11GtKZ3e1/OXzz3cdtfUrhC1fudTzlNs/O7TJrrWT/hUbD7n+3A6D8r0KmM/LjxlYem77/2NWr15t1Vpfp9TXtDUU1f60fL3Srfskx0EAAQQQ8FeAAMtfb86GAAIIuCoQlABr8eLF1hfFdGHjXIuw2yj2drqmS3aIU+yBq5QA6/PPP7fWxdHXwPKtgaXrveif6dfpdGaGrp+ji1tnz6SyH+jGjh1rLRDd1hlT+mU7DcX0odvpbBBXB1OLg7X3AMuur667putNtVyrTMePvei+PQPLXico34wfHXu6j8640XXTNBQrJcCyty20Bpb9Km6uNbDyrXGVK8Aqp/+lBlgaOugi3roI95lnnmmNe/1aZ65fOdebvfC4LnqfK8TQV880YLnrrrscX3NeBFja37b0T/fXVyE1YG35s49byhpY9j7Z48VeW63UV3VLDbDKuT/br13bs3x1Qfd+/fpZ15q2N9eXbb28d3JsBBBAAAHvBAiwvLPlyAgggIDnAkEIsLIXb9ev+umDe76wx/636DqzIHtbNwOs7IfFXF8hzP4SmoZWOuMg1/ntsE3XhNGHR52Zk/2zXwt66623rK8O6gO6Pkjpfvq1MPsLcdn7FHvY83xAZZ2gPQdY2a905QoTNfjQNXX0P9lrYNmByaZNm3J+hfCpp56yglydhWh/ka2UAKuUrxCWEli0DLDK7X8pAZZeZ3p93X777da6dxo+tFxkPXu8l3O9ZX8cwr6Ws4/5r3/9y1oj67XXXqt4gNXW/ukHMnTGUfa99e2337ZCHA3dssdDoY8NZH/JMjvAstcw1Nliub6wqfd5ff1zyZIl8oMf/MAKBjVYKnZPyzX+7QDN6f3ZrqkdLu67777WvyzRYNLphzr8vLdyLgQQQACB8gUIsMq3Y08EEECg4gJBCLA0wDnvvPPk/ffftx58jjrqqIJu9r9F19di9CG/V69ejtfA0oWmdeaWLtqrP/tB/PXXX2+24LI+sOqDnb4Gds4551hh2XbbbScNDQ3WVwP1vPoApMfSv+YKsPTYOmPqwQcflKFDh1oPiPr1NPu8N910k8yZM8d6KNfj6GtnCxYskMsuu0x23XVXK8w65JBDtj5wajihD3v6ysvvfvc7OeKIIyo6vho/+8Tz84d33KnN57BrU+rMkEKLamtANXHiRKt+WgedgaU1s2t75513ym233Wa98pkdYOl+WlddPF1nV+mD+AEHHGDtp2GCjpGlS5c2CxPs9mvIqWv12AFErlmF2eGqhj5XXnnl1uPrDD493/z581sFQsUC4JYBVrn9dxpgZX9xUK+P3/72t9K/f/+CY6Gc600PqLO71F1ndWpNNVxRY13fS1//ffTRR63zOp316NUMrHL7p2H/r371K6sPej869dRTreCoUP/sPmgYpR+V0KBITfQVbh2/GvzoLzvA0oBKZ5rqbEMd0zpz7rDDDrP203Gp14qOe/1l37/KCbBKvT/bA8cOLPV1bK23XrN2UNzmGw0HQAABBBCoCgECrKooA41AAAEEyhMIQoBlv9I0aNCgrV9FK9Rb+9/0r1mzxpqhkW8GVPYxsmeM6IwofSjWByf9N/EXXHCBtAywdF+dhTBlyhTRoMD+spa9BpeGVhoOaCiiv3wBgK7fo4tPP/PMM9YXBfW8+gqUrm2l4YYeV4+ja3rpT9s5adIkmTdvnvW/7S+q2V/v0mP87Gc/s2bp5HuVqryRYu5eXgRYqmUvLK7jUL9ep2NCf++++640NjbKkUceaYUEGjjqotEaZOlPZxFqSKlf1bPHhL7Cpvtp/TUs0DFhv5KoAYu+8qQ/HT9DhgyxwpRPPvlEzjrrLOvv268o6n/X0FXHtgZhuY6vHwJoGQiVGmC1pf+5AouWAdkrr7xivcar4XahrwpqO/S1OA2aOnXqJKVeb7p/dlimi+7r+fRYWg/96Zpzb7zxRsUDLG1Luf3T8aH/ckDHV3b/dtllF2vsvvzyy836lx1G6Xn1S6h6v1ET/ZLhsGHDrECq5Sun2WPb3k+DIh2reh/Vc+m9S8etHcSWE2CVen/OvrvZrzrq3ys249fcuyI9QwABBMwVIMAyt7b0DAEE2oFAtQdY2cFS9ufNC5Um+5PyOvtFw4G5c+e2WoOq5TH0oVhnCLz66qvW1+F01tMxxxyTN8DS/fXBVWfT6Os7dpB16KGHytlnny0aBNi/QgGA9lEDKV3QXT8hbz8ka9v1QW6PPfZo1lSdJaDhmc7G0leYNOjSL9rprAZ9zVADjLaup9UOhn6r2rg5A8s++D//+U8rdNWA0g4kv/e971kP9gceeKA1e0W/Jtny9TS7xjoudDaJ/bD/ox/9SHRtKp3tZ/909orO1tNtdQxqeKBjvq6uLmeApfvp8fW8Gn5p4KtjcL/99rPGuwagXbp0aTYEygmw9ADl9N9JgGXPALJDpELjtWVdS73e9NgaYunrmxr0aDCpAaRebzozVF/71PtGpWdg2QZu9E+PpbM7dWaWBjr6n5b903G3cOFCa7aV3rc0DNV99DVErYveu3Ktmab76axTvSfbY0+Der0udDarPQvV7k+5AVYp9+fs8bN27VqrHR999JH1/wGVnsnanu7F9BUBBBDwQ4AAyw9lzoEAAgh4JFDtAZZH3eawCCCAAAIOBIoFSA4OEahN7ABLZ59pENzy4wuB6gyNRQABBBBoJUCAxaBAAAEEAixAgBXg4tF0BBBAwGOB9hZg2a+sO51R5zE/h0cAAQQQcFmAAMtlUA6HAAII+ClAgOWnNudCAAEEgiXQHgIsXUNQ1+LS18f1K7fJZDLnl2GDVTlaiwACCCCQS4AAi3GBAAIIBFxg9O+3yKa6jCe9+Fb3sNzysw6eHJuDIoAAAgh4K9AeAiy7jyqpa3npQvK6gDtrCXo7tjg6AgggUAkBAqxKqHNOBBBAwEWBZ/7VIFcvqpO6tIsHFZEu24Vk6ik1ss+uYXcPzNEQQAABBHwRaA8B1m233SbTpk2zvqCoX/nURdz5iqsvw4uTIIAAAr4LEGD5Ts4JEUAAAW8EPtvk7iysHTuFvGkoR0UAAQQQQAABBBBAAAEEShQgwCoRjM0RQAABBBBAAAEEEEAAAQQQQAABBPwVIMDy15uzIYAAAggggAACCCCAAAIIIIAAAgiUKECAVSIYmyOAAAIIIIAAAggggAACCCCAAAII+CtAgOWvN2dDAAEEEEAAAQQQQAABBBBAAAEEEChRgACrRDA2RwABBBBAAAEEEEAAAQQQQAABBBDwV4AAy19vzoYAAggggAACCCCAAAIIIIAAAgggUKIAAVaJYGyOAAIIIIAAAggggAACCCCAAAIIIOCvAAGWv96cDQEEEEAAAQQQQAABBBBAAAEEEECgRAECrBLB2BwBBBBAAAEEEEAAAQQQQAABBBBAwF8BAix/vTkbAggggAACCCCAAAIIIIAAAggggECJAgRYJYKxOQIIIIAAAggggAACCCCAAAIIIICAvwIEWP56czYEEEAAAQQQQAABBBBAAAEEEEAAgRIFCLBKBGNzBBBAAAEEEEAAAQQQQAABBBBAAAF/BQiw/PXmbAgggAACCCCAAAIIIIAAAggggAACJQoQYJUIxuYIIIAAAggggAACCCCAAAIIIIAAAv4KEGD5683ZEEAAAQQQQAABBBBAAAEEEEAAAQRKFCDAKhGMzRFAAAEEEEAAAQQQQAABBBBAAAEE/BUgwPLXm7MhgAACCCCAAAIIIIAAAggggAACCJQoQIBVIhibI4AAAggggAACCCCAAAIIIIAAAgj4K0CA5a83Z0MAAQQQQAABBBBAAAEEEEAAAQQQKFGAAKtEMDZHAAEEEEAAAQQQQAABBBBAAAEEEPBXgADLX2/OhgACCCCAAAIIIIAAAggggAACCCBQogABVolgbI4AAggggAACCCCAAAIIIIAAAggg4K8AAZa/3pwNAQQQQAABBBBAAAEEEEAAAQQQQKBEAQKsEsHYHAEEEEAAAQQQQAABBBBAAAEEEEDAXwECLH+9ORsCCCCAAAIIIIAAAggggAACCCCAQIkCRgZYmzdvllmzZsldd90lq1atkkgkIv369ZOzzjpLTj75ZOt/5/q98sorcv3118vy5cvlvffek969e8uIESPkwgsvlJ49e5ZIy+YIIIAAAggggAACCCCAAAIIIIAAAm4IGBdgff7553LuuefKvHnzpFOnTluDp7fffls2bdokZ5xxhkybNk122GGHZn6LFy+W8ePHyxtvvCG777677LzzzvLBBx/IunXrpH///jJ9+nQZMGCAG+YcAwEEEEAAAQQQQAABBBBAAAEEEECgBAGjAqxMJiOTJ0+2/jNkyBCZOXOm7LvvvhbHCy+8YAVU//jHP+S6666Tc845ZyvTO++8I2PHjpWXXnpJLrnkEus/iURCNmzYIBMmTLCOc9JJJ8mtt94qXbp0KYGXTRFAAAEEEEAAAQQQQAABBBBAAAEE2ipgVID17rvvWq8IvvXWW9YrhKNGjWrmc+edd1pB1QknnCCzZ8+Wzp07W39+8803y/nnn2/tq/t17Nhx634ff/yxtY8GYLmO2dYCsD8CCCCAAAIIIIAAAggggAACCCCAQGEBowIsXcPqsssus3qsAVX37t2b9X7hwoVWeHXkkUfKn//8Z+s1wS1btsi4ceNk7ty5MmfOHDn99NNbiU2dOtU67kUXXWStkcUPAQQQQAABBBBAAAEEEEAAAQQQQMA/AaMCrEJs2a8XamCla1rF43FrnSt9PXD9+vWiM7QGDx7c6jB28DVmzBi54447eI3Qv/HJmRBAAAEEEEAAAQQQQAABBBBAAAFpFwGWhlQ33HCD3HbbbbLrrrtaa1npGln6e/XVV+XHP/6x9d/vvvtuOeCAA1q7nhxmAAAgAElEQVQNixUrVshPf/pTa+H3BQsWWIu880MAAQQQQAABBBBAAAEEEEAAAQQQ8EfA6ADLDp7Wrl1raQ4cOFD+8Ic/NPuaoJNwysk2/pSLsyCAAAIIIIAAAggggAACCCCAAALtT8DoAOvRRx+VX//616KvD+osrHXr1kmfPn2srxAed9xxVrWdhFNOtik0dF588cX2N7LoMQIIIIAAAggggAACCCCAAAIIBFLgoIMOqrp2Gx1gZWtv2LBBrrrqKuv1wW9+85vWWlbf+973CLCqbkjSIAQQQAABBBBAAAEEEEAAAQQQqKQAAVYl9UVk8+bN8rOf/UzuvfferV8UXL16tZx66qlWy+655x5rhlbLnz0DS79aOH/+fOnRo0eFe8LpEUAAAQQQQAABBBBAAAEEEEAAgfYj0G5mYNklvf766+WSSy6R0047zVrUXWdm8RXC9jPg6SkCCCCAAAIIIIAAAggggAACCARPwKgAS18P/OMf/yj9+/eXW265ReLxeKuKTJ06VS677DI5++yzrW1qa2tl3LhxMnfuXJkzZ46cfvrprfaZNGmSTJkyZeusreCVmRYjgAACCCCAAAIIIIAAAggggAACwRUwKsB64oknrACqc+fOcvfdd0u/fv2aVebjjz+WsWPHyiOPPGIFXb/4xS+sP7/55pvl/PPPl5NPPllmzZolHTt23Lqfvc8LL7xg/dmoUaOCW21ajgACCCCAAAIIIIAAAggggAACCARQwKgAS9e4+vnPf26FV6NHj5YbbrhBevbsaZXl7bffliuvvFLuuusuGTp0qDXbaq+99rL+7J133rGCrZdeekkuvvhi+dWvfmWFWPp64YQJE2TmzJkyZswYa+H3Ll26BLDMNBkBBBBAAAEEEEAAAQQQQAABBBAIroBRAZaWYc2aNdbrgUuWLJFOnTo1C7A2bdpkvV44ffp0GTBgQLOqLVq0yHpFcO3atbL77ruLLtj+wQcfyLp16/LuE9yy03IEEEAAAQQQQAABBBBAAAEEEEAgOALGBVhKrzOnbr/9duuLgatWrbKq0bdvX2ux9jPPPFO6du2as0KvvPKK6CLvy5cvl/fee0969+4tI0aMkAsvvHBrEBac0tJSBBBAAAEEEEAAAQQQQAABBBBAwAwBIwMsM0pDLxBAAAEEEEAAAQQQQAABBBBAAAEEVIAAi3GAAAIIIIAAAggggAACCCCAAAIIIFDVAgRYVV0eGocAAggggAACCCCAAAIIIIAAAgggQIDFGEAAAQQQQAABBBBAAAEEEEAAAQQQqGoBAqyqLg+NQwABBBBAAAEEEEAAAQQQQAABBBAgwGIMIIAAAggggAACCCCAAAIIIIAAAghUtQABVlWXh8YhgAACCCCAAAIIIIAAAggggAACCBBgBXAMrFnfKHNXpGXlmgapTWV86UGnmpD07xWR0wbFpPcuYV/OyUkQQAABBBBAAAEEEEAAAQQQQAABFSDACtg40PBq/JxaSdZXpuGJqMhNYzsQYlWGn7MigAACCCCAAAIIIIAAAggg0C4FCLACVvarFiVl6aoKpVdfWw3rG5UrxiQCJkdzEUAAAQQQQAABBBBAAAEEEEAgqAIEWAGr3MhpW3x7bbAQzeOXdwyYHM1FAAEEEEAAAQQQQAABBBBAAIGgChBgBaxyR16zuSpaTIBVFWWgEQgggAACCCCAAAIIIIAAAgi0CwECrICVmQArYAWjuQgggAACCCCAAAIIIIAAAggg0GYBAqw2E/p7AAIsf705GwIIIIAAAggggAACCCCAAAIIVF6AAKvyNSipBQRYJXGxMQIIIIAAAggggAACCCCAAAIIGCBAgBWwIhJgBaxgNBcBBBBAAAEEEEAAAQQQQAABBNosQIDVZkJ/D0CA5a83Z0MAAQQQQAABBBBAAAEEEEAAgcoLEGBVvgYltYAAqyQuNkYAAQQQQAABBBBAAAEEEEAAAQMECLACVsRcAdae3cLyk8ExOXjviHSqCUlIRFL1ImvWN8o9K1Ly9JsNOXs54oConDwwJrttH5ZoxNk+9oEev7xjwORoLgIIIIAAAggggAACCCCAAAIIBFWAACtglWsZYA3eJyLjj0lIt84hyYhIXSojjRmRmlhIImGRZFpk1rKU3Lcy3ayn5x0Vl9EHxaxt6htEkvWZrfvUpjIye1laFjzXfJ/sAxBgBWzg0FwEEEAAAQQQQAABBBBAAAEEAixAgBWw4mUHWN27hOSqk2qk185hWfdlRmYsTm6dbbX/HhG5+Ni47NY1LJ98lZEp99fJqg8ard4e+92onDM8LjXxkDzzZoP8/uGkfLE5I713CctFxybkW93D8snGjFz7QFJefTf37C0CrIANHJqLAAIIIIAAAggggAACCCCAQIAFCLACVDydYTX8ms1bW3z8wTE56/C4ZDIiMx5LyoMv1zfrzcgDo3Lu8IREIiJzlqXkz880zaiafEKNDOkTkbc+bpQr5tdZ4Zf9O2DPiFx2XNOMrgdeTMtNj6ZyChFgBWjg0FQEEEAAAQQQQAABBBBAAAEEAi5AgBWgAuqrgUdduy3AOvuIuJwyMCbrvsjI5IV18ua6phlW9m+f7mGZdHyNdN8+JPOeTcvMJ1Ky0zdCcu3JNdJz57D89aV6ufGRZCsBO+B6/cNG+cUdtQRYARojNBUBBBBAAAEEEEAAAQQQQAABEwUIsAJU1ZYB1h47hmW3riGpS4us/qhRdO2q7F+/vSJy+eiEdEyE5NYlKVn4fFpyhVotCYoFY7o9M7ACNHBoKgIIIIAAAggggAACCCCAAAIBFyDAClgBc32FMF8XzhwWl1MHxeSzjdvWwNLQa/KJCdG/5puBRYAVsEFBcxFAAAEEEEAAAQQQQAABBBAwXIAAK2AFdhpg9e8ZkQnHJaTLdiG5//m0zHhs21pWvz2tRvTPc62B1SEestbA0q8b5ns1UcmYgRWwgUNzEUAAAQQQQAABBBBAAAEEEAiwAAFWwIrnJMDSrxNOHFMjfXuErS8PXr2o+ULt9uLvsag0+wrhnt3CorO2BvaOSCQsBFgBGxs0FwEEEEAAAQQQQAABBBBAAAFTBQiwAlbZYgFWdnj14YZGufaBpBViZf90ltWlo+IypE9UQiKSqtf/ZKQmFrK+WKivHOpXCJmBFbDBQXMRQAABBBBAAAEEEEAAAQQQMFSAACtghS0UYGUHU19tyciNj6Rk2Rv1OXuo2x5/cFRGHhiTnTprjCXyycaMPPhyWrbfTv8sZi0Mf+5svkIYsCFCcxFAAAEEEEAAAQQQQAABBBAwToAAK2AlzRdgtQyvpj+Wksdfyx1eFevyDT+pkf33iMiTr9fLlPuTOTdnDaxiivw5AggggAACCCCAAAIIIIAAAgi4JUCA5ZakT8fJFWBpeDVuWExG9YtZrwLOXpaWBc+ly2rRwb2aFn/vlAjJrCdTMu/Z3MchwCqLl50QQAABBBBAAAEEEEAAAQQQQKAMAQKsMtAquUuuAOu8o+Iy+qCY1DeIzFqWkvtWlhdeZa+flesLhdn9JsCq5Cjg3AgggAACCCCAAAIIIIAAAgi0LwECrIDVu2WAdcrAmIw9NG71Ys7y/DOmCnVz+44hOezbUTlxQFR26xqWLcmMzHgsJQ+/mv8VRAKsgA0cmosAAggggAACCCCAAAIIIIBAgAUIsAJWvOwAS1/3mzg6IZ07hKzZV3XpTN7epBpE5ixLyYMvbwul9FXBwd+KiL6CGGpax12+2JKR25YUDq90OwKsgA0cmosAAggggAACCCCAAAIIIIBAgAUIsAJWvOwAa2DvpvWqOtd8nT4V6EuqXuTWJSlZ+Py21wsnn1AjQ/pEpC4t8unGRnn6zQZ54MW0rPsyfxBmn4IAK2ADh+YigAACCCCAAAIIIIAAAgggEGABAqyAFS/fVwj97gYBlt/inA8BBBBAAAEEEEAAAQQQQACB9itAgBWw2hNgBaxgNBcBBBBAAAEEEEAAAQQQQAABBNosQIDVZkJ/D0CA5a83Z0MAAQQQQAABBBBAAAEEEEAAgcoLEGBVvgYltYAAqyQuNkYAAQQQQAABBBBAAAEEEEAAAQMECLACVkQCrIAVjOYigAACCCCAAAIIIIAAAggggECbBQiw2kzo7wEIsPz15mwIIIAAAggggAACCCCAAAIIIFB5AQKsytegpBYQYJXExcYIIIAAAggggAACCCCAAAIIIGCAAAFWwIpIgBWwgtFcBBBAAAEEEEAAAQQQQAABBBBoswABVpsJ/T0AAZa/3pwNAQQQQAABBBBAAAEEEEAAAQQqL0CAVfkalNQCAqySuNgYAQQQQAABBBBAAAEEEEAAAQQMECDAClgRCbACVjCaiwACCCCAAAIIIIAAAggggAACbRYgwGozob8HIMDy15uzIYAAAggggAACCCCAAAIIIIBA5QUIsCpfg5JaYHKAtWZ9o8xdkZaVaxqkNpUpyaXcjTvVhKR/r4icNigmvXcJl3sY9kMAAQQQQAABBBBAAAEEEEAAAQ8FCLA8xPXi0KYGWBpejZ9TK8l6L9SKHzMRFblpbAdCrOJUbIEAAggggAACCCCAAAIIIICA7wIEWL6Tt+2EpgZYVy1KytJVFUqvvi7JsL5RuWJMom0FYm8EEEAAAQQQQAABBBBAAAEEEHBdgADLdVJvD2hqgDVy2hbfXhssVKHHL+/obQE5OgIIIIAAAggggAACCCCAAAIIlCxAgFUyWWV3MDXAMrVflR0tnB0BBBBAAAEEEEAAAQQQQAABMwQIsAJWR1ODHlP7FbDhRXMRQAABBBBAAAEEEEAAAQQQqEoBAqyqLEv+Rpka9Jjar4ANL5qLAAIIIIAAAggggAACCCCAQFUKEGBVZVkIsCpVFtbAqpQ850UAAQQQQAABBBBAAAEEEEAgvwABVsBGh6kzlUztV8CGF81FAAEEEEAAAQQQQAABBBBAoCoFCLCqsiz5G2Vq0GNqvwI2vGguAggggAACCCCAAAIIIIAAAlUpQIBVlWUhwKpUWXiFsFLynBcBBBBAAAEEEEAAAQQQQACB/AIEWAEbHabOVDK1XwEbXjQXAQQQQAABBBBAAAEEEEAAgaoUIMCqyrLkb5SpQY+p/QrY8KK5CCCAAAIIIIAAAggggAACCFSlAAFWVZaFAEsF9uwWlp8MjsnBe0ekU01IQiKSqhdZs75R7lmRkqffbChYvQP2jMiYg6Lynd0j0qVDSLakMjL1gaQ8uyb/frxCGLALguYigAACCCCAAAIIIIAAAgi0CwECrICV2dSZSi37NXifiIw/JiHdOockIyJ1qYw0ZkRqYiGJhEWSaZFZy1Jy38p0qwp2iIfknOFxOWa/qEQjTX9c3yDy6aaM3PC3pLzwtj8BlgZtc1ekZeWaBqlNaS+8/2nQ179XRE4bFJPeu4S9PyFnQAABBBBAAAEEEEAAAQQQQMAHAQIsH5DdPEV7CLC6dwnJVSfVSK+dw7Luy4zMWJzcOttq/z0icvGxcdmta1g++SojU+6vk1UfNG4l1vDqkpFxObRP1Pp7+mfzV6Zl+ep6R2VwawaWhlfj59RK0tlpHbWtlI0SUZGbxnYgxCoFjW0RQAABBBBAAAEEEEAAAQSqVoAAq2pLk7thJgZYOjdp+DWbt3b4+INjctbhcclkRGY8lpQHX26eAo08MCrnDk9IJCIyZ1lK/vzMtllYx343as2+ikdD8vd/1Mv0xamSZj+5FWBdtSgpS1dVKL36WnJY36hcMSYRsBFOcxFAAAEEEEAAAQQQQAABBBBoLUCAFbBRYWKApa8GHnXttgDr7CPicsrAmKz7IiOTF9bJm+u2zbDScu3TPSyTjq+R7tuHZN6zaZn5RMqqos6+mnpKwlrz6vUPG619dZZWKT+3AqyR07aUFJyV0sZStnWrP6Wck20RQAABBBBAAAEEEEAAAQQQcFuAAMttUY+P1x4CrD12DMtuXUNSlxZZ/VFjqyCo314RuXx0QjomQnLrkpQsfL5pBpb99zvXhGTWkykr3Cr151bgY2KdSrVkewQQQAABBBBAAAEEEEAAAQTcEiDAckvSp+OYGoyU0q8zh8Xl1EEx+Wxj8zWwThwQk3GHx+XLLRm56+mUjDwwJnt1C1sLueui7/98v8EKtnR2Vr4fAZZPA5nTIIAAAggggAACCCCAAAIIIFCCAAFWCVjVsGkpQY+X7XUr6LHb6LRf/XtGZMJxCemyXUjufz4tMx5ren1Qf/arh+kGkVBIrK8V6tcL9VcTD0lIxAq3bnwkJcveyL0+lVv9ctofL2ukx3arP163k+MjgAACCCCAAAIIIIAAAgggUEiAACtg48PUYMRJv/TrhBPH1EjfHmHr64JXL6qzvlJo/678YUIO27fp64OfbsxYrxc+9lpTUHXkd6Jy3vC4FXwVWh/LrcDHSX/8GHpu9cePtnIOBBBAAAEEEEAAAQQQQAABBPIJEGAFbGyYGowU61d2ePXhhka59oGkFWJl/yafUCND+kRkY23TLKulrzefZfWjQ2Iy9tC4pOoz8vuHU7Ikx1cC3Qp8ivXHr2HnVn/8ai/nQQABBBBAAAEEEEAAAQQQQCCXAAFWwMaFqcFIoX7p1wUvHRWXIX2i8lWBVwDtAEsXfj93dm2ryurXCa8Yk5AdOoXk7qfTcseyba8f2hu7FfiYWqeAXS40FwEEEEAAAQQQQAABBBBAwBABAqyAFdLUYCRfv1qGV9MfS8njX78W2LJ05w6PywkDYqIztH6zIClrP24+Q2uf7mGZdHyNdN8+ZH2hcOYTBFgBG/40FwEEEEAAAQQQQAABBBBAoJ0KEGAFrPDtKcDS8GrcsJiM6hezXvubvSwtC55L562Y9Yrg0Lj1CuE1f0nKS+80NNuWGVgBG+w0FwEEEEAAAQQQQAABBBBAAIGvBQiwAjYU2lOAdd5RcRl9UEzqG0RmLUvJfSvzh1daRl3c/cof1ki3b4TkoZfr5YaHk82qa6+Blfx6DaylrIEVsNFPcxFAAAEEEEAAAQQQQAABBNqrAAFWwCrfXgKsUwY2LbiuvznLU9Yrf05+F45IyLEHRiWVbr5f9lcIX/13g0y8Nym1qW1fMLSP7eUaWHt2C8tPBsfk4L0j0qkmJCERSdWLrFnfKPesSMnTbzafMaZt2mPHsEw+MWH9Nd9vY11Gpj6QlGfXtN7frf44sWcbBBBAAAEEEEAAAQQQQAABBLwSIMDyStaj47aHAOvgXhGZODohnTuErNlXdenWQZPNm2oQmbMsJQ++3PTFQf1a4eWja6TvN8NWQFSXFslkMlITbwqM8n3B0OsAa/A+ERl/TEK6dQ6J9qYulZHGjEhNLCSRsEgynXuWWfa6XQRYHl1UHBYBBBBAAAEEEEAAAQQQQKDqBQiwqr5EzRvYHgKsgb0jMuG4hHSu0cip8E9nMN26JCULn982Q2v7jiFrptOwfaOy/XYh0eRqU11Gnl/bIHc9nZZ3P22+uHv2GdyasZRdJw3VrjqpRnrtHJZ1X2ZkxuLk1tlW++8RkYuPjctuXcPyyVcZmXJ/naz6YFv7bItISOT3D6dkSY7XHgsJudWfYnXgzxFAAAEEEEAAAQQQQAABBBDwUoAAy0tdD47dHgIsD9gcH9KNwEdnWA2/ZvPWcx5/cEzOOjwumYzIjMeSW2eL2RuMPDAq5w5PSCTSNJvsz89sC+MO7xuVX46IS8P/P1sr32uCBFiOy8uGCCCAAAIIIIAAAggggAACARUgwApY4QiwvC2YGwGWvhp41LXbAqyzj4iLrum17ouMTF5YJ2+uaz4DLPs1QV3ra+YTqVbh1+ebcu9bTMON/hQ7B3+OAAIIIIAAAggggAACCCCAgNcCBFheC7t8fAIsl0FbHM6NwKdlgKULsO/WNWStx7X6o8ZWi8f32ysil49OSMdEqNXrkP85NC4/HhyTdz9plMvurbNeMyzl50Z/Sjkf2yKAAAIIIIAAAggggAACCCDghQABlheqHh6TAMtDXBFxK/AppU5nDovLqYNi8tnG1mtg2bO3Pt2YkS2pjOy2fViiEbEWt9eZXPm+XmgrudUfb9U5OgIIIIAAAggggAACCCCAAAKFBQiwAjZCSglGvOya28GIaf1y2p/+PZsWrO+yXUjufz4tMx7b9vqg1m/yCTUypE8kbylrUxmZvSwtC57btm5W9sZu18nLMcWxEUAAAQQQQAABBBBAAAEEEMgnQIAVsLHhNBjxultuByOm9ctJf/TrhBPH1EjfHmHry4NXL6qzvlKY/Tv/6LgcvX/UenXwzqfSsnRVvXSIh+To/aJyxtCYdO4Qyvn1QvsYbtfJ63HF8RFAAAEEEEAAAQQQQAABBBDIJUCAFbBx4SQY8aNLbgcjpvWrWH+yw6sPNzTKtQ8krRCrlJ/9dUN9pfDup9Nyx7Lms7f0WG7XqZT2sS0CCCCAAAIIIIAAAggggAACbgkQYLkl6dNxigUjPjXD9WDEtH4V6o/OoLp0VFyG9InKV1sycuMjKVn2Rn3JpdvpGyG59uQa6blzWJ58vV6m3J9sdQwCrJJZ2QEBBBBAAAEEEEAAAQQQQKAKBQiwqrAohZpkWtBj99W0fuXrT8vwavpjKXn8tdLDK9ttxhkdpM+uYXlqdYNMWlBHgBWw65nmIoAAAggggAACCCCAAAIIOBMgwHLmVDVbmRb0tKcAS8OrccNiMqpfTFL1hRdfV5eRB0Zl7NC4bKrNyPUPtX7FkBlYVXNZ0hAEEEAAAQQQQAABBBBAAAGPBQiwPAZ2+/AEWG6LNj+eW6/c5arTeUfFZfRBMalvEJm1LCX3rcz95UC7Rf32isjloxPSuSYks55Mybxnm28/rG9Ufjkibi3qzhpY3o4Ljo4AAggggAACCCCAAAIIIFBZAQKsyvqXfHYCrJLJStrBqwDrlIExGXto3GrLnOWtw6hcjdRgatLxCTm4V0Q+3ZiRPz2WkqWvN71uuO9uYfnv7yfkW93Dsu6LjExeWCdvrmu9CLxb/SkJkY0RQAABBBBAAAEEEEAAAQQQcFmAAMtlUK8PR4DlrbBbgU92nTSAmqgzqTqErNlXdelM3k6kGkTmLEvJgy83BVV9e4TlkpEJ2X3HsGQyIrWpjOjeNbGQRMJN/3v2srQseC73bC63+uOtOkdHAAEEEEAAAQQQQAABBBBAoLAAAVbARggBlrcFcyvwya7TwN4RmXBc06uAxX6pepFbl6Rk4fPbAqk9u4XlhAExGbxPRLpsFxI9ypZURt78qFHmr0zLs2sa8h7Wrf4Uazd/jgACCCCAAAIIIIAAAggggICXAgRYXup6cGwCLA9Qsw7pVuBjap281efoCCCAAAIIIIAAAggggAACCOQWIMAK2Mgw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2CXCc1FAAEEEEAAAQQQQAABBBAwTIAAK2AFNTUYMa1fpvUnYJcJzUUAAQQQQAABBBBAAAEEEDBMgAArYAU1NRgxrV+m9SdglwnNRQABBBBAAAEEEEAAAQQQMEyAACtgBTU1GDGtX6b1J/syWbO+UeauSMvKNQ1Sm8r4cgV1qglJ/14ROW1QTHrvEvblnJwEAQQQQAABBBBAAAEEEECgegQIsKqnFo5aYmowYlq/TOuPPTg1vBo/p1aS9Y6Gq+sbJaIiN43tQIjluiwHRAABBBBAAAEEEEAAAQSqW4AAq7rr06p1pgYjpvXLtP7YA/GqRUlZuqpC6dXXjRjWNypXjEkE7MqluQgggAACCCCAAAIIIIAAAm0RIMBqi14F9jU1GDGtX6b1xx7qI6dt8e21wUKX1+OXd6zA1ccpEUAAAQQQQAABBBBAAAEEKiVgZIC1YcMGuf3222X+/PmyatUq2bRpk/Tu3VtGjBghF154ofTs2TOn9yuvvCLXX3+9LF++XN577z1H+/hdOFODEdP6ZVp/7HFuar/8vo45HwIIIIAAAggggAACCBfggC4AACAASURBVCCAQGkCxgVYa9askbPPPluWLFkinTp1ssKqeDwuH3zwgaxbt0723ntvmTZtmowZM6aZ1OLFi2X8+PHyxhtvyO677y4777zz1n369+8v06dPlwEDBpSm68HWpgYIpvXLtP4QYHlwMXNIBBBAAAEEEEAAAQQQQAABxwJGBVjJZFLOOeccmT17towePVpuuOGGrbOtdFbWhAkTZObMmTJ48GC58847pVevXhbUO++8I2PHjpWXXnpJLrnkEus/iURCsvc56aST5NZbb5UuXbo4xvViQ4IRL1S3HdOtV9OoUzDq5G0rOToCCCCAAAIIIIAAAggggIBbAkYFWK+++qr8+Mc/loaGBrn77rulX79+zZw+/vhjK6h65JFHZM6cOXL66adbf37zzTfL+eefLyeffLLMmjVLOnbctr6Ovc8LL7xg/dmoUaPcsi/rOAQjZbE53okAqzCVqePP8QBhQwQQQAABBBBAAAEEEEAAgYoIGBVgPfzww3LppZdaa1fpLKxcs6V0htYtt9wi1113nVx88cWyZcsWGTdunMydO7dZqJVdjalTp8pll10mF110kbVGViV/pgYIpvXLtP7YY97UflXymubcCCCAAAIIIIAAAggggAACxQWMCrCKdTeVSsnPf/5zueOOO7YGWLo2lr4euH79euu1Qn29sOVv4cKFcsIJJ1jrZum+lXyN0NQAwbR+mdYfAqxidxf+HAEEEEAAAQQQQAABBBBAwEuBdhVg6RpX+oqhzrrSsOqwww4T+7VDRdbXDg844IBW3itWrJCf/vSnssMOO8iCBQusRd4r9SMY8VaeVwgL+5o6/rwdVRwdAQQQQAABBBBAAAEEEECgrQLtJsD6/PPPra8TagB1xhlnyJ/+9CdroXYn4ZSTbdpaCKf7mxogmNYv0/pjj09T++X0+mM7BBBAAAEEEEAAAQQQQACBygi0iwBLwytdv0rXxRoyZIj1V10nS39Owikn2xQq34svvuhadS959NuuHastB7rumDfasnurfU3rl2n9sQuWq197dgvLTwbH5OC9I9KpJiQhEUnVi6xZ3yj3rEjJ0282FBwrB/eKyLC+UdG//vP9Bpm8MFl0bLk9/oqekA0QQAABBBBAAAEEEEAAgXYkcNBBB1Vdb40PsN5//3254IILrJlXgwYNsmZeZb8m6CSccrINAVbbxrZpgY9p/ckXYA3eJyLjj0lIt84hyYhIXSojjRmRmlhIImGRZFpk1rKU3Lcy3WyAaFj1g+9GZf89ItJlu6bQS39PrW6QSQvqig4mAqyiRGyAAAIIIIAAAggggAACCJQtQIBVNl15O+r6VuPHj5dly5bJ4YcfLtOnT5d999232cFWr14tp556qvX37rnnHunTp0+rk9kB1s477yzz58+XHj16lNcgF/Yy9RUu0/plWn/soZvdr+5dQnLVSTXSa+ewrPsyIzMWJ7fOttJg6uJj47Jb17B88lVGptxfJ6s+aLQOM7B3RCYcl5DONU2h1+ebMhKPiHTuEHIcYLm1VpkLlySHQAABBBBAAAEEEEAAAQQQ8EHA2BlYixYtsl4bXLt2rZx88sly8803y0477dSKlK8QljfK3A4QTAt8TOuPjhINm4Zfs3nrgDn+4JicdXhcMhmRGY8l5cGX65sNppEHRuXc4QmJRETmLEvJn59pmoWls6/OOyour3/YKI/8v3p59d0GmXFGB+mza5gAq7zLkb0QQAABBBBAAAEEEEAAAeMFjAuwMpmMzJ07V371q1/Jpk2b5LzzzpMrrrhCOnbsmLOY+kXCcePGWfvMmTNHTj/99FbbTZo0SaZMmWIFYtdff31FB4WJwYiCmtYv0/qjNdJXA4+6dluAdfYRcTllYEzWfZGRyQvr5M11TTOs7N8+3cMy6fga6b59SOY9m5aZT6TyXjsEWBW9rXByBBBAAAEEEEAAAQQQQKDqBYwLsObNm2eteVVbWyu//vWv5cILL5SITgEp8NPZWeeff741U2vWrFnNwq6PP/5Yxo4dKy+88IL1Z6NGjapoUU0MRgiwvBtSbs6Uaxlg7bFjWHbrGpK6tMjqjxqlNqVztLb9+u0VkctHJ6RjIiS3LknJwuebr4OVvS0BlndjgCMjgAACCCCAAAIIIIAAAiYIGBVgvfPOO1bY9NJLL4nOmtJZWKGQvTx0/nJl73fxxRdb++mMrQ0bNsiECRNk5syZMmbMGLnjjjukS5cuFa07AZa3/G4FPtRJ5MxhcTl1UEw+29h8DaxcFSTA8nZcc3QEEEAAAQQQQAABBBBAIOgCRgVY+nrfJZdc4qgm1113nWhYZf+y18zafffdRRds1/Wx1q1bJ/3797cWgB8wYICjY3u5EcGIl7oiBFiFfZ2Ov/49mxZq1y8M3v98WmY8lv/1QT0jAZa345qjI4AAAggggAACCCCAAAJBFzAmwMpey8pJUVoGWLrPK6+8Yq1xtXz5cnnvvfekd+/eMmLECOs1xJ49ezo5rOfbOA0QvG6IW0GP3U7T+mVaf0qpk36dcOKYGunbI2x9efDqRXXWVwoL/QiwvL5iOT4CCCCAAAIIIIAAAgggEGwBYwKsYJfBeevbczDiXKn8Ld0K5tprnbLDqw83NMq1DyStEKvYjwCrmBB/jgACCCCAAAIIIIAAAgi0bwECrIDVv70GI36ViQCrsHSh8dchHpJLR8VlSJ+ofLUlIzc+kpJlb9Q7Kh0BliMmNkIAAQQQQAABBBBAAAEE2q0AAVbASk+A5W3BCLDKC7BahlfTH0vJ4685C6/0jARY3o5rjo4AAggggAACCCCAAAIIBF2AACtgFSTA8rZgBFilB1gaXo0bFpNR/WKSqs/I7GVpWfBcuqRCEWCVxMXGCCCAAAIIIIAAAggggEC7EyDACljJCbC8LRgBVukB1nlHxWX0QTGpbxCZtSwl960sLbzSMxJgeTuuOToCCCCAAAIIIIAAAgggEHQBAqyAVZAAy9uCEWCVFmCdMjAmYw+NWzvNWZ6Sec+WHl4RYHk7pjk6AggggAACCCCAAAIIIGCCAAFWwKpIgOVtwQiwnAdYB/eKyMTRCencIWTNvqpLZ/LunGoQmbMsJQ++nHtdLGZgeTuuOToCCCCAAAIIIIAAAgggEHQBAqyAVZAAy9uCEWA5D7AG9o7IhOMS0rkmVLQoqXqRW5ekZOHzuWdoEWAVJWQDBBBAAAEEEEAAAQQQQKBdCxBgBaz8BFjeFowAy3mA5W0lCh/drTpVsg+cGwEEEEAAAQQQQAABBBBAwLkAAZZzq6rYkgDL2zK4FYxQp2DUydtWcnQEEEAAAQQQQAABBBBAAAG3BAiw3JL06TgEI95CE2AV9jV1/Hk7qjg6AggggAACCCCAAAIIIIBAWwUIsNoq6PP+pgYIpvXLtP7Yw9zUfvl8GXM6BBBAAAEEEEAAAQQQQACBEgUIsEoEq/TmpgYIpvXLtP4QYFX6yuf8CCCAAAIIIIAAAggggED7FiDAClj9CUa8LRivEBb2NXX8eTuqODoCCCCAAAIIIIAAAggggEBbBQiw2iro8/6mBgim9cu0/tjD3NR++XwZczoEEEAAAQQQQAABBBBAAIESBQiwSgSr9OamBgim9cu0/hBgVfrK5/wIIIAAAggggAACCCCAQPsWIMAKWP0JRrwtGK8QFvY1dfx5O6o4OgIIIIAAAggggAACCCCAQFsFCLDaKujz/qYGCKb1y7T+2MPc1H75fBlzOgQQQAABBBBAAAEEEEAAgRIFCLBKBKv05qYGCKb1y7T+EGBV+srn/AgggAACCCCAAAIIIIBA+xYgwApY/QlGvC0YrxAW9jV1/Hk7qjg6AggggAACCCCAAAIIIIBAWwUIsNoq6PP+pgYIpvXLtP7Yw9zUfvl8GXM6BBBAAAEEEEAAAQQQQACBEgUIsEoEq/TmpgYIpvXLtP6YHGCtWd8oc1ekZeWaBqlNZXy5xDvVhKR/r4icNigmvXcJ+3JOToIAAggggAACCCCAAAIIBFmAACtg1SMY8bZgvEJY2Ne08afh1fg5tZKs93Zc5Tt6Iipy09gOhFiV4eesCCCAAAIIIIAAAgggECABAqwAFUubalqAYPOb1i/T+mNqna5alJSlqyqUXn2NOqxvVK4YkwjYnYjmIoAAAggggAACCCCAAAL+ChBg+evd5rMRjLSZsOABmIFV2Ne08Tdy2hbfXhssJOvWuPP26uDoCCCAAAIIIIAAAggggEDlBAiwKmdf1plNCxBsBNP6ZVp/qFNZl6vjnQiwHFOxIQIIIIAAAggggAACCLRTAQKsgBWeYMTbgrkVJFAn6lSKgFvjrpRzsi0CCCCAAAIIIIAAAgggECQBAqwgVYs1sDyvlltBAgGWt6WiTt76cnQEEEAAAQQQQAABBBBAoNoECLCqrSJF2kMw4m3BCEYK+5o2/kzrj7dXB0dHAAEEEEAAAQQQQAABBConQIBVOfuyzmzqA7dp/TKtP/ZgNa1fpvWnrJsKOyGAAAIIIIAAAggggAACARAgwApAkbKbaOoDt2n9Mq0/BFje3ijcmvnnbSs5OgIIIIAAAggggAACCCBQOQECrMrZl3VmgpGy2Bzv5FaQQJ0ck5e1IXUqi42dEEAAAQQQQAABBBBAAIHAChBgBax0BCPeFoxgpLCvaeOvUH+6dwnJ0G9HZUifqOzaNSS/eygpz65pyAs0eJ+InDooLr13CUs8KpLJiHyxJSNLX6+Xu55OyxebM3n3dWvceXt1cHQEEEAAAQQQQAABBBBAoHICBFiVsy/rzKYFCDaCaf0yrT/tpU4aWh3eNyrD+kZlr25hiUaaer6xLiNTH8gfYP1kcEx+dEhcEjGRhkaRunRGIuGQ1MSa9l/1QaNcvahO1n2ZO8RyM8Bas75R5q5Iy8o1DVKbyh+alXUDyrNTp5qQ9O8VkdMGxawAjx8CCCCAAAIIIIAAAggg4LYAAZbboh4fj2DEW2C3ggTqFMw6TT6hRob0aUqt0g0in27MyC5dQrI5mT/A6tsjLFf+sEZ2+kZIXv+wUa5/MCnvftooHeIhK9A5cUBM4jGRB15My02PpnLCuDXuNLwaP6dWkvXe+uc7eiIqctPYDoRYleHnrAgggAACCCCAAAIIGC1AgBWw8hKMeFswt4IE6hTMOk0cnZAeO4Rlyap6WfxavRzRNypnHR6XZH3+AEsDqnGHx61ZV7/9a1JW/Kv5a4a/Pa1G+veMyOqPGuXc2bWeBlhXLUrK0lUVSq++7pnOXrtiTMLbAcDREUAAAQQQQAABBBBAoN0JEGAFrOQEI94WjACrsK9p469Yf44/OFY0wNLw6tRBMVn/RUYmL6yTN9c1NkO86NiEjDggKv/+rFEm3Ze0/try59a4Gzlti2+vDRYaKW71x9urnaMjgAACCCCAAAIIIIBAkAQIsIJULREp9sDtV3fcfkA1rV+m9cceV6b1q1h/nARYGk794uiEhERkxmNJefDlbTOg9DXCqack5Du7R+T//btBLryrLucl6tb1VKw/Qb0/+NVuzoMAAggggAACCCCAAALVK0CAVb21ydkyUx9QTeuXaf0hwMr/CqGGVFf8MCED9o7I55sy8n9PpeSx1xqkR9eQnH5oXAb2jsimuozc+EhKlr2R+/U+AqyA3YhpLgIIIIAAAggggAACCPguQIDlO3nbTkgw0ja/YnsTJBQWMm38FeuPkxlYKqZfL/z5kXE55FvRrV8utCU/2ZiRWUtT8vd/5F+binFX7MrkzxFAAAEEEEAAAQQQQKC9CxBgBWwEFHvg9qs7bj1w2+01rV+m9ae91slpgKWzr84/Oi67dQ1LfYNYC7pHIyGpiYkk0yIPv5qW25am865P5db1ZOq48+u+xnkQQAABBBBAAAEEEECgegUIsKq3NjlbZuoDqmn9Mq0/BFj5XyHs2yMslx2XkF27huX5tQ1yy+MpeffTpoXa9QuFPx0SE33N8C8vpmX64lTO65oAK2A3YpqLAAIIIIAAAggggAACvgsQYPlO3rYTEoy0za/Y3gQJhYVMG3/F+uNkBtb4Y+Jy3EEx+eDzRrnyvuTW8MqWPHd4XH54cEw+25iRKffXyaoPvPsKYbH+FBv/bv25W9eRW+3hOAgggAACCCCAAAIIIBB8AQKsgNXQ1AdU0/plWn/sy8S0fhXrj5MA6+b/7CD77haWZ/7VIFfMb/2VwcH7ROTSUQnrlcL/fTxlzcRq+XMr8CnWH79ud271x6/2ch4EEEAAAQQQQAABBBCofgECrOqvUbMWmvqAalq/TOsPAVb+VwhnnNFB+uwalqdWN8ikBa0DLP0K4YTjEpKIhuTWJSlZ+DwBVsBuuzQXAQQQQAABBBBAAAEEqkCAAKsKilBKEwhGStEqfVu3Zo5Qp9LtS9nDrzo5mYE1+YQaGdInIu980igT762TdV9mmnXlzGFxOXVQTDYnM/LbvyZlxb8aWnXVr/6UYtyWbd3qT1vawL4IIIAAAggggAACCCBglgABVsDqSTDibcHcevCmTmbUyUmAdex3o3LO8LjUxEPyzJsN8vuHk/LF5qYQa1S/qJx5WFw6dwjJq/9ukIn3JnN+idCPcde9S0iGfjsqQ/pEZdeuIfndQ0l5dk3zMM3ubzzqrH75Zp251R9nrWArBBBAAAEEEEAAAQQQaA8CBFgBqzLBiLcFc+vBmzqZUScnAZb29Lyj4jL6oJhEwiL1DSJ16Yz13zXUConIe581ynUPJnMu4K77ezXuNLQ6vG9UhvWNyl7dwhKNNNVlY13uVyJHHhiVsUPjEv96u1xVDIVEamIh0b/esyItty9t/WVFt/qTff416xtl7oq0rFzTkDME9GLEdaoJSf9eETltUEx67xJ29RSm9cdVHA6GAAIIIIAAAggggEAOAQKsgA0LghFvC+bWgzd1MqNOTgMs7e0x+0etEKvnTmHRGUyZjMgXWzLW4u4Lnku3+jphtpBX485+vVHPlW4Q+XRjRnbpErJeZ5z6QOsZWE6qdsrAmPzssLhs2Oz9VxXt9mjYM35OrSTrnbTQ/W0SUZGbxnZwLcQyrT/ui3NEBBBAAAEEEEAAAQRaCxBgBWxUEIx4WzCvggRvW53/6G71xz6DaePP9P5MHJ2QHjuEZcmqeln8Wr0c0TcqZx0el2R9eQFWh3hIpp6SkP/YPSIPvVwvNzyczDn43B53Vy1KytJVFUqvvu6hzmK7YkzClUvZtP64gsJBEEAAAQQQQAABBBAoIkCAFbAhYtoDN8GItwPQ7SDBtPHX3vpTyoyyXCNTXzE8d3hCatNNAdjzb7VekF73c3vcjZy2xbfXBgtdkW71y7T+eHsX4+gIIIAAAggggAACCDQJEGAFbCSY9sBNgOXtAHTrgZs6BaNOxe4PbQmwdPbVpOMTcnCviKxc2yCXz6vLi8K4KzxeitXJ29G27ehu18mvdnMeBBBAAAEEEEAAgfYpQIAVsLqb+uBjWr9M6w8Blrc3CreChGLjri0Blr5C98sRcWtR+hsfTcnjr+V/pc+t/jDugjHuvG0lR0cAAQQQQAABBBBAoEmAACtgI6HYA6pf3eEBtbA0dfJ2JLo1/kyrU7H+tCXAsheEf+29BpkwL1nwlT636kOAFYzryNtWcnQEEEAAAQQQQAABBAiwAjkGij2g+tUpHlAJsPwaa7nO49b4M+16KtafcgMsfW1wwnEJ6ZQIyawnUzLv2XTB8rtVHwIsb68yt+vkbWs5OgIIIIAAAggggEB7F2AGVsBGQLEHVL+64/aDj2n9Mq0/BAneXlluXU/Fxl25AZaGV8O/E5W16xvl1/Pr5JOvMgRYbRgSxerUhkOXtKtb466kk7IxAggggAACCCCAAAJlChBglQlXqd1MffAxrV+m9YcAy9sr3q0godi4KyfA6tsjLFf+sEZ27BySe1ak5falqaIYbvWHcVeUuk0buF2nNjWGnRFAAAEEEEAAAQQQKCJAgBWwIVLsAdWv7rj94GNav0zrD0GCt1eWW9dTsXFXToA1/pi4HHdQTNZ/kZHJC+vkzXWNRTHc6g/jrih1mzZwu05tagw7I4AAAggggAACCCBAgGXWGCj2gOpXb91+8DGtX6b1hyDB2yvLreup2LgrNcDas1tYppyYkB47hOWBF9Ny06PFZ1+plFv9YdwFY9x520qOjgACCCCAAAIIIIBAkwAzsAI2Eoo9oPrVHR5QC0tTJ29Holvjz7Q6FetPqQHWmcPicuqgmHxVm5GpDyTl+bcaHBXWrfoQYDniLnsjt+tUdkPYEQEEEEAAAQQQQAABBwIEWA6QqmmTYg+ofrXV7Qcf0/plWn8IEry9sty6noqNu1ICrO5dQnLVSTXSa+ewPP7PernmL0nHCG71x8m403YO/XZUhvSJyq5dQ/K7h5Ly7JriQdsBe0ZkzEFR+c7uEenSISRbUk0hXaF93epXoToFsT+OBwYbIoAAAggggAACCCDQBgECrDbgVWLXYg+ofrXJrQc5Jw+ofvVJz+NWv6iTt1WjTrl9i427UgKsUwbG5GeHxSVZn5HfP5ySpavqHRfVrfrkuz9oyHN436gM6xuVvbqFJRpp2nJjXfEQqkM8JOcMj8sx+0W37lffIPLppozc8LekvPB2/vDLrX61rFPQ+6P2a9Y3ytwVaVm5pkFqU4W/Uul4IBXZsFNNSPr3ishpg2LSe5ewW4dtdhzT+mVafzwpOgdFAAEEEEAAgaoVIMCq2tKU94DqV3fcepAjwPK2YtSpsG+xwMfb6mw7ult1KtYfpwHWTt8IyaTja2Tf3cLy2nsNMmFesqRQwq3+5Ls/TD6hRob0aUqt0ho+bczILl1CsjlZOMDS8OqSkXE5tE/U2nfVB40yf2Valq92Fs651a+WdQp6fzQUGT+nVpLOGF2/rBJRkZvGdnA9xDKtX6b1x/WBxAERQAABBBBAoOoFCLCqvkTNG1jsAdWv7rj1IEeA5W3FqBMBlrcjLPfRvR53E0c3LSy/ZFW9LH6tXo7oG5WzDm+aLVboNcBjvxu1Zl/FoyH5+z/qZfriVEWCuZb38aD356pFyZJm6HkxJnU23hVjEq4e2rR+mdYfV4vNwRBAAAEEEEAgEAIEWIEo07ZGEmB5WzC3HrypE3UqRYBx17ag0cnMMp19NfWUhLXm1esfNsrkhXXyyVelvermV52C1p+R07aUFASWcm2Usq1b9bHPaVq/TOtPKWODbRFAAAEEEEDADAECrIDVkWDE24K59QBEnahTKQKMO+8DrH57ReTy0QnpXBOSWU+mZN6z6VJKZG3rV52cBFhB6k/J0GXu4FZ97NObdh83rT9lDhN2QwABBBBAAIEACxBgBax4pv4DqGn9Mq0/PNB5e6Nw68G7vY47J4HPiQNiMu7wuHy5JSN3PZ2SkQfGti4An0yL/PP9BivY0tlZ+X5+1cm0/nh79Ww7ulv14X7nbcXcrpO3reXoCCCAAAIIIFBNAgRY1VQNB21prw+oDmhc2cStf7CmTq6Uo+JBgre9cP/Bu72OOyeBz9lHxEW/rKiLvodCIpGwSN3XX8uriYckJGKFWzc+kpJlb+Rejdyv+4Np/QnadUSA5W3F3LqOvG0lR0cAAQQQQACBahQgwKrGqhRoU3t9QPWrTG79gzV18rZi1Cm3b3sdd04Cnyt/mJDD9m36+qB+tfDWJSl57LWmoOrI70TlvOFx6bJdqOD6WH6NO9P64+3dwP0gmADL24q5dR1520qOjgACCCCAAALVKECAVY1VIcCqWFXc+gfr9hok+FU46kSAlS3gJPCZfEKNDOkTkY21TbOslr7efJbVjw6JydhD45Kqz8jvH05ZXzhs+fNr3JnWn6DdFwiwvK2YW9eRt63k6AgggAACCCBQjQIEWNVYFQKsilXFrX+wJsDytoTUiQCr3ABr9UeNcu7s2laA+nXCK8YkZIdOIbn76bTcsSwViAArCP3x9m6w7ehu3RcIsLytmNt18ra1HB0BBBBAAAEEqkmAAKuaquGgLQQjDpDasIlb/2BNndpQBAe7UicCrFIDrHOHx+WEATH5cEOj/GZBUtZ+3Hyx9n26h2XS8TXSffuQ9YXCmU9Ud4AVpP44uKRd2cSt+wIBlivlyHsQt+vkbWs5OgIIIIAAAghUkwABVjVVw0FbCEYcILVhE7f+wZo6taEIDnalTgRYpQZY1iuCQ+PWK4TX/CUpL73T0AwxaDOwgtQfB5e0K5u4dV8gwHKlHARY3jJydAQQQAABBNqlAAFWwMpOMOJtwdx6AKJO1KkUAcZdYa1i15OTNaP69gjLlT+skW7fCMlDL9fLDQ8nm53UXgMr+fUaWEurfA2soPSne5eQDP12VIb0icquXUPyu4eS8uya5uGhXYg9dgzL5BMTon/N99tYl5GpD+Q+hlvXkZMAK4j9KnQdBbE/pdxj2RYBBBBAAAEEzBAgwApYHYs9yPnVHT8fFPzqk57HrX5RJ2+rRp1y+7bXceckwFKxC0ck5NgDo5JKi8xZnrJeFdRf9lcIX/13g0y8Nym1qUwrZL/GXdD7o2HI4X2jMqxvVPbqFpZopImyUPikf579Gmc1BlhB71fL+0PQ++Pt/8twdAQQQAABBBCoRgECrGqsSoE2tdcHVL/K5NcDatD6Y7fXtPFHf7wZiW5dR07HndPARx/YLx9dI32/GZaQiNSlRTKZjNTEQ9b/1vWxrn0gKas+aL4+lt0Ot/pVbNwFvT/2Fx/VLd0g8unGjOzSJSSbk/lnT+m2A3tHZMJxCYmEJO+XIAuNWLfqk2/cBb1fLcdd0PuTPRbWrG+UuSvSsnJNQ87w2Ys7XaeakPTvFZHTBsWk9y75Zw16cW6OiQACCCCAQHsVIMAKWOWLPfj41R2vHxT86kfL87jVL+rkbQWpU27f9jrunAY+qrZ9x5D8ZHBMhu0ble23C4kmV5vqMvL82ga56+m0vPtp7vBK9/Vr3AW9PxNHJ6THDmFZ0IuIqQAAIABJREFUsqpeFr9WL0f0jcpZh8dFX8/M9/qf+uqsrV+OiEtDRgpul+/u4lZ98gVYQe9Xy/tD0Ptj10nDq/FzaiVZ7+3/7+Q7eiIqctPYDoRYleHnrAgggAAC7UyAACtgBW+vD6h+lcmtByDq5G3FqBMBlrcjLPfRGXfljTungZy93eebMjJ5YZ28uS5/mJirJW7VJ1+A1fKcQetXsf9fClp/7HpctSgpudas8/Meoa/LXjEm4ecpORcCCCCAAALtUoAAK2BlL/YPoH51x+8HhaD1izp5WzG3xp9pdTKtP06DBG9H27ajM+68DbD+c2hcfjw4Ju9+0iiX3Vsnn3zVeh2yQrV2qz5Ox53TwKda+lXs/hC0/th1Gjlti2+vDfo5/vy6r3EeBBBAAAEEgiRAgBWkauliw9dsrooW+/2g4Fen3eoXdfK2YtSpvCDB26q4H/Q4DRKC1i/T7g/F+uM0GDn7iLicMjBmrZm1JZWR3bZvWgC+vkGs2Vj3rEjJ02/m/oKhjgG37gtOx13Q+tVe6xS0+4Nf7eU8CCCAAAIIBFGAACtgVSv2D6B+dcfvB4Wg9Ys6eVsxt8afaXUyrT9OgwRvR5v7wZxpdSrWH6dBT/ai4rlqql+GnL0sLQuea/p6ZMufW/cFp+MuaP1qr3UK2v3Br/ZyHgQQQAABBIIoQIAVsKoV+wdQv7rj94NC0PpFnbytmFvjz7Q6mdYfp0GCt6ONAKuYb7Fx5zToOf/ouBy9f9R6dfDOp9LWukYd4iE5er+onDE0Jp07hKw/m3J/Xc4vRbp1X3A67oLWr/Zap2Lj160/d3v8udUujoMAAggggIBJAgRYAatmsX8A9as7bv+Dmmn9Mq0/Th/ogjb+TKuTaf1h3Hl7Rbl1Hy827pwGPYV6ax9DXym8++m03LEs1Wpzt/rjdNwFrV/ttU7eXkXuB9x+tZfzIIAAAgggEEQBAqyAVa3YP4D61R2/HxSC1i/q5G3F3Bp/ptXJtP44DRK8HW3uP6CaVqdi/XEj6NnpGyG59uQa6blzWJ58vV6m3J80IsDys1/ttU5Buz/41V7OgwACCCCAQBAFCLACVrVi/wDqV3fcChB4QPW2YtSpsK9p15Np/eH+EIz7Q7Fx50aApRIzzuggfXYNy1OrG2TSgjojAiw/+9Ve6+TtVeR+wO1XezkPAggggAACQRQgwApY1Yr9A6hf3SEYaV/BCEGCt1eWW9cT9wfqVIqAX+POSYA18sCojB0al021Gbn+oWSrNa78nKnk9H4XtH4Vuz8ErT9O61TKNdGWbd26ntrSBvZFAAEEEEDAdAECrIBVuNg/gPrVHbf/Qc20fpnWH1MfFEyrk2n9Ydx5e0d36z5ebNz9f+x9CbxVU/v/98x3vkUaJBWRlLGUQmTO/AqveXhlpkFRSaiQMZRIZt4XP9MbXmOZiVIKJVKS0KjufO8Z9///rHP36Zxzz7D3OWuf21n3WZ9PH+qstfZ6hvXstb77GYwAIwd2ceCmUz0oLbDhqU99+L+vYysNHrG3E9cPdouk7vmUA2t7oqulysnaXbRtdln7KVfr5ecwB5gDzAHmAHMgHznAAFaeSS3dATRX5Mg+qKlGl2r0MJBg7c6StZ9Y71hOZjiQK70zAmARMHXr6R4ctJsDm6s1PDrXh0+WBwQ5PXa2Y/jxHuzR3o71FRomvt6AFetDTUiVRY9Re5dvdKWzD/lGjxE5tS+3YeBeThza3YkOrW24/20vvl4ZNLxNjurlxIjj3Cjy2JKGruqTydY/w4vkjswB5gBzgDnAHGhBHGAAK8+Ene4AmityZB/UVKNLNXqMXBRypXv0HFn6p5qcVKOH9c7aXZWrfWQEGCFK9+5ox40nedBpRzs0Daj3adAAFLhscNjDf3/6Mz9eWxDrnWUVgJBuP+UbXarRk8w+EGg1aG8nyGuvSxs7qHIlteoGDXe9aRzAonkmn1mA3draxfhkudes0j9rdz/PzhxgDjAHmAPMgfzkAANYeSa3dAfQXJEj6+LDF1RrJcZySs1f1faTavSwfcgP+5BO74wCPURt5zZ2DOnrwiF7OlBeZIMNQJ1Pw4p1Ibwy35/SeybX9i7f6Gopcpo4pACHdg+jVv4ghEdfu3Ibar3mAKyRgz048QCn0MFcA1grN4Tw4ld+zF8ZFMBtLlpJgQ19dnPgnP4udGsXBu1kNdXo0fmiKl2y5M7zMAeYA8wBKzjAAJYVXLVwznQHUAsfHTN1ri8K+UYXy8laicnSP9XkpBo9DGDxPjLDAVl2gfXODNfN97VaTuNP9aDjDnZ8/GMAc5YGcOTeTlw2yA1vwDiApYcOEnX1fmDHktyFEBIoMuzZenjDEbQ5bx4nMO2iQmkglmr0RINXKskp54rGD2QOMAeYAxlygAGsDBnXXMP4gmot52UdrFlOLCczHGC9S80t1fYT02NmdxjvK2sfMYBlnOeZ9My1nMx4yhE9euhg17Z2vL04IHKvde9gz1kI4eTZXnzyYzOhV40CpfDLCad5MhFvkzGq0aMTqCpdUoTOkzAHmAPMAQs5wACWhcy1YmrVLj58UbBCS7bNmeuLgrXUyKdLtf2kGj1sH6zdUbLsA+sdy8kMB2TpnVH7YBbA0kMHV28MYcIrDbjl9IKcAlgn3VeXs7DBVHKTJSfV6NF5pipdZvYy92UOMAeYA83BAQawmoPrWTyTLwpZMM/AUFkHNpaTAWZn0YXllJh5rHdZKJWBoax3rHcG1ER6F9a71CxNZ/fMAFjRoYMPvu/Dh0sDeOSSwpwCWOnoka5gSSZkvctO7/JNTrlaLz+HOcAcYA5kywEGsLLlYI7Hq3aw0dmnGl2q0cNysnaj80WhZV0UVLMPqtHD9i4/7J1RORkFsOJDBx941ysewQBWdvrA9iE7/qUbLev8kO45/DtzgDnAHNheOMAA1vYiCYPr4IOAQUZl2E3WQYDllKEADA5jOSVmFOudQQXKsBvrHetdhqqT1TDWu+wAbqMAVnzo4PrKcPU/BrCyUl/weyk7/qUbLcs+pHsO/84cYA4wB7YXDjCAtb1IwuA6+CBgkFEZdpN1EGA5ZSgAg8NYTgwkGFQVqd1Y71jvpCqUwclY76wHsBKFDupPZQDLoKIm6cbnoez4l260LPuQ7jn8O3OAOcAc2F44wADW9iIJg+vgg4BBRmXYTdZBgOWUoQAMDmM5MZBgUFWkdmO9Y72TqlAGJ2O9sxbAShY6yABWsUENzU4+Uh5iYBJZ+0h/lKrnPAOs5C7MAeYAc6BZOcAAVrOy3/zDVX1hqkaXavSoemBTTU6q0cN6Z/4dYWaErAsd650Zrpvvy3LKDiBJF0I4dJAbZ/d3wWZQNNUNGu5604uvVwZjRrCcGOA2qEJSu8nSO6mL4smYA8wB5oCFHGAAy0LmWjE1XxSs4Oq2OWUdBFhOLCczHGC9y+6CaobX2fRlOfEFNRv9yXQs61129iEdgHXxQDf+0ceZ9CEFLhucDsAXoD8aarzAA+94sXA1A1hGdJrPQ0a4lHkfWfYh8xXwSOYAc4A5kFsOMICVW35n/TQ+CGTNwpQTyDoIsJxYTmY4wHqX3QXVDK+z6ctyYgArG/3JdCzrXXb2IR2AlU4unAMrHYeyk092sxsfLWsf6U9U9ZxnnKPckznAHGAONA8HGMBqHr5n/FRVX5iq0aUaPaoe2FSTk2r0sN5l/KowNFDWhY71zhC7M+7EcsoOIFEJwKJ8XQP3cuLQ7k50aG3D/W83DWWM5tbg/Zw462AXdm5lF15kwRCwuVrDJ8sDeHm+HxW14UqLiVou9C4f6THyXspnujI2VDyQOcAcYA7kiAMMYOWI0bIewxcFWZxsvgObtRTEzi7rAGrkwJaPdKm2n1Sjh/XO2l0lyz6w3rGczHBAlt4ZtQ/5DmARGDJobyeO2NuJLm3CQBS1ZLm46LdCtw0jB7txRA8nHPZt4Y9Ohw0FLoBgqx//COHONxqwvjIxiCVLTvH2Id/pSaZ3qtBlZi9zX+YAc4A50BwcYACrObiexTP5opAF8wwMterAZuDRlnSRRY/Ri4IlRCSYVBZdqu0n1ehhvbN2R/E+Ss1f1faTavQYtQ/5DmBNHFKAQ7uHUSt/MOxB1a7chlpv4mTy1O+fB7vwr8PdsNmAOUsDePxjn/C2ImDrnP4unNHXJYCwF+b58cxnvoQbwSr7kO/0JNM7Veiy9q3DszMHmAPMgew5wABW9jzM6Qwt9QCaKyZbdWDL1frjnyOLHqMXhVzRKYsu1faTavSw3lm7o3gfMYBlrYYlnl2W3rUU+zD+VA867mDHxz8GBBh15N5OXDbIDW8gOYD1wPkF2HdXB5auDWLs/3lR79vmZUUg1l3/9KBXJ4dIRD/mxYacAlj5Tk8yvVOFruawCfxM5gBzgDlghgMMYJnh1nbQly+o1gpB1sGa5cRyMsMB1jsGEszoi6y+rHesd7J0ycw8svSupQBY8bxN51FGANWdZ3mwW1s7vloZxF1vepuIR/cW+nldCFc/XZ9TACvf6TGqd/kmJzN7mPsyB5gDzIHm5AADWM3J/QyezcBIBkwzMUTWwZrlZILpGXRlOSVmGutdBspkYgjrHeudCXWR1pX1joHGaA6kA0bSKR7larrjrAJ02cmOD34I4O63mgJcNEeu9C7f6JEFYG1vckq3Hv6dOcAcYA5sLxxgAGt7kYTBdfAF1SCjMuyWqwNbhsszPUwWPUYPbKYXmOEAWXSptp9Uo4f1LsMNYnAY7yMGRgyqitRusvSupdqHTAEf8szqt7sDQ/q60KOjHeu2hjDlTS9+/DOUUL6y5JTuvZRv9BjVu3ylS+pm58mYA8wB5oAFHGAAywKmWjlluoOAlc+OnlvWwcboQSDf6GI5WSsxWfqnmpxUo4ftA+8jMxyQZRdY78xw3XxfllN2wKlZYCQ6uTg9mbJhLfsjiJlzfVj+V2LwivrJklO691K+0WPUPuQrXeZ3NI9gDjAHmAO55QADWLnld9ZPS3cQyPoBBieQdbAxehAwuKysu8mii+WUtShSTsBySswe1jvWOzMc4H2UHZBghtfZ9GU5sZyiOWAWGBl7igf9u4WrGBa4bKL6oNcPzF7kx/Nf+GMSvEc/J1d6l2/0GD235itd2dgqHsscYA4wB3LBAQawcsFlic/gC6pEZiaYKlcHNmup2Da7LHqMHtjyjS7V9pNq9LDeWbujZNkH1juWkxkOyNK7lmofzAIj0bJpVWzDxYe5cdy+TjjswAvz/HjmM19C8cmSUzr7kG/0GNW7fKXLzF7mvswB5gBzoDk4wABWc3A9i2emOwhkMbWpobIONkYPAqYWl0VnWXSxnLIQgoGhLKfETGK9M6A8WXRhvWO9y0J9Mh7KepeadarZvXT0ZAOM6Jy8858FIh/W6o0hjHu5AZuqKLAwtuVK7/KNHqPn1nylK2NDxQOZA8wB5kCOOMAAVo4YLesx6Q42sp6Tbh5ZBxujB4F065H1uyy6WE6yJJJ4HpYTAwnWahjrnRn+sr0zwy3zfdneMYAVzQEZwMjlR7rxz4Nd2FytYfJsL5auDeY1gJVLeoyeW/NNTuYtE49gDjAHmAPNwwEGsJqH7xk/lS8KGbPO0EC+KPBFwZCiSO7Eesd6J1mlDE3Hesd6Z0hRJHeSpXdGgQTJy086nSy60p3z0gEju7e148aTPWhfbsN/FwYShgjqgM/6Sg2TXm/Az+uaJnNnerKzD/kmp1ztE34Oc4A5wBzIlgMMYGXLwRyPT3ewydVyZB1sWuoBlOWUHQdk6Z9q+0k1etg+ZLdP0o3mfZTdBTUdf2X9znJiOUVzIB0wslOZDVPOKkDXtnbMXxXETf/X0ISB+RRCuL3RY/S9lG9ykmWveB7mAHOAOWA1BxjAsprDkufnC6pkhsZNxxcFvihYq2GJZ2e9Y71jvcueA7L2kdELavYrNjaDLLr4/GCM35n2ypWc0gEjtP6rj3bjHwe5EAgCsxf68VxjtcFCtw3n9HfhjL4uUY3wtQV+PPbR9p/EfXuix6h9yDc5Zar3PI45wBxgDuSaAwxg5ZrjWT6PD6BZMjDN8FwdQK2lYtvssugxemDLN7pU20+q0cN6Z+2OkmUfWO9YTmY4IEvvWqp9MAKMUPjg6BM92L+LAzYAvgD90eB02FDgAihl+xc/B3D3Wz7U+5omcCfeypJTOvuQb/QY1bt8pcvMXua+zAHmAHOgOTjAAFZzcD2LZ6Y7CGQxtamhsg42Rg8CphaXRWdZdLGcshCCgaEsp8RMYr0zoDxZdGG9Y73LQn0yHsp6l5p1qtm9dPQYAUaIY+RtdfpBThy7jxPty+3C44o8stZXhvDBDwG8/k0gKXi1vQFY2xM9Rs+t+SYnomvlhhBe/MqP+SuDKXUjY2OWYGBJgQ19dnMIz8Bu7ewyp1aOHp05LKfs1cRKvVNVTtlzXd4MDGDJ42VOZkp3sMnJIiR+mTN6EMg3ulhO1kqML3QMJFirYYlnZ71jvWO9y54DsvYRnx+yl0WqGWTJic9D+SEnAkWGPVsPb8Da9Sab3eMEpl1UKA3EUo2eaFCE5SRPR2XrnapyksdxOTMxgCWHjzmbhQ8C1rKaD2yp+aua/jE91uwnWfuIL6jWyEefVZacVNtHrHf5oXcsp/yQE9uH/JDT5NlefPJjM6FXjSw6Ym8nJpzmkcIw1ejRmaIaXarRo6qcpGxKiZMwgCWRmbmYig8C1nKZL3QMYFmrYYlnZ71jvWO9y54DsvYRAyPZyyLVDCwntnfWapi171lV7cNJ99XlLGwwF/ZBNXp0nqlGl2r0qCqn5rDZqZ7ZIgCsDz/8EP/6179w7bXX4oYbbkjKjyVLluDee+/F559/jrVr16Jbt24YPHgwRo4cia5du24XsmMAy1oxyDpYs5xYTmY4wHrHFzoz+iKrL+sd650sXTIzjyy9UxVIUO38oBo9rHdmdrv5vrLsA+uded6bGcFyalnnBzO6kYu+ygNYCxYswDXXXIOFCxfinnvuSQpgzZkzB8OGDcNPP/2ETp06oW3btvjzzz+xfv169OnTBzNmzEDfvn1zIZOUz9geDHKrYhteG14klRfbA11EEBvklmWQWe+kbuPIZLL2EV8UrJGPPqssOam2j1jv8kPvWE75ISe2DywnMxzg9xKfw83oi6y+svRO1feSLD7LmkdZAEvTNLz++usYM2YMVq1aJfiVDMD67bffcNFFF+Hbb7/FjTfeKP54PB5s3boVY8eOxaxZs3DmmWfi8ccfR3l5uSzeZzTPn1tCaF1iE9VlqA7yXxUhzPkhgLcWB1BRm7gUcmmBDSce4MQJ+zmxc2s7bFRTOUULhoA1m0P43+KAqFSjl1g+aDcHjtvXiQO7OFBelGYSk9SpdsBRjR5VDbJqclKNHtY7k4bUZHdZBzbWO5OMN9md5cQXOpMqI6U76x3rnRRFMjkJ6x3rnUmVkdJdlt6pem6VwmSJkygJYK1YsQJ33HGHALCouVwuAUYlA7AefvhhXHfddTjrrLPw1FNPobi4OMLijRs3CnCLPLjot5NPPlki++VMVV2v4clPfXjr28TJF6mU78UDXSj2mAOdNlZpeP4LH8oKbTi8h1NUBrGbm8IwgapdgFSjR1WDrJqcVKOH9c6wCc2oo6wDG+tdRuw3PIjlxBc6w8oisSPrHeudRHUyPBXrHeudYWWR2FGW3ql6bpXIailTKQdgVVZW4uKLL8bs2bPRvXt33HLLLfjss8/w2GOPJQSw6urqMHToULz44ot49tlnceGFFzZh7F133YVx48Zh9OjRIkfW9tZCGvDOkgCe+NiH6oZYLywK97viSDeO6eVM63kVT1coBPiCQIHLeopVuwCpRo+qBlk1OalGD+udtbZX1oGN9Y7lZIYDsvSO7YMZrpvvK0tObB/M897MCJZTYm6x3pnRIvN9We9aFtBoXkOsHaEkgHXzzTfjwAMPFB5V5E111VVXYebMmQkBLMpzReGBGzZswHPPPYdDDjmkCcfJk2vIkCE47bTT8MwzzzRPGGEwCN/Cr1H/+kvw//wjtJpqFJ5xLkquHAFNAz5dHsD0Ob4mYYTty20YMdgDCv+jVvfvJ1H7zGMptap09AQUHJ/A00zTEFizGg3vvwXvJ3NQfNEViftloLOqvWhUo4cvChkotYkhfBBoWQcB1eyDavSwvTNhvDLoKsvesZwyYL6JIbLkxPbBBNMz6MpyYgArA7XJegjrXcs6t2atMJInUA7ASsSfVADWd999h/POO08M+89//oP99tuvyRRfffUVLrjgAuywww547bXXRJL3XLbg+nWomjQWgRXLw4+12WErKUHR6Wej6IKhAsD6ZHkADycAsLruZMf1J3iwd0e7GFoz80HUv/qCcQCrEbQi4Mw371OEKrZGxiYFujJgjmoHHNXo4YtCBkptYggfBFrWQUA1+6AaPWzvTBivDLrKsncspwyYb2KILDmxfTDB9Ay6spwYwMpAbbIewnrXss6tWSuM5AlaPIBlBJwy0keyXCLTBdesRuXN1yO47k/Yd2qL4gsug+eYwbC53Nv6hIA3Fvnx1Kf+SMJ1/cceO9sx6kQPCMiiVjl+JHzzv0TJVSNROOSctMv2L16IyltGQ6uvE8CZs3NXBP/eBK26CgxgJWcfH9jSqlZWHfjFyQe2rBQow8Gsd6x3GapOVsNY71rWRUG184Nq9LRE4JSiOQbu5cSh3Z3o0NqG+9/24uuVwbR2jaI/jtjbKaJAlv0RxMTXvWnH5MLe5SM9RvQuH+lKZR/ykR5V5ZR24+a4AwNYBryrsgWwFi1aZFisrVu3Fh5elHieXKuqptwC70fvw7n7HiibeB8c7Ts0mWtDpYZH5/rw+c9Nk7jTS4NCCMkIIOBHxdhh8C9ZZBh88n+/GLWPT4fn2BNRMOhYUfmw4oarEVj5c2QOqvi4adMmUDhmiBJnZdBufH+vDEbJH3LPcT9JmVQ1enSmqEYX0yNF3ZtMImsfsd5ZIx99VllyUm0fsd7lh96xnPJDTmwf8lNOdG8YtLdTAFBd2tjhDGciEbl273ozOYBF944T9ndi313DFcv12k9f/BzEra81pGWGVe+lfKcnmb3Ld7ri7UO+06OinHr37p123+a6AwNY2xGAZbfb0aFDB7Rr1w42mw3+H39A5bjhQCiE8kn3wXVAn4T68fvfIZHA/csVTb+GHNHDiWuPdaN1sQ1adbUAn4J/rk05H4UkUrMlqDioz8EAVuqtygc2a02ZVQcca1edfHamp2XtJ9Xsg2r0MDBirSWUZe9YTvkhJ7YP+SmniUMKcGj3MGrlDwKbqzW0K7eh1pscwDq4mwNjT/GgtMBG37uxpUaD2wGUFtrQ3ABWvtOTzN7lO13x9iHf6VFRTgxgWWvDk86eKgfWzz//jLPPPluMfemll0Tlwvime2C1bdsWr7zyCjp27JgTSvSE6+4+/VB++1TAmbwc4OpNITwy14dvV8eCWCcd4MRlg9woKbAhtGkjKkZeLsIBy+97BM6u3ZLSEQgi8rUlulMiAEsGM1RzMVeNHl3GqtHF9MjYvU3nkBUCwHpnjXz0WWXJSbV9xHqXH3rHcsoPObF9yE85jT/Vg4472PHxjwHMWRrAkXuH7xPeQHIAi7yvrjnGjeV/hfDe9wF8tyaIRy4pRPcOdsMAllXvpXynJ5m9y3e64u1DvtOjqpystWLmZ2/xHljbbRVCTUPlTSPg++YrlFwxHHA6Uffiswht3SKkTLmoii65Ep4BA4WrFH3p+PqXIGbM8WJdRaMLFYBz+rtwwaFueFxAcP1fqBh2KTSvF66e+yLw0zKEqiojua3i5wsmALEYwDK2yfjAZoxPmfay6oCT6XqyHcf0pOagavuJ6cl2xyQeL2sfMTBijXxkA6csp/yQk2r2rqXq3ekHudICWIk0cnsBsOLXlm/0GNW7fKMrnX3IN3pUlZO1bxvzs7d4AKuurg5Dhw7Fiy++iGeffRYXXnhhEy7eeuutmDRpEkaPHo17773XPJczGBENFNlKS0X4n83thq2kFFpNNTSfTwBPhWecg5LLhwkQq7JOw6yPfOKrB7VCtw0XHOrCkINcwpsqJiF7ojXZ7Cg66zwUD71WzFdVr+GrX4JY+3cIp/VxoU3ptjDE6BDCDMhrMiSdAZPxDCNzyLoAqUaPUYNshMcy+rCcEnOR9U6GdiWfg/WO9c5aDbMWmGP7YK302D6wfbBWw5rXPuQbkJDO3uUbPUbP4flGF8spdU65+F3fXIBwc9i2VM9s8QAWMefhhx/Gddddh7POOgtPPfUUiouLIzzbuHEjLrroIixcuFD8dvLJJ+dEhsEN61AxfChCmzeJ0MGiM85F0UWXhasPBoOomTUd9a+/BFtBQSSfFeWu+uCHAGZ97ENFrSYArH8d7sKpvV1w2IHArytRdcd4aDU1KLlqBDyHHQk4HAht2YzqeycLby+bx4OyW++Gu+8ABEPAW9/6sfSPEK44yo2dGMAyLPt0BtnwRFl2lHWgNvrizHK5hofLoks1OalGD+ud4S2RUUfeR6nZptp+Uo0etg8ZbXvDg9g+sH2I5gADI2FuNDeAkM6Os5xYTtH7VpYdN/ziyFFHBrAA/PbbbwKk+vbbb3HDDTdg1KhRAsTaunUrxo4di1mzZuG0007DM888g/Ly8pyIRg/3C235G4VDzkXJlcNjsqprfh+qbhoJ3+JvUHDCqSi9frxY17I/Qrj/HS/WbA5XA/znwS5ceJgbBcnTZ4l+0R5fnkHHomz87eLfl6wJ4pPlQZx3iIsBLBOST/eCMTFVVl1lGy7V6GJ6slKvpINZ7/jiY41mpZ6V9a5l6R0DWNbuMln7SbX3bEvVOwZGGBixAhhJZx/yTe+M2od8pcvat47x2RnAauTV7NmzRYjgqlWr0KlTJ1DCdsqPtX79evTp0wczZsxA3759jXM2y56RfFX19TEVA8nLSq+B+OPXAAAgAElEQVQOWP/ai6h59AGRz6r87umwFRSCKhLe97YPy/4ICg+scweEQwgpB1Z8Iw8r+uN2hn/R53Pu2QOt7p0BW3EJVm4IYe4PAQzpxwCWGZGmM8hm5sqmr6wDqFGDnM1azYyVRZdqclKNHtY7M7vCfF/eRy0L8GH7YH6PmBnB+ykxt1jvzGiR+b650rt8u3Cn07t8o8foeSjf6GI5cQiheasHMIAVxbUlS5aIHFeff/451q5di27dumHw4MEYOXIkunbtmgl/Mx6jVVehYtSVCKz+FaVjbkXB0YPFXOsrwmVsCcRqeO8tVN83Gc5u3dHq3kdAubJqGjT8siEk+tV5gf57OLBza1vCdWyp1fD75hD229WRdD4CxN7/PiByYHEIoXFxpjPIxmfKrqesg43RF2d2qzU+WhZdqslJNXpY74zviUx68j5iACsTvcl2jCy9Y/uQrSRSj5clJ34vqSEnBkbCcuQQwjAfcmUf8k3vjL6X8pUua62Z8dlbBIBlnB3bUc+AHxVjh8G/ZBGKL74CRedf2mRxiTywojuFNCAQDHtYabU1qJo0DoG1a0S4obtPP9DvDX4NRe4wwMUeWLkzyLnSNFkvGKMGOd/oUu1grRo9rHfW7ihZ9oH1juVkhgOy9I7tgxmum+8rS05sH8zz3syIXMkp3y7c6fQu3+gxau/yjS6WE3tgmbF3el8GsDLhWo7G1M9+GTUzpsLRaVe0uu8R2HdoE3lydA6swpOHoGT4mLSrqrrjZng//gAJ+wf8qLz5evgWzgfnwErLyrQd0hnktBNI6iDrYGP0xSlp2WmnkUWXanJSjR7Wu7RbIasOvI9Ss0+1/aQaPWwfstr+aQezfWD7EM0BBkbC3GAPrDAfcmUf8k3vjL6X8pWutC+OHHVgACtHjM7kMVQdsGL01Qj+/hs8Aw5H6biJsBUWxVYhLClB+Z0PwtWjl3iEr7Iav814HI72HdDlvCFweNyRR/vmfSaqEMLuQMk116PguJPDCbWCQdS98m/UPjMLNpcrknOLPLTeXhzA0rVBDD2SqxCakSFfFMxwy3zfXL04za8ssxFMD18UMtOc7Eax3rHeZadBmY2WpXdGLwqZrdL8KFl0qXZ+UI2elqp3+XbhTqd3+UaPUb3LN7pYTuyBZf5t20JyYGXCmO1ljO/bBaiafBMoJxacLthLS0U4oObzib+XXjsKBSedHlnuyvumo/y95+FzFqJh9L3Y/eioxPOahtonHkbdy/8BtBBsJaWwud3QGuqh1dUBNjuKzjoPxUOvFcBWRZ2Gxz70odar4brjPJwDy4RSpDPIJqbKqqusA7XRF2dWizUxWBZdqslJNXpY70xsigy68j5iACsDtcl6iCy9Y/uQtShSTiBLTvxeUkNODIyE5cgeWGE+5Mo+5JveGX0v5Std1loz47OzB5ZxXjVbz+Afv6P28enwLf5GAE0EOlGlwOIrhkc8r2hxGoBFb3yNNjNvhq+wFEWTHsQuvTqLSoMOe+PyNQ2+RfNR9/wT8P+8HAj4I/NRni13734CvKK55q0I4pE5Xuzezs4Alknp84HNJMNMds/Vi9PksjLuzvQwkJCx8mQxkPWO9S4L9cl4qCy9M3pRyHihJgfKoku184Nq9LRUvcu3C3c6vcs3eozqXb7RxXJiDyyTr1rRnQGsTLi2HY7RtHA0YL1Pw4p1IZQX2dB5JzsoPfuGSg0eF9CqKHE1wkTkrNwQwiNzffhuTRD7d3bg+sFudNxBR8HkMyCdAZP/xMQz8gGUL3S50rXo57Desd6x3mXPAVn7yOhFIfsVG5tBFl2qvWdZTsb0J9NerHf8XormAAMjYW6wB1aYD7myD/mmd0bfS/lKV6bvE9njGMCSzdEcz0eeUqs3hoTH1O5tmwJMdV4NL8/3o8EPnNnPhR1LUoNYBIQtWRPEM5/7Re4rau3LbbhskBsDezhhN46BmeKEagdr1egxapBNCT2Lzrl6cWaxRFNDmR6+KJhSGEmdWe9Y7ySpkqlpZOkdv5dMsd10Z1ly4vOQadabGpArOeXbhTud3uUbPUbtXb7RxXJiDyxTBq+xMwNYmXBtOxlDuak+WhbE/33tg9tpw9n9XTisuwOF7nAI4NrNIbz2jR8fLgsKz6wDuzpw8gFO7LerQ3hoRTevH/hlQ1DM99GyAKobaIZtjbyvzunvwsC9HCj2yEex0hmwXLE8VweBfKPH6Isz3+hivbNGYrL2EeudNfLRZ5UlJ9X2Eetdfugdyyk/5MT2geVkhgP8XkrNLdX2k2r0qPpeMrOHc9GXAaxccFniMx6d64PLAWyp1bDw1yD+rokFmsjDqucuDvG77kEV//jSAhv67OYQnlXeALD27xB++ivUBLRKtWxZLxhVNzobZIlKn2AqWfqnmpxUo4ftA+8jMxyQZRdY78xw3XxflhNfUM1rTfYjWO9Y77LXIvMzsN61LL1T9fxgXvOtHcEAlrX8lT47X1ClszRmQlkvGpYTy8kMB1jvWtYBRzX7oBo9qh5AWU5mrLL5vmzHE/OM9c68LpkZwXrHemdGX2T1Zb1rWedWWXojax4GsGRxMkfz8EHAWkazQW5ZBlm1/aQaPQwksL0zwwFZ9pv1zgzXzfdlOfF71rzWZD+C9Y71LnstMj8D613L0jtVzw/mNd/aEQxgWctf6bPzBVU6S2MmlPWiYTmxnMxwgPWuZR1wVLMPqtGj6gGU5WTGKpvvy3Y8Mc9Y78zrkpkRrHesd2b0RVZf1ruWdW6VpTey5mEASxYnczQPHwSsZTQb5JZlkFXbT6rRw0AC2zszHJBlv1nvzHDdfF+WE79nzWtN9iNY71jvstci8zOw3rUsvVP1/GBe860dwQCWtfyVPjtfUKWzNGZCWS8alhPLyQwHWO9a1gFHNfugGj2qHkBZTmassvm+bMcT84z1zrwumRnBesd6Z0ZfZPVlvWtZ51ZZeiNrHgawZHEyR/PwQcBaRrNBblkGWbX9pBo9DCSwvTPDAVn2m/XODNfN92U58XvWvNZkP4L1jvUuey0yPwPrXcvSO1XPD+Y139oRDGBZy1/ps/MFVTpLYyaU9aJhObGczHCA9a5lHXBUsw+q0aPqAZTlZMYqm+/Ldjwxz1jvzOuSmRGsd6x3ZvRFVl/Wu5Z1bpWlN7LmYQBLFidzNA8fBKxlNBvklmWQVdtPqtHDQALbOzMckGW/We/McN18X5YTv2fNa032I1jvWO+y1yLzM7DetSy9U/X8YF7zrR3BAJa1/JU+O19QpbM0ZkJZLxqWE8vJDAdY71rWAUc1+6AaPaoeQFlOZqyy+b5sxxPzjPXOvC6ZGcF6x3pnRl9k9WW9a1nnVll6I2seBrBkcTJH8/BBwFpGs0FuWQZZtf2kGj0MJLC9M8MBWfab9c4M1833ZTnxe9a81mQ/gvWO9S57LTI/A+tdy9I7Vc8P5jXf2hEMYFnLX+mz8wVVOktjJpT1omE5sZzMcID1rmUdcFSzD6rRo+oBlOVkxiqb78t2PDHPWO/M65KZEax3rHdm9EVWX9a7lnVulaU3suZhAEsWJ3M0Dx8ErGU0G+SWZZAvf6IeqzaGslKqrjvZsWcHOzQN+HldCGs2m5+P9a5l6Z1qdlw1ehjAysokph0sy96xnNKyOqsOsuTE9iErMaQdzHJiACutkljQgfWuZZ1bLVChrKZkACsr9uV+MB8ErOU5G+SWZ5Ab/MDK9UG8+W0AHy4LGFKwg7s5cFofF3p2tKPIY4sZU+vV8MPaEGYv9OObX4Pit16dHDirnwsHdrGj0B3b39ADDXZi+2CQURl2Y/vAF4UMVSerYax3Leu9pJodV40eBk6zMmdpB7O9Y3uXVkks6CBL71S1DxawPKspGcDKin25H8wHAWt5LsuAjX+5Acv+CKG6QbN2wSlm797BjkcuKZT6fFX1j5jkDwJfrgjghS/9Sb2y2pfbcHZ/N47u5UgLRNV5Nbz3fQBfrAjigkNcOKCLQ6osEk2mqnxUo4vpsWYryLLfqh5AVdM7lpM1+0ifVdZ+Yr1jOZnhAOsdA1hm9EVWX1l6p+p7SRafZc3DAJYsTuZoHj4IWMtomQaMQso2V2sCFHljUQC//900tKy0wIbB+znFn112tMNuwjknEIQAWt5Y5Mf734c9h3Yqs+Honk4c3sOJ3duZm88IZ1XVP532kAZ89lMAj3/kw/rKWPCxVbENFx/mFrJyGsSiCBRb+GsQBCbuUGJCuEaEkaCPqvJRjS6mJ0MFTzNMpv2mR7GcWE5mOCBL/1jvzHDdeF9Z8lH1gsp6Z1yXzPRkvWtZgJyq9sGMzueiLwNYueCyxGeo9oJpKRt9XYWGl7/2Y87SAOp924CRo3s5ccVRbuxQnDm4sfbvkPD02a2tHX26OlBelPlc6VQ1n/VPq69D3UvPoeHdNxHaugXQQrCXlcPd7xAUXXQ5HO13FuRTSOF/vvThhXn+GHacdIATlx7hRllhmL9J5xswEMWXDxNzU6vzabDbbChwAaFNG1Ex8nIE1/+VlNXObt3R6t5HYCstTSeOJr/ns3xSEasaXUyPadU2NIAvCnxRMKQoFnWSpX9sH6wRkCz5qHpuZb1jvTPDAVn7STW9U9U+mNGNXPRlACsXXJb4DN7oEpmZYCpZBjnRKv+u0YRnD4FY1CgX0oWHunB6Xxec9szpIq8hglRs1uFWkcXlq/4F/1yLyptHIbj2N8BmD4NLdhtC1dVAwA9baRnKJtwJ94F9Ba0//hnC1He8WL0p7DVHoYPDjveg3+5h16vQpg2onDAagZU/i/lsJSWw2R0IVVWGgbG27dFqykNwdO4KgitDIcBhhwCuKoZditCWvxnAMqHy+ap3yUhkekwI30RX2fab5WSC+Sa6spxaFtCo2j5S9YKqmpxUo4f1zsRLJoOu/F7KgGnNOIQBrGZkfiaPZoOcCdeMj8nUgPmXL0XtYw8hsGI5NJ8PcLrg7NQZhWeeh4KjjgccYeCDgJHp73uxYn0IFD542ZHhkDQKHWx47y1U3zfZ8GJLR09AwfEnN+mvNdTDN+8zMV+orhatpkzLyJsn0ULyUv8CflTefD18C+fDufseKJswBY5ddg0DUVWVqJ5yC3zffAVXr/1RPuVB2AqLsKVWw/T3fSKckNqBXRwYOdiNnVuHkcaah+5G/VuvCaCqfPL9Yl5qwT9+R9XkcQis+gXuPv1QfvtUoQsEYhG+6F+8EJW3jIa9TVu0mjoT9tY7GJa3kY55KR8DhKlGF9NjQOgZdMnUfid7FMspAyEYGMJyYgDLgJpI78J6x3onXakMTMh617L0TqdWtfODAVXPaRcGsHLK7uwfpuqGyFu6NA21z84SoWnCk6eoCLaCQgFiaTXVwjvHc9gglI6bCJvLDa8feP4LH178yt8EwPJ+Ohc1M+5PrSTBkABd6DnlUx6Ca+99RH8Crbwfz0H92/9FYOUKsRZq2YSjJVpIPsop8NMyVIwbBoS0GJ7p9Pl//AGV44bD5nSi/L5H4OzaDZSA/alP/fjvwjAfB+3txLXHuEF5sLTqKlSMuhKB1b+idNRNKDj+lBhW+b76HFWTxgnQsNW0JyOhidRJ/408szINE0ylIPkoHyNWUTW6mB4jUjffhy8KfFEwrzXyRsjSP7YP8mQSPZMs+ah6QWW9Y70zwwFZ+0k1vVPVPpjRjVz0ZQArF1yW+Aze6BKZmWAqswbZt2AeqiaOgRYMofjiy1F05vlhbytNg/fjD1D90N3QvF6Ujb0NniOOEZ44n/4YwPQ5PlTUarjkcDf+ebALLoNJwetnv4yaGVPh7n1QxLuHyKgcPxK++V8KiigcztG2nfACYgAL8H+/GNX3TAyDfrdPFV5T0U0P69Pq61E+6T64DugjgMbnvvDhpa/CABZ5yVGuMvKaC25Yh4rhQ6HV1kb6R88XWLUCFaOvJlhReL859+oZ+Vn3sqO8W+V3PCBdmdk+SGdpzIRm7UOy1agmJ9XoUfUAynJi+2CGA2zvWhYgrJp9UI0efi+ZsV7m+8qyd6rKyTxHrR3BAJa1/JU+Oxtk6SzN6oJadcfNAqgicKps/O2xiag0DeL3T+ag4IRTUXr9ePGsJWuCmPquD39uCWHfXR248ii3qFKXrlHS8Mobr0Xg119QNv4OuAcMjAypmnKLAM2KzjgPzj26o+H9/4lwRAaw0nEV8H7+EarvvAX2Hdug1QOzYN+pLWq9Gp742I83v03ggdVQj8ox18G/7HsUnX8pii++IuYh3o/eR9Xdt8GxU7vIfHqHun8/idpnHovRh/QrNN6D7YNxXmXSU9YBRzU5qUaPqgdQllMmu974GLYPiXnFemdchzLpyXrHepeJ3mQ7hvWuZQHc2eqL7PEMYMnmqMXz8UHAWgabMsgEUE25Bf4lC1F48hAUXTC0yeJqZj6I+ldfEJXudI+b+AThu7e1Y0hfF3rsbIfHZYskY6ek362LbSI/FjUdGHHt2QPl9zwscjUla7qnDwNYyfVFhF1++J4IAQ1VVaH02lEoOOl0MYCqRj74rhcLVwfF33vuEs6B1XWnMNAoQgHvnCD+nzzvCk45QyRxJzCs5pGpTebTV6HrA4V+ksdXYO2acOhpcYkINY2uXpiJprN9yIRrxseYsg8pplVNTqrRo4tONbpUo4flZNx2ZdKT7V3LuqCqZh9Uo4ftXSZWzPgYWfZOVTkZ52RuejKAlRs+S3uKqgb5vBl1WF9JAXaZNQrt6tHRjg6t7MJ75pf1IazZHK4gZ6bJNGCa3xf21Pl+sfDSIW8dat/+FhQV7ggkSdXOHeDC+Ye44XEBNFfVTSPhW7IIJddcj8LTzko5lgGsxOxJVAXQvsOOKLl2NDyHHSk86DQN+HR5AI/M9YEqR1Ij/br8SDeOb0y4T//m/eIT1My4D6FNG2MeZisqRvGlV6PwlDPC8zUmcKdO0aGeiVbo6NBRhDlSjqxMmqr2QTW6mJ5MtDv9GJn2m57GckrP80x6sJxSc431LhOtSj+G9Y71Lr2WyO/Betey9E6nVjU7Ln9nZDcjA1jZ8S/no1XeEFX1mgiv++/CAL7/Pez5kqpRQu3B+zpxxN5OdGljhzMqjxSBBltqNCz+LYjXv/Hj53XJwSzKb3TWwS502sEe8X5K9+yUv2saAmtWo+6ZmfB++ZkI6aPqdvby1giGgHeWBPDkJz5UNyQHsMjTZ/jxbuzTKUyUnmvL3q4DWt33COw7tIEvAGyt1dC23CYq3EU3BrASSyi0cb2oSBiq2ArN74dWUyM6uvfvjdJxk0BgFsnogx8CeOKTcJ4yagRgXXiYC6cc6BJ6RoBi7WPTUP/Gq+J3e1m5+C8l2KfmOeJolA4fA1tJqQDEbI0Cqnn0QTS8Oxvug/qj5JpRQo4IBtHw8QeomX4vtNqamOqFZvVQVfugGl1Mj1nNNtafLwqp+aSa3unUqkYX02Nsv5vtxfahZdkH1fYR2zuzO95cf7YP5vjV3L0ZwGpuCZh8vqoGOZoNBOwQyPPaAn/EAyaeTd3a2UUC9L67OyIhdslYub5CE5X/3vs+0KQLVZejHFRtSuMhIJOCAaCHh0VGUgXCgYNQMnxsBODY8v8Bp0fm+PDxj03XEv3E0w9y4eKBLhR7bCLErGrSTfDO+zQm5xKBck9/6hNhhqWFNvTaxY7DujsFWMIAljH5Bf/4HdX33w7/D0vg6rW/ABopNHNjlYaH3vPi65VhILVPV4cAFHdubRe5xmpmTUP9qy/CudvuKJswBY5ddg0DWFv+FnnP/N8tgufQI1A6/nZRfdJIa3j7v6iedo9INh+f/N3IeOqjqn1QjS6mx6hGm+vHB9CWdUHlC525/WG2t6z9pJq9Y70zq0nm+rPetSw7zvbB3P4w21vWfjL7XKv7M4BlNYclz6/qRo9nE1WBe2WBX1SBq/fFeiqRdxJVhOuzm6OJ51Eydm+upqTcPsxZug042nVHO6491o3eXQ2WAEwjy7rnn0D9W6+JXlpNNTSfDxRORp42BceeKNxwKEzy4Q+8+OqX5B5mHXew47pj3Thot/C6/D/+gMpxw2Fzu1F+7ww4u+wOfxAC4Pv3l2H+kDfaFUe6cUwvBrDMbrnAb6tQecM1whur7JYpcPc/TPCXdO+Zz3xiugsOdeHcAW64nUCkv8+H8ikPgfJZRbfg2jWouPFaaFUVKLv1brj7Dki6pAY/RIgowaehrVtQcf2VIFCtdMytKDh6sFlSGMAyzTFzA2QdBFSz46rRwxdUc/vCbG9Z+4jlZJbz5vrLkhPbB3N8N9ub5ZSYY6x3ZjXJXH/Wu9T8UlX/zGmJdb0ZwLKOt5bMrMKGoDCr2lnT4Jv3WTjkymaHvfUO8Bx1HIrOuTjirbSpShN5iD77aRvoVOi24ez+LpzVzyXABGp04a99fDp8i7+BVlcn5nO074DCM89D4Yn/ABxhIIjCEqe978PqTSHo85zZzwUPzaNpqH7wLpAXDIWRtZr2JBztd85chsEg6t94BbVPzxShamVjbxOVCkMa8P73ATz2YfIQwuP3dYp8S+VFNrEuShRPCdwpUXzJ8DFiTWv/DglaKJ8WNQawMheVVl2NihuuRmDlzyi5aiQKh5wj5LRyQwh/bQkJjzbyvNq9nV14+zXMfRfVd0+Es+tuaHX/TNhKy2IfrmmovGkEfN98haKzL0Tx0GsTLo5CCylktvNOduxQbEP0OkpHT0DB8SebJkoF+5CIaNXoagn0UFGKLjvZEQgCKzLMSRitC1RIoetONlTVA8v/CoLeD/FN1oGagRHTpsfUAJZTy7r4qGbv2D6Y2u6mO8uyD6x3pllvagDLqWXZcVPKkYPODGDlgMkyH5HvBtn//beoun28CLWC0wV7aSkILRBAlhZCdBJruuDPXRbAzA+35SLas70dI0/wgP5LzfftAlRNvgladVVkvnBuo2oBZFFlt9JxE0UYF3kqPfu5H6/M9+Pgbg5cc0xjSBjNM+8zVN0xHprXKwfAahR6zUN3C68s1/690equaWKNBIxQEvdEebl2KrPh6qPdOGwvp/DKSeTtQzma3v0uIDzK9DxaDGAl32XeT+eiZsb9cHbtJjysqOJfdIsBjkaOQwGBnilaovBM8hgkoEsHVfVk7YVnnIuSK0eI2fR1uHruh7Lxk4UukAeWywFQxUn2wErO9Hy3e/GUqUjPjiU2HLevE0f1dIK8SEmvoxsV16AKrLMX+iOhuan2GX1kOKqnAyce4BLVP6Pn03McLlgVxH+/8WPVxnCOQ1kHar6gyjy1NJ2L5dSyLj6q2Tu2D/lhH1jvWE5mOMDvJTPcav6+DGA1vwxMrSCfDXKocisqR12FwG+/iiTWIml2Y/Jr8qKqmjwOgVW/wHPkcSgbN0kgAlRN8L63vQL0oXbi/k5cNsgtcj5p9XWoHDcC/qVLYufTNHg//gDVD90tACnd+4kuPfNXBvHSPB/O6OfGIXs6BOgQ2rIZFaOvRvD338QzpHhgNUpVBzscnbqg1dSZwtOMktXTRa7Bp6FSJK4PRbzMjujhxNXHuEGXQWo6AOYZcDjKbrlTgB7keTD9Ay++XLEtDJEBrOTbyPfV56iaNA62kpJICGZ070QhhKk2pX/xQlTeMhpwOkVCfefue8Z0D25Yh0oKBdy4AaWjbkLB8aeI3wM/LUPFuGGwOV0J16En6ofbzTmw4gSQz3YvkS6pRs/w5xtw8WEu7N85bFNTNfqQMHdpEC995UtaeXbvjnacf6hb5J4jcDdVo3x1ry7wi7yJ/xtdZOp9mq6zanJSjR4GEtJpcHa/y7rQsd5lJ4d0o1lOiTnEepdOc7L7nfUuNf9U1b/stEbeaAaw5PEyJzPl84YgD5SqOyfA0aYtyqfOhKNdhxieUZhc1d23wbFzpwjYQwnY73/Xi29XB0XY378Od+HU3i5xqdGBBFtBQVNAICok0H3woSiffL8AxNZsDmHxmhCO7eVAESVIj+rn3GMvUP4ikUTbQAghVYwjYCSweqXIc+U5/OgmOhDx1tmtWyTcjIC06DtenVfD7EUBEVp43iEuHN3LKULVdCAkVLElkkuJvNI+XR4QoZV/12wLoWEAK/n2i/awcu3XG2XjbxcgJTXy/KuecosI93N23xut7poOG3kFEuDk9WHVrOcBnxe7Db0ArvLwv0cDp84990L57Q8knI+8CVvd/yjsbduHx/l9qLpppAh1jV9HDIAbBVaaNSr5bB9S0aoaXarRQ4A8gU5GW4C8SJcE8Mzn27xr9bHkbUVeqAd0NZ7jsLIu7F077DhjBROMrlM1OalGDwNYRjU5s358QW1ZF1TV7INq9LC9y8yOGR0ly96pKiejfMxVPwawcsVpSc+RYZBP/P1llPkr8eLul2W8qkw2esOH76H2sYeShnJFAKnCwgiAtKlaw/T3w95GFF533bEeDCDPKQB1/34Stc88FhOeF01QBDCLAsSqGjQ0+IC2ZWEISQ8dtLfrgOILhqJ66p2wRT0/JYMCflSMHQb/kkUx+amixyQKIUw0Z02Dhk9/CqJ3FwfatwqvjWgjGl09eqH8nodFdTy6qD32kU+AXdGNAazUqhwTuko518jzz25DqLpaVHkkkKnVlIfg6Nw1MtHKl99G2eOTYdNC2Pqv8djz3FMjvwXXrEbFuOEIbVwfzuEWNx/lxSqbcCfcB/aNWRiNq7z5egTX/Zk2hDaTzSnDPmTy3PgxmdiHVM9VjS7V6CFgXfe8apLjkLxay8rhHjAQxZcPi3jdVtdreOITH/63ODbHIVVfPa23C87GEESjOQ5Xbwyha1vjIJoRPVdNTqrRo+pFQTU5qUYP650R65l5H1nnB9a7zGVgZCTLKTWXVNU/I7qRiz4MYOWCyxKfke2GGLDhIwxbNlmsaE7HU/Bk95EZrU6W4Yp+eN3Lz6N21nS4eu6L8runw1ZQiL+2hvDAu+Fk5ZRX5frBbhGmQq166h1oeOcNFJxwKkqvH00xARkAACAASURBVC/+bWuthtICm7j8+L9fjMqbR4p5dI8qqi7ntIcvW3roYGjDOpSNvyMMEN0y2jiABYik79XT7oHN7UHJNdej4LiTw5PHhTGWjhgTCSWjdW74djkqXn0Zxcccj46D+glAbkuthlaFNtgpH5Ie1vjnWpSNuU2EVVL75tcgpn/gw59bwiGVemMAK70a08W67ulH4f3yM5FvipooHnDIQBRdclXkYq3P9POCVcAdo1Dgr0HdyLvR45jeMQ8R8734DLwfvh+eTwuFL+r9DkHRRZdHigBQQni64OuhUJFxc95BqGJr0iIG6Slq2iNb+5DJMxONkW0fVKNLNXp0HUgIFDd6Oor9EQcUkz176D0v1lWEvUn33dWBkYPdoAqx1LxffILqeyeBvF31nImRHIcAPIcegdLxt4sch5QsXge9ZOmxanJSjR5dzqrRpRo9d73plVLIIdt9ze+l1BxUTe9Uo4ftXbYWIPV4tg/W8lf27AxgyeaoxfNlY5D3qvgeI5ZORCtf+PJObV67IzFrr9FocBSaWrnMjU65sRr+Nxt1Lz0LQm/KJkyBu08/sR6q0vbQez78/ndIJPIdOdiDnruELzeJEmUTsLNjqR0FLiC4/i9UDLsUWn09yifdB9cBfRAJ34sKHaSk3aUjxgpPKrMAFoWF1Uy9Ew1z3xMABoUfEmCm+XyRRPKFZ5yDksuHRVwUGipq8Ns1V2PHDT9hU5s90PaBR9GmQxkorIbANWr1s19GzYypcHbugnIKQytvDQo1fPozP17/xt9EVgxgmVLfpJ0JaCKQk5KxU7J8yr1G/6WiAXQ5NntJJn1btjaIej/Qu6tDhIZa2bKxDzLXJdM+0LpUo0s1ekhG0bkE43McUm7DygmjhMci2fby26cKQGp9pYYH3/UKYJ4ahYdfeoQLxR4bonMmUg5AUYyjsCj240BdnfhwUHjaWTLVNzKXanKa+Lo3aQVHowwkT+ieHR0oKQB+26xh6dptuRiNzsH2ITWnVNM7nVqzhRziuUTA9vmHutC/W2MKCArNB7C5WsMnPwbw2jf+hNVJB+/nxFkHuyLAuFE9TddPNTkxPekkntnvbO9apr1TbT9lpv3WjWIAyzreWjJzNhuibf06jFh6G3arXhGztiU79sOsvUZhi2cnw2vO1iDr4YKUT0hvjo6dUDp2ogiZo+YLAC995cfL8/2iguDube24/gQP9to5OYC19u8Q2pTaRL6sRACW/qzo0EFKxG3foc22nFpGQwj1ycjbat5nqH/pWQRWrRDglc3tFsm9C8++CJ4BA7fF15BXgV/DwonTsPv8l/DHnkeg+90TUVriFl46wnmruhoVN1yNwMqfUXT+pSi++ArxpOV/hcRlT09oHy0sBrAMq27SjqRvlF+MgKqBezmbJI8mIGvh6iDKC23ovrM9Jo9ZoklJnovXBEW1SAK+LjncjX7drAWxsrEP2XNw2wzZ2of4tahGl2r0kLwa3nsT1fffCUfbdilzHNpLSlFOxQ+6dhMh0ZTPb+7ScBgh7ZF/HuwSFQd9i+aj6tYbYSsqRqsHHgO9H6Kb7oFLHo/ldzwgU30jc6koJ7rwk6fyN6uCoiLkivWx3ryJGNljZzv+0ceFA7s6QO+aaByebNsfW0KYszSA974PoKLRC/rEA5w4YT8ndm5tT5vYP1vhqSYn1eiJl6+RQg7xYwg4pQI+g/YO5wiNb1QJ+KWvfXhlfkCcF/VG/a88yi3OhbKbanJiemRrSHg+Pg+l5qtqeqdTqypd1uwS87MygGWeZ806ItsNURSoEV5Y+25ZGEPHivKewhPrj+IuhujL1iD7l36H6nsmQmuoj/FWKjhmMEquu0F8aSePo+e/CANY1GQBWPGhg5SbhVqiHFyGmGGwkzcAuB1hkIrCBX/bGEKnNnbsVGoTXxFDoW1hZvFTErjyf1/7xZ/ow5neLz7BvcElme6Wrf6ZfmCSAdnqnz4t8X1DpYbvfw/i4x8DWLAqKC5olIPnhP2dkWqQJK/3vguICx95Z514QPgr8K5t7E0O0wR0/bY5hHkrgnjvO3+k0hpVljx+P6cAx8ibMF11tUx4pZp8VD0IqCinmpkPov7VF0QIrQ4okd1yOcNFKxJ9UKDcf49/HM6DRTbsosNcOP2gcJGOhrnvovruiXDuvgda3ftIpLiCrhOJQs4z2TOpxqgop2h6qRDIawv8ePPb2Eu/3ke3hScf6ESrotQAAAH2lMz/31/6sMsOdlAuM/Kky0VTTU6q0ZNIB1IVckjUnwDUiwa6RIqIRI3e5fTOpQrNVKmZGnlsXXusW3g/W9FUkxPTY4WWMICVjquq6Z2q59Z0csz17wxg5ZrjWT5P1kYfvnQS+m/8OGY1BF6RJ9aK8rAHVKomC0DQn+FfvhTVd92K4J9rRb6nsnGTBNJD4QlT3/WJ6oFSAKwEoYP652ErASxa/7xfgjiihxMdGpO0R/OXABL6gpjoN+r3y/oQpr3vFReEZO2oXk5ccaQ7Arqkk2Emv582tQ7VDdu+bmYyB42hfGb77GIHgXrkpURf7ZM1OrD26GhHu3KbOJgu+yOE2dcXZfromHGXP1GPVRsT85Qu1Pt0CgNU3/0eSggcUuW1Hh0d8DjD0zb4IcCwRF5y0Q+mkMR9dnUIT5MtNRrGnOyRQo8s+5DtYmTbh7MfrksYGmJ2nXQh339XBwrdEHpEocmpWs9dHOi6kw01XuCnP4P4zzVy9G7Miw34eV2oWfbSHh3s6Njahso64NbT5egd8ZA8R0O11SKE2t6qdRO2Bn5ahopxw2BzeSIeVeQJ9PAcnwj/oXbxQDfO7h/2wNL7I6ShfMpDcO29z7Y5NQ1Vd9wM7ydz4Bl0rKgsakVTdT9F84rs+b+/8OPVBbGh6WT/yBvuzH4uEZJvtJHtI5t20G4Oyz2v9DWpJqd8pyebQg6J9Izes8OO82CP9mHvexGSfOO1Isy48IxzUXLlCPHvi38L4oH3wjlCSX/JlpD+ivdz1NmPqhAbqTSdTufzXU7x9DE96SSe2e+yz0Msp8zkkG4Uyykdh7av3xnA2r7kkXY1Mg3XpT8/gGP+fDPmmVs9bYQn1uIdwzmokjXZG52e41swD1UTx4gLkB5iQhecGXN8wjumcxsKIXSj1y7hr2mJcmCtr9DQutgGT5IcWIlCB3UaZQNYBEj9sj6Ir1YGxQWN8r0c2MWBcwa4RLJiyndF3joE0r34lV/kXjrvEBf26RQGNvRGF4LnPveJSozp2jG9wrkeyMNHrwqWboyZ32m96ytD+OTHIN5anDjfRLL5CIiiCpJH93SCgAGSETUCEZ7+1I/PftpWjax9uQ2n9HYJbyUCrqJDBqIrnplZe6K+MvdTNmuRtZ9Uo0fnaSZhT9HyoMv0cfs6xf4rb/QkofC1V+b7MXvRNu8T0tGjezmFpxzZm+h9mI18E43N1V4iW3BKbycO7uYUYTRW52FLxie9qmp0DiyybVPf8Qowj9qx+4TDfYSMNA010+5B/f/+C8fOHVF6wwS4eu4nErrXPv8k6t94BeIi2lg9NJLfUKKg8n0/0YchqvwbWLFceDpTxVRH+w4oPPM8FJ74D8ARftGQDaZck5RzUm8UenXV0VEfRBpD5eueeQyBtWtE9VYRKr9nDxHq7u7dT3x0oqIV9N4mj1NqerXgVGIpHT0BBcefnLHk8l1O8YTnMz3ZFnKI5wV9dLhkoBuUx4o8MynvaNVNI+Fb/I3omgzAOribA9cc4xYhrNT0s5/m9YbtxrQnI4VWMlW8fJYTn4cylbr5cbLOd/qTWe/My8DICJaTES5tP30YwNp+ZGFoJbIN1z9/fRL/+O3fMc/2OgoEiPVlu6OSrkn2RqcHRUJMqqtRdssUuPsfBm9Aw/I/w190HXYbura1RRJx6jlQor/AU5LQApdNHHTiqxDaS8tQccM14jBvtEUfjoyOoX7jX24QHh7JvJXockwl36n0O3lnWdWskBOtlS6Lv24M4YUv/fhk+TbgKREd3drZxcV0wJ5OtG8Vmz9F70+eZdPfD1cqOn5fJ/7ZX37CVT6wWaVlTee1Su/oSenCnvTVUM6Uo3o6cXgPJ0gHEwE3m6o1PDLHJ8BTArcIQCZwOZcgj5V7iei/4FAXOjVW9bNKAyiJcqocMwSkVN40AggEIgU1KITojYV+UZhCD4smuzjieLeQgbAzfh/qnp4piloIACaqOXbtgrKxk+Dccy/xr2Rrk4UXZUq37PdtpuswvZ80DbXPzkLdS89FgCZbSem2cP34Co4h4M1Ffjz1aVgWBD5R6NVhezlF+GeTYiUlpQK8EikA6uoEMFZ01nkoHnqtALGii13ooaWpaGcAK5Y7+ap3Mgo5xOsJnR0uP9ItPkxSq3/tBdTMnCaK5lBLBGAFgxquOtqDQ/YMewFGr4vGMICVeDfmq94lsy2q0aPTqRpdqtGjqpwyPb9YNY4BLKs4a9G8Vmz0k35/GeevfLTJip/sPgJzOp6akBLTB2r6Evv8E6h/6zW4D+wrkrXHtwiAVVeHson3iC+68V/VyfuGTtR0lNG/7Lr2741Wd00TVa2im/fTuai6cwIcO3dCq6kzxYG7atI4BFavTEhTuDx7jfjNXlYuElIVnjwERRcMNS1NK+RkehEWJI+MXwO56lMS5q9XNvUOI0CA8tnQf3Vvq2Q0kDfMo3N9oCPp5YOsSbia6NmqySkZPRRO0bOjHR1a27BqQyhlKGoqPaNQDsorQnmN1v6tCc+ZRDnZMrEPZvQ7WdgTzUEgCOndod0dafP20EX7lQV+fLs6iEuPcEcKRJhZi6y+svcSAUR08WtbZn0eIl3vSM/OHRDOY6WHnYlqguNGIPDLz4iuyEpeP9Pf9+Hb37bZDgotvu5YN/pQ+Jn4qLEOVZPGio8OZL+jQRhK7l586dUoPOUMAZpQGPYOjZdcWTLJV/sQ8TYJhlB88eUoOvP8sLeVpqH+zVdR8+iDQDAYU8HxuzVBPNhY8bdXJwdGDXaLHH/U9Kq4VGW3dPgYEbYpkIFgEHWv/Bu1z8yCrbAQ5Xc+KIqwRHvJ6p7SJVeNROGQc2SJJmaefJWTahdvGYUconlCaSMISNUBbT10kPrYSksR/OP3hADWIXs4BHBfRDnYokIHnXvsheDaNaJatAwPrAff82b1PqV3FX1cKSmwYXN1CD/9FRIfaNI1q0LbeR+l43xmv8s+D7GcMpNDulEsp3Qc2r5+ZwBr+5JH2tVYZbiOWPcurlx+T5Pnv7j7ZXij87lN/j2TjV7/2ouoefQBOLvshvL7H4W9PDZPSqIQwlQMiYT8uT0ov+dhkew30ujQcv/taHjvLXiOOCacIyVNTJ3MEEKr5JRWQeI6ZCInMUWCcBECCJ2dOqPo4isilRXpqEXVrCiPDV3A9UZfTYcOapqPi77k+5csQsM7byDw6y8ov3u6cOMnzzlKJExgV/cO4UsTtSYhMI1roBCYgqOOj4TAmOWL3j/v5RRHeDw9dDim0LkBe4S93wRPg8CcHwJ47gufobxS/fdwYPB+5Jlkb+LhQjm/fv4riLeXBPDhsm2eeBnrXSKZmwh7oov31Ue7Y3RI1+fAmtVoeP8tkTep+KIrRMgShfF98EMAJR6bALx0E9Ekh4vNDnvrHeA56jgUnXNxGOA22pphL72xyI8DujhB1eOS7qUkfDVKVnQ/Xe/O6OfC+QNcKC0M61oEvFqxHJ5Dj0Dp+Nthc7mFDlL45gvzYotSUKLmSw4PJ/+OAb5OOg3Flw8TxT2oUYXC6rtvQ6iqCqXXjkLBSac3+diRCR3xY/LSPmgaKieMgu/rLxK/+6Lyh0V//Fm9KYT73/aKareHdXfiuuPC9pu8rCrHXAf/su9jquLqvKJKwpSPiGx1E5Aq4EfF2GHC5mfrZZVKnnkppxQE5Ss9iQo5iONE+Ltj2kIO0SwhMJxAKALDKZQ7Ejq4ZBFKrhwG37ffwDf/yyYA1jvfBQSITqHTwlbM+wxVd4yHvV0HFF8wFNVT7xRgqwwAK5P3KZ1vTtjfhb67O5p8XKCPDr9tCuGjZQG8syQQ8eDPVWh7vupdsq2kGj0t5dwq492dyRzZnFsTPU9V/cuEt1aMYQDLCq5aOKeVG6LPpi8wculEOLTYkLA3O5+DF3a/PIaqTDY6ffmqoMSbmzeh4KjjUDJ8TORCQl/SqiaPE8k5PQOPQtlNkyIeVbVbqrD20Sfg6tABXc4fAofbHb6T0sF53Aj4ly6Ba7/eAqQi13ABvnz8AaofuluET5SNvwN6pcFUomEAK8ydJuEiRUUiL1l0uEi0JwV5wzzRWEmMxlPOiquPcuPInk4BCAjQatEC1P/3/+D/YXEkFCjajZ8ArB/WhkS1IJF3KD4ERl+DzwetplqErHgOG4TScRPFhTjTZuV+MrOmTPZTshcmHXYJdKJcTpQvLpH3GwFPL8zz4T9fxiZujr9AnHxAOJwzXQUy8sJ697sAXvrKL74gZ0RPlmFPtHa6uJx/iDtMs6aBQKv611+Cb96nCFVsjZCnX6YJwFq0Oog9O9gjNMbkcHG6YC8tBSX2IVCLwlYcHTqi/PapcHTumlbEzbWXqJDAgV2dkeTFZsLJ0hKVoAPto3jQmmivpkTrX3wi8iSVT3kw8tHiu9+DInQzutgB2Y1rj3GLQhdkN3SvH9dee4sPFDp4pT++4e3/onraPQJUT/RBJBM64sfko32gZPoVN1yNwMqfk4JG9GGn+r7JcHbrHqnwSB8g7n/XB/LEotDTq49xiz1B81VOGoPgmtUouWYUPIcf3YS1ifJRindJ41qoOEv5pPvgOqCPDLE0mSMf5ZSKEflKj4xCDjpfCEQlHdQ9SPXQQff+vVF25wOoum1MEwCL8olurYMIHaQw8PiK02RDKm8ZLRXAovUaeZ9SP6KJAHryvErVKI/c/JVBPPOZD2WFtpyFtuer3iXjpWr06HSqRpdq9KgqJ0te3llMygBWFsxrjqFWb/QeFd9jxNLbUO7bdtkjOud2PBlPdL8+QnJGF1R60X/wNmqm3yvAJ/Loib8cxl906EX+/R3T0PGTf8PnLERgzL3oPKhvZB2BFT+Jr82hvzdF5guHAoZBjsKTTkPJsDFpva9oQgawwmzVD4qJwkVqZk0XgIDN7ULZrXfD3XeASNpLXwsJxCIwi77aX3+CB5RElVp0DhQCwhydOgvvK3t5q8hX0Dqfhg2V2ravpo0J/bUEITA6OEnJWMvG3ia8DDJtVu8no+vKdD/Fz//0pz4cu69TJK5NFTiWqOR49Fz09fsffZyiihN5wxhpFI5HINbzX/jw8jDz1fqyDXuiNVLI3JC+LlEgQd/PwtbY7HB27org35ugVVdFLvYEYFEuN/pa73Q0egyNugqB336F+6D+KB03KeJtFQOyR1VKTcWb5tpLGys1dInzQEi0l5KFkxmRd3Sfm19pEMnXd9khfDGLBa/2QvntD4Q/LgAgT5+Zc31YuDqI/Ts7hCfCTqU2uJw2UWl259Zhfau65QZ4532KwtPPRsnV2949+nMJFKkYcRk0b4OY37XvAWaXnbZ/XtoHTRMXd3oPUjVIsrnxTQ+/dx98KMon3y/ejwQmkgcW5SEkT1jKRUYhnekavXsrRl2F4Lo/UXbT5BiAK7RpIypGXi7e93phlnTzZfJ7XsopBaH3/s9rqEJvJrwyM0bWe0l/ppFCDtSX9I48aft1C4cSR4cO6t72iUDTtX+HxAc0kQsvQcVp8gS0AsBK9z4lmqggDVWJ1j2h08mB5lyxLiQ+Qui2PN2YbH9XbR+pRo8uX9XoUo0eVeWUrX2RPZ4BLNkctXi+XGz0TjWrMWLZRHSsXRNDzbx2R4rk7g2Owsw8LBpno4tg7dMz4V/8TdiroTGUxXPMCSg687yYL+2US2Peq1+h41MT4CssRdGkB7FLr84x4SJivseni6o0ekLZRJWW6Ks/5VyhC5TeKOTl4sNcouQyA1jbvpjT13uqLFV88RUxOhAdLlJwwqkovX68kMW8FUE89J5XeN9Q8uwRx28DsEjWgVUrUHjaWXAfcFA4uX7cV1Dy4Kmqh6g4KC6v5Lnx8QdpQ2D0NWS67XKxn4ysTdZFgcDE+ATkwQ3rBC8b3n0TnkMOF6FY1AhAePBdL9ZVNM250eQCmyAMjsLoyLOR5tND6qrrNTzxiQ8jB3uMkL2tj4SwJz3kJAJgfb9Y2AXPsSeigHL2aGjimUIA1l9bQwJ4Ia+fSN68Nm1RPnUmHO06xNDh/eh9VN19WySvHoUVJmvRnjC53EsNfg31PoSTHmfIV3PCg8iFFgn9DQahA91kh+O91SjfHa2PtI7WqOfKomdG5zxMdEElT02SM+l4JGdifb1l3j2q2QfBYz3k76cfIzmwiO+f/xQQ+Qw3VYV5fMqBYQCbPEAStmAwHOL9+HQRXhgdIqr3j8jI64Wr574I/LQs8s4nQLnokisj4ehmdS66v4pyIvoSVeg1wicCcQ7d04H+ezgFKFxWZBNACH1k+G1zCH9sCWG3nezYZcfExS2MPMNsH6OFHEj3Tj/IiXMHuIVtiA8dLBwSTmmRzD7oH1wSVZyWccbL5H1KgNzw49zCw1xv8ekR6IMhnY+KL7sOjl12Fd2ic77S36WGticQoGr7SDV6dJGpRtfVT9cLL3j6iE2RGInyqpq1N0b6E9BN5xbKDUu2cfSJJs+taR6impyM8DSXfRjAyiW3JTwrVxtiR+8mDFs6Cd0rl8asesmOfQWI9crELhKoST4FGRO6UFI1QTJm9CWKSqt33insWRJ9kTGyEKr0N+ujpsnGqTTzFUe5uXpVIxONXAoT5bn45tcwgEVgCHlgDT/egwFUASiBcBIdIknGtV6EK5lRjpYpt8C/ZGHSJPrJcm0Y0YWWcPGhQ3bDm6+i4eM5IC+IRBWbkgFYESDoIJfwSiJ51MyahvpXXxTz0EHb5vIkDamjEKT9Om87qBuRiYywJ3oOJWI/q1/juuMenOgZBGBtqAyhQ6PHWsOH76H2sYfg7NpNVEK1FZfEzGLmAtRce4kALMoxRYezZHz1BhAOLySv2AThZEZkFt0nAjxF6Yp9p7ZoNeUhQ6GWiZ6n73HyrKJcefGhwjqYSLkUWz3wGBwdO5lddtr+uXrfpluILICbnkPFVGqfe0LkjGx17yMiGbYOPP9vcWz6APKipUqE9F89jFgHDiJrdrpQeOqZIlm8HuapJ3GP8YJMRGRc9cJ0fEj2u4py0mmNrtCbjj8EXA3e14kT9g974SZrZPfobJWrZqaQA308GXacO1I5NT50ULcDiQAs3Q7Fhw7qKSTM2O9o3mTzPqV5KA8leV/RGVbY3P+9juqH799WIbS4BKHq6vDfS8tQNuFOUewouskMbW8p+0hVu6AaXfqHV3pvLF4TFNEc9FEsVSNQeMhBTvF+MlK8hc48P/4RxJvf+sVHGQqT32tnB9yN5yArbKFqcrKCR9nMyQBWNtxrhrG53BAFwXoMWzYZB27+KobSX8p7ou/9E0QyditaRZ2GD5cGBCK/T6emF+E6rwZK1Nm+3C5y/aQ6iJFBXPZnEM9/7hceJ/GNkhxffYwHVF1NZsulnFKt2/TFJxgU4ZiapomQn0T5pXTvKL18NR0aP1sewIw5PuGBRQDIGX2dOKd/Yy6iuAUmA7A2Vmlpc0PQVPRFViQV/n6x8BAj75ZMW97KKQXBOnAS2vJ32Ltx547QGhqEXKNLjicDsCg/x6gTPOi5S3hPUNLzqrtuE/9fctWISNU3USHu1tEivIO+HFNeEtIXugzrSbwNy0VC2BM9i/InUd4UAlHjWzIAizwSurSxG7rQ1b38PGpnTRfeJAJUSRCeFXluM+0lArC8foQvSxny1bDcojtGVbgj20GhaTGFNZJMGqiqxu+PPi6SLO967hDYG3Mc6h4bVBlWhBFefl2kaAPlPay6fbzIp+gxGM6ZCU2q2Qffwvki1yS1sglT4O4TrvS78Ncgpn8QW4hD5xcVgqAv03u0D9uD6rtuhe/bBWHdarx0E1hJeeWocrCw0Y1JuwO/rhQJtEmGZDs8hx0pZEgAQ/W9k+H75ivYPJ5IOHomMqIx973txbI/QsJjKZdNrwZH3sPL/wripWvNh06nW69eoXfO0lhwMX4cVYf91xEuHLKns4kXbrpnWPm7mUIO5L195ZFuHN6YBy9R6KC+1mR51xKFDurVOTIBsLJ9n9KHhKuOduOYfcJySWbXKO0FVc2mYkaOXbug1X2PwL5DG0Gu4KHE0PZk8lbN3qlGjy43VekSuq5BFDEgh4NkFTlpT9HHSgLqzQLxVK2YxotcuxY3leVkMesMTc8AliE2bT+dmmNDXP3jFAxc/0EMExy7dkXpqJvg6rmfFObQF8HfN4cEyETGi/Jw0EWaQhgO6+4QoAgditduDuG1b/z4cFlQ5LmhfD+UrJpy2EQbJL3vRz+Gq7mkKk1MlcvOP8SF/XaVh8Y3h5wSCcI0gJVGmvQlsvL6KxGq2BK5dPgCwP997Rd/dNffDq1suGSgG4fv7RRyim6JDpHkUffxjwEhg047JgETG5Ny1z0zE94vP4Nzj+4xiaEzUUQV5UQyqr59PNz9DgGFWNIhONFhPxmARaDw8OM8IhQ0OgSt4MR/oHTE2Jh8cvoFQ2uoi+iDFV/3jYQ9kfzpYEJVq4b0dTbJ3ZUMwPr0p4AAvPbttK0KYbwu0QWi4X+zUffSs4DdHrn8Z6Jz+hir9hLlk/trqyZCh9IUXk0YTpYpTSI0+OaRIoxbeOmlAPcoNxOFFtrbtkfFzIfhf/U5kePQNeE+tD3koMgSmngqlJSK3E4EiJA3oKtHL5Tdfn+TiraZ0hA/TiX7oINXlDtQr9xI9FbUapj5oQ/xAAm9cykH0YBuDvTebZsHVjSPaF/WPjML9W+8IhJjl9/5oJCJkRa9Hz2Djg1XCs6iEdBDlS1nLwpkFIJC3thnHexCp8ZwUVXSDgAAIABJREFUYloKvdt++iuIVxf48eWKoDiHHNXTgRMPCFe5iz9zGMsWmJjIVBV66TIX7x0XPQt5I1AOuv6UM6pxETSf98P3QcUOAmt+FfsyvhKk7n1plO1mK0maLeRw0gFODD3CLT6AJAsd1NeaDMBKFDqoj8kIwMryfUp6QiH1+gehiPd41EcffX2651hw7e+R8F76TWZoeypZq2TviE7V6NFlpypdOn2U5mXqO16Q92miRnuK8uzKdjwwageN9lNdTkb5YFU/BrCs4qxF8zbXhrjwlxk4Ye2rMVTZd2wjciDRRTnbdt6MOqyvbJqLh+alyyV96STknKrMJGp0cd1rZ0oAbAd5aFFC2uhcV0bXJwvwaS45xdMpix4xb2NoH4XueAYcjrJb7hSJ8+mr90Pv+bBkTaxs6LB/YBeKL7ejTQnlVHGJ6nDJACw6pFOo6KC9ncKzTgeyopPAi3VQBcKBg1AyfGwk95JR+cb3U1JOCZhhBsCKDqsNbd2CCgIs1/8lQurc/Q+LnT0qx1LR2ReieOi1MXmMMpVL/DgzYU80dt9dHdizffiCeVoflwhNTQZgvbHIj7eXBESY1IA9nOjRMZwXJlH4E4WplY6daPiSnpR+i/fSq/P9Yt9RHpyiFEn4E/E1U5mlDReLmji6AmnN/AWomHwT6tylKLvzQbTfq3PMEgIrlqP2ucdBITQxOQ5POQMFJ/0jErZGBSRE8maJTRX7QBUEK8YNF+HE0RVkCWz+4IcAqPhD9Ecest1U0ZPA4OgcZQlZG/Cj8ubrQQBZupyE9Dz6o4dt1L/2ImoefUBUqWx174wmIbtmRbmpWhPVLT/7KbW3Uvy89M4hAEiEsCdoFM7y5iI/BvZwok/X1F7fZtZstEJvKgBLl9UZfV0RvlKusarJN4FAcv2dSXkKS4bdEJNkn4CRmhn3p15yMCTCxQmULp/yEFx772OIRLOFHOijF11M9XyEDXPfRfXdEyPh7+keKrw+75ouqmuSzTDaor2SjY4x8z6lD6SjT2gMiQz4UTF2GCiZfMlVI1E45Jwmj9TPO+KMNele8bvM0PZUNKpi73QaVaMnFV1kB3p2DOdzWrUhlBT8Safj9A6lMxDlo6V8iOTZSu/WRC3b+wVVNifAmYD0UF0tWk2ZJkLaoyviJnoune9GnRAuGkNziIiMZd8nJS36vKF3oo8vdS89J3LD0jmXWqLcyen41ZL2Uza8sGIsA1hWcNXCOZvTIA9Z/RzOXP10DHW2ggKUjhwPz1HHZUV1c9IVvfBsDbLKL07dG0K8DBpz21CuMoopf+rTbd5XiRSBPOkuPDQcUpgKwKKvzJTH47pjwt5bdJ2gS3b9W6+JacnNXvP5YCsqFiXdC4490VCFyWTKqZreJaPTzIGbgMahg8LVBxPlcSKvBL3aJD1PVj6yZGvPJOxJn4vKqV9H3mRpACxdfy841CWSB9MF27/0O1TfM1EckEjn9MqmBccMRsl1N8QUmzBr/HK1l/R10eXwskFukS9CT/KfiK9m6ZDRn8K8V20MCU9NPcch5fAy4+KvV8A8+UC5CS1UsA8x4FVUKCbxff6qoAjVoPBt8rbat5Md5YU24WlEl5ikCdzjBB/JV7Z/b7S6a5r4sJGo0Uco8rSm6pPUZORfi34O6cErC/z4z5ep30fRYyj07tpjYxNsx6+9pkHD5motop8y9D7adtL/J6vQS97JqQCs+JxRFN5J4BVVW6VQtJIrhsPd5+BI+K3ZtdfPfhk1M6bC3fsg4TWZTLYx82ZRyEGfJx24tu0sEPb2JK/OsptuF4BoYPXKhGRGvDeB8Mcvhz1pns1UfDLzPiX5jBzsFh9XE31EoX1IwCu9o8h7LpM9YSq0PQVhk//rRaEbWYXjkuc2fTzascQuCqQQ+JsMAEm2FD6Hp96l0e8lCvGmHGv08U2vcEnvzzk/BPDcF+GiHOla+3IbTuntEpUyCbiKLgRE+km278sVAbyxKBATpp2JnOg85f14DurJM3TlCpH3jZqzW/dITsZ0AJaIEji+6bkuGZ3xAFZ0WDN9ELeVlIgP9PoZz3PYIJSOm5gwhUo6Xkb/rsL5wQy9ue7LAFauOZ7l85p7Qxz3x39xyYppTagoGXZjODdOhq256dKXnYlBTkSyavToF26Rr6QxdwrRTRdP8r5a9kdizzidN0YBrLVbNBy+l0NU66GvK01aMCjCVaiyIR1Gy8beJioVZtpUk9P6Ci1hmW4zB+6jejlxzdHhhLPksVEx8nKE/t4c8cCiA40vuC0JuJUAltmwp3g9MApgzV0aFEUH6LJBnpzxlRxpXspdQvl/gn+uzSrvUq72kh5yRIDwxYe5QZ51Iik/hUY15kKKDyfLdB/JHEcetAt+DaJ7BwcIeEvX6LA+d2kAz37uk56DKN/tA+XBo7DOwC8rEH8op31MgJIvoMFus2HHUluTcG/ifWjjeuFhRXn0Sm+8Fa5e+wkvy1BUIvCIDTiovwgjpJu4VluDqknjEFi7Juyp3aefyG9COdqK3GG5ZuyB1RhO3vD+WyJHX/FFV6Dg+JOFdxd5VKb7oKLrFAF19G46s58rXNRA01D94F0i7C760hNdVIbGGq18nE53jVToTQdgRYPuItR63AhQjjh33wEou2kybCWlTZZBof5Ee7qmh24Hfv0FZePvEFVn0zaJhRxSPStpDqwUgzIJIUw0nZn3KeVZHXWiR3iXRXuLRHtgUc5C+rhHzQyAZUVoO63BbDjugV0dOPVAF/bpFK54Ga1ZtCfXV4bwyY9BvLXYnxRQISD5/ENdIgw2lddwWv2L6pDv9jsZradNrRNRCpQ+pdcujojuRPdv8AMvzPMJMD9VO35fJ/7Z3wXif7pGRZpe/tovws3JhmRyX4ouAkIFCxxt24k8qmYALKL76sYzqv6RFcEgyu97RBTgSdmivN8phUF0rk4Czaun3ik8vUuuHAa94mk6viT7XVX9y5QfsscxgCWboxbPtz1siEM2zMV1y+5oQmnxpVej6JyLM+LA9kAXLTwTg5yIYJXoSXbZpYM1vRwp91W6ZgTA+vLnoMi1kigBd/z8NQ/dLbyyXGm++Kdbl0pyIlr/NateeDcQUEFVVqhEsDiQjh8J3/wvDSVxj8mBFRXykCgHlshTMnEsfF9/IUKJy+94IB3LDf9uNuwp0cRGACz6stihlT2SpDrVAinBbtXEMeKLv6HDUtxkudpLusdGolCwZHw1LJgEHSlnIX0JTgT8JZuX7MfW2nDlUQpTi89xuFtbu0jS2ruLI5yPLa7Rpe+ndUGRO48uR/SVX5b91h+Vz/YhWfJss3LWw4gJtCm55noUnnZW7BQpQggjBT9OHoKS4WOSjjOUA6sRtKp//SX45n2KUMXW/8fedYBHVaztb2t6obeE3gUbxQ5KR0XxqlhQsV272HvHa69YsVzbFfWiWFEpdhAugghIr4FA6JBetv7/Oydnc3Zzdk/dZPdk5nnybJKdmTNfmTkz73wl1J8Ym0krgAW34etHCtYxKGL8JAC7UgBLzJKFOjULfqGyZ6YwgA7WSPYsMS5bGesj5cSTKeu+f+m6vVeyTo6UHebF5NEp7DCLGRLKzNm8JeU+/Qo58sPdcdEewOW6ogAhWU6HZjZKcQmWPygIiNwso84CQ+zP1bMP5Tz9irLVqcFEDml57anthH+o4l2yAFiRMbDKnn+Mqr/7KizxSUiuAP+mTSVkXpQe6AHSQzZxd22XKJgad1y4m50xwElnD3KFMixGW1+wvm/ZG6CPfvfSL2vDXXyhx7AQhiuvlneI0loWa/3G3giJovaUBOnvwoCuuHnS58fqz+z30s5DAbZmxYKgwe+FG5CcoyYqaIjLyqtOie46LcdfuJq/9ZMQM1EPXcgwjkUo/ZyJLI5t9ZxZzO1XC4AF1/bLhrrYRQisLUtuv45ZmOa+9G9ytG0fUy1wAVl8y9UUrCiTBeXFrKfOTp0p57nXDcXXTOb9g9LcSoTvOYCVCFLQMIZEmRDfj1hOpY/ex4IAS0v6eZdQxj9v0ECRUDVR6NKzIMsRaxV6pAduaQY6uJF9s8xLHy3yksNGdGIvJwMAcBCFO8r/Nvlp5fY6qywlAAu3OYcqgjFTf0v5LN5SOvI7U+7z08jerLlmnbOy3kUGudQCYCH49y2nphBujlFgjVD20tMs9phUBxAXpXzqk1Tz288sTomZAJYet6eSqiAt3xYIi3+jBsDacTDA4q2p2TiHXCrLyuRjgsXQwoaaS1KLjXOOcdFFx7tCWSGj8VXX5JE0MrLeKcU4BAh3REc7S+ohZhyChcCfW/314iaatX6LpBmhyyhPpe210oX3ctkTD1HNwl9ZvELmDpGmnCGvYs1a2vXRDMoZM4ZanShkFEQRLawA6mTd9XAo2yBuvSs//ZAFcod1bs6UZ8h1xIBQOxEQIruDgV+po8cJLt/Sdi4X5Ux5llxHDYzJsrAYazY7OTt1IT8y5paVhoKTawGw4DZz7YgUwhqBIYUCaG8vYOOQAlhiVkVpNrgwvgaDVPPzXCqb+pRwey8H9KlQCK0AFoIYI0A4wF6UmICh5Pmi++gbP3rCXIIQ9+yiEwRX/7Ag6irpMSORQ8qDz1LL4+sSOURjW7IAWLCAvW64m4Yd5mR6FtLj6uqw7KrShAhwq5Ie6OHCmuqysYupeLq2S3mt5I4rZps+71iXKms+sW+4h732g4ftEcVy1kAXTRriinsMQwBlIw5zsiyX3WovXDAX/trmp7d/9jB3Ry1FbX9a128tY0BdxLrD+oN4TiknDKWMqyazLqIl6sF32N8hvIJ4yYn/wcq84o2pLIYcwiYAoHfmd6K0cydS6vAxITdkBFd/eU4NvX55mtah1qsvZ3Go5EJ4yUlCqAeEGRDnE+KT5j7zGouhFat4Fs1nlsH2tu1lzw4hgKu6knL+9QK5Dj9KN40vzq4xFI8M76ie7RzsUuFgeZBd2KlxCRWz45bXEK3b6afp1yu/+3UT2YgNOYDViMzX8+hE2lAjaB42THAxkBYE1s26WUjVrbYkEl1qxxyrnhXoYRnmHriNuZGlT5jIAnSH0lH7hexVPn+Q3C4bNc+ou8UFXwBifTDfQ9+vEG7alAAsuJV4fSRkHxJdT7ZuYnGuUoaOYH1gQyW6QIVeel27U+5z0wimyHqKFeQkpVukxwiAhY3pFSe7WNB9AAbSYLx4FlxSbC4XBcoEiwOYgPuLdpgGYBlxe4L7GbKQwcwdFjlKABbcoA5VBkNWf2K8NffRg1mwdhQciu12YredIQCrspKyH3m67iCvoHwNOZdEAAsg85WnuEO0xeKrnrkjp3dG+zHa3uyDwo3vV+kOhgtaALrBMi0z1Ub7ywLM8iVWRtxo9Gulq+LtV1iAWjG+B+ZrtCLqOtbdvbdcT/Yta+lQmx7U+bVp5M4RDgMAbkr/dR87LITWALdbiA9XWckOOtLMhqFnBYPExjJjOgO52dohbWez13u3RBsnwJGKt16mlFGnUeopo5jJXvEd15Fv03pdANaEY1wE9zvmriRxHXT26E3+wm0saHnkjb7nz8VU+tCdLAZj7gtvEA5N0hKyrtFpjaoVwIKVLVxpAJIAyCu+7RpCBrusOx8k38Z1QnDk0hImH1evPpRxzc2hBBSw6vliiZc+WCDEC8M746YxbuqfL/gZi9am9jbtKPfZ11g2W6ViRiKH9CkvUl6/Tmz9BqggukJjLt061k0Iio4iB2D9VeCnF2Z7WBBosQDEv/QkAWRpDBdCjAPvUrxTsQ5A18rffImqPvtYmBO1GVtZTC+vjxx5+Uz/pAAW1nLsfeLi2q7THRfxkmC9GEp8ABB34W9U+d4bzG2YxTaqBUDSL72aUuB+CtdiIlqy2U+vzBPkBBAWVoS4AEURMxtjzdETYF/uvYTEC8hYjk+ERogssLBE9nNYLqtZn7X2p3X9Vppn+B6gVfXXn1H1z/PYHh26hCLlWSwA69IhbrYvZ7EmsU6//6bwzvB563RSEvtT6oIO6+f/LPCw/YXRohXAwjy+fKiLzhwg7E/FDJ2u/kfGjL8ojlPueWKMNlgUysWpM0Kj1nhkcOU8c4CTju0uxCOTZpKGniKuHDLiIqmImPgM44Zb5ZgjnGzPoSV+qBHaGrstB7AaWwIan59oB27c6Jc+/gD5Nm8IowRxibJuu5+l1lZTEo0uNWOOVSfZ6THDzQhmzsgIhZs2NQAWfPZzsbmQuK2lybmewCKAuxDKqp8ZABY6xgZt8hg3dah1rYHFBIJuYoPDNksOR+hAhJs/uPWIGyfcaEpfulrmkhluT7itxqFs5h9eRQAL4BQ2rK1rXdRCMXk6d5U1H9fjQtjQcwkA1pyVPhrY1RGKa2EGX6283sWiDfzEjTMsTrFxVCq40T71SBcN7uYI6ZXYxhcgKtgXYIclWJAh+C4Ogog/pRyRSOnJdd/Xy9wao2nIcjIYpD2vvkL01UdU2PNk6vfsI5SKiM5i8fup+vuvqPKL/5J/547QQcfVpz/hgOrq04/VxAEVQDKSQAj/CBKAH4DD3vVrhXZuN8s8mH7RFQIIrGPBiJVVVCkGFrJYTR7tZqANimgpBrAm4+IrWRwU7F0iASwxM56zWw/Z236jwbS1AljIPHjpEAGcEcH1QEkxs4YDsMjAkZRU4bKhFlCQAo3QRQA+yO4Mtxz0xeTm81LplHuZBR9klHHp1eqVT0dNuUQOyCQ9dXZNCECGNcLNY1NoUNfaQH4Rz4nmMiXNqqtjaLJNtFg0o4MOze108xg3i7EozgkG9rw7jXzbtrJ/waIw/bJrKHjoAIvDpsWiWfN7yaA7Lqxmrx3hppP7CFZluOQqf/5xqv5hdjgoJwLcNntY9lMRnFywwU+XDRHiM4qXZaX33kKev5YwnhgFsJ76poYFJ8earGRhjazlz39Xp29ygh/V36mrP7MBrNBcP3iAXVI42ndgMQoDB/apArAwl2B9BRdqtv7VhkYI+gOUcelVlH7uRYK1ldSytKYmFHMWc+3X/3fdP7mv8aQpWgEsgPXIGAtLOmnSA3hj2HNyQtZjeMe4Bx1HGf+8kRx5HUPiFAEvR/v8kAUW9oFYgwASmw1g4cFq45HBFfzyoe6QRW209Qr8X7MjQO/86mF6PfEEF8u8raTjZq1/idIPB7ASRRIqx5GIwAgCPMOv2btcuJ0VCxaPrNvuI3vL1orUJSJdioOOUSGZ6ZFaaqRJslYp8WP/z/PpwE+/UsvzzqMW/XqwFwL85N/4yUMIFBkrCyFugEuqiPBiZQt+rduazZ0S7noS8ULNuvkuSh1zhtLQon6fzHKSI0oPgFVcSWEZyOCKhwM7boJwe82CG0cpoaC0a1ZR1l0PUeqIsWGWcloEY9TtCSbuHU45hgEBGD82o+2bCRu1WFkIcaMlpm7HzXfxnTdQYP8+Sh0+msXtEV2vEAOo9NF72A1xypDhlH3vFMWMXI0xlwAeILkCzMixodHLVy2ys9o8kqMdQBayMInWfXJ1TurlZLE5cAsaq+AmddehILXOsSXUbSlui9cX+alNrp3NGRRp/Cc1OrFxd4CBc7gRDllnqGmosY5eAAuH7ytOdtPI/kK8HdF1MLBnF4uJgvle8uDtsgCWb91qKr5nMmNKzhNTydW3f92oERz4sftZUHlVMb1k6NUKYF1wHKzIarP7rvyLBexnwFVaOnP3Zi6bDkfYGmBv1SYUHwsHK1hKA0i4cZQ7BA551/xNJffcxIDGnGdeJWfnbhqlY6w61rDpC71svmFvgKLksibXBu3gKnXdyBRm6WNWiQVgyb1P4dqO9+hVw93MWj1WEd1A08+/RLB6V1G0urYbdcc9opODbhnjZq73KGLcIACmWTfdxfRfdBUuf/NldsFlc7so+6GnWHIBrCnfLffRlj0BuvgkF3ORkvYjZ02kgg31qkC/EdZCWrBnAWDNrBMrKyj3iZeY21kstzW5WJJin2r6Mx3A2rOLyv51HwM5U089k1lHagFVESYCiQVE90FR52B4kH3fv8IvFCTrGp6FhBwoy7f5Q9lk9chGbKMVwILb5k21cf/Qh9JlDbwzsh94nGBpjCLGzILc5BJT+Aq2UMndN7I9oBhb0Qh9aKsmHhnAxKuHu1UF0xfHs/1AgJ2zlPYbRsefqO05gJWokokyrkQ9KCDoKTJ01cz/KWzkuJXNvO1+cnbuGpPTiUqXXvVIZnpKH7yD3bziZkdMNR2ND7CQSr/4SmbOvPf6K8lZvI/2dD+Oerw8lcXRWLHNTy/O9rAMb7EArHqH7mg3ehKT5rRzLqBM+PrruL0X6UlmOcnJRCuA9c4vHnbQPP0oF7klQBXkMedvHzntNhp+WPSsQHIHHRz0Q9YXGiaQUbenfS17UOsXXqeW7bKZafUL39UwHVQCsJBBE+4LYlau6rnfUvnLzwjx/WqDNGPHzVxxggFmOZLzxIuqgns2ylzyBFnaazGrkB6+ahAbq2q1eRSNfhyIYNn38SLB7UpaYEl19TC3bBZQrfxMlPpwBd++P8Bud6Xrg9z4sJH+s8BP7/3qoYL9QYK1Am6G1STl0EOvXgDr9KOc7JabuRJJXAfFJBXe5X/WA7BCVqVw/3rpaaqa9QWzesi64wFyHXYEc3uv+M+/WYZcFjvriank6NRFM1laAaxJJ7npguMFN6AQKOGpoczrbqW0M88Ne740xpeYAQ90zf3bR7B2uuiE2kDckixd0SygNRMWpYFSIofIOQZXmXFHO2nc0S6W2AGwB2YhAnHDpebrZXWAl/SRcDsEfdGst7TSEw0siPU+nbXcR6WVQeb6JJeUAmPAPqrk1msoUHwwBPbg/2a7tht1xz3tSCf9c5ibxaySzkM5az0xkyXiK4kACGS2ohbU61MLLIqug6AXgBIujIxaYIlyBVhR8/M8ZkXu27RBsEaE1Vv3XiFLylgAFgCfW09NYRmKUbT2ZzaAJaevWgAsAFe3n1YbO692vsMAQdzPR/Yvl2kal4RmgMJaASxkJkbcP2QqR8GaW/n+m2y9xYUjA9uDQfL+/RfzDgIQhfNnKCC7xLo0MguhNNM0+tYDYOmJR4b1AK7guAATjzPR4pFFuuOy+VIrMOxRK958iQG0bL+KM1yz5pQyfDRLsMbOcxYqHMBKMmEm+kEBpvfV330ZxlVHx87MEgsbvWgl0enSqibJTI80za0S3SG3Ma+Htt3/IKUt+5V2Dr2QDr/3RpaSfckWP3MDQNDMWAAWNrKzV/hoULc6tydmvrzwN6r65H3mooqgksz1pFtPSjt/UiimgtIYY32fzHKSo0srgAXXEWQQQuyxepuW6iCt2hFgAbTlUq5L3dKkGQrhltK51jVHi2yUbtKkfUVze+r11COUlekmBGZ//nsPZaYoA1g/rvaxQzZSgYtcwOYZKe69fy0JbQQcbdtRyshTKf3ciaoCYmO8jTGXcOiDWySsylB08VWL4CwCYOGgBRdZBMJF5j2AldjwuY8fwoLiips/gKOvzK2hRRvr3AnhInTTaHdoUw32RW5AYZ3gPmpQPZcGrXoiDS6uUUyy1XGYRDxD6E2bHCFQPlwqsDYAqMMacHIfIWV77/aOehYNCKi/tkhInoCsV2I8ETwMc2rcUU46oqN87Bkj49cDYPVsKwQuFg9eUtdBMc6THIiEWHmIg4cCdym4flV9OUMIdCwp2Otk3z2FnD176yJNK4AljWMj15ZBrBKXbjFGl9RCbFmBn8WfHNxdWP98BZup5I7rGW31rMx0UaUMcCslctD52HrNzAISooEFSu9TWLrBjVB0WZcOUBprEutE9uMvhLIxxsO1PezZZWWa4skhftykIW62FoSsv6qqQskYAIzCXVqMxSMHgOwuDjLXadQJSxhwzWTyLFtSL2uyER2QvodhkYO4nQDM1AJYsOK78/QU6lhrWau1P7P0LhYPtABYcu+raH1DNiV33UgAPeFKDJASBetGyCXWgHC0AlhwIcRF0ch+dWBPtMdLQf3sex8NxdMNhXVA/Obai/pgwE/B8nKWVRb/w/5WLYBlNB4ZXDERT060zoQHSvmrz4XOPIgdGYo3GSVupHflMhanElb/chevjnYdKOdfz+u6WDEg3rg25QBWXNlrfufJcOCueOsVqvzvB2HEw8QVIBYOnnIlGejSIk2r0aOG9rKqICGOALK7wAIH7ij//Z+XPlnkpRH9HCxNcjTLHBygENQTMbAQWFcu0KaaMWitYzU5aQGwVu8IsMOqeKtYtHQNlX3+KWWMrHPFk7OmwobGs3A+C87s37WTxRdAynbcZuHgC9cA3JI3VIl0e8Khbf46H8t0hBheCPyLDZtcEXUUVliIq5AopthG5hJu+feUBql729hpts2UT7LPIxak/P7bGOgUCnxud4Ss7qSbP7i/IMYYMriJYA1iWWFTLa5b1bM+p7JXngvFe7JlZIbiEEW6NEAOsF72LPsjpkgAKCDQM6yac55+RTWIKu1USU7Q/y6t7bR1b4C27a+fkQsu3kd1drB1utJDbL2XZpuNRgAsNRCTDe1rfMQ260aLVgALY0D2KgTURqyTSNdBAJUoskCQBATy795FpVPuZrFWcKHCDhe1skFw94wrrqO0M87RZRmsBGAhZhcSU+S1EOY29A3WcXBPY9mzbv4nBWuqQ9mzEGy5tCoYsviRAxIgaxwKRTcuMb4ksixmP/i4opu0Gjkq6Z2aPsyoYxaQIAcWqHmfIpMY5o4IhjKa/H7yrl7BLhp8G9aRPSeXch57gZy9DwuRbLZreyQvtc4lWJFdeXJtAgS/n8VeCgaDzPrQ5qo/t0PZMc+5kDKvuZlZzXm8xCykUUQXRPeRAxhwV/rwXaYCWAhxggvR9HMmkrNHL6qeM4vKnn1UNYAFd/zbT6tz79Lan1l6F2sOaAGw0A8shhEMXXQDrdd3bZy0yvemUc3vvzG+iZbnZu7ztAJYeIfA1Q6Zz+ViPiHhAfa1LGPWS01QAAAgAElEQVSxJJ5upEuuaK1UM/9nZkGLdzQC1aefP4mt7/5dRaqy4xqNR4bLYcQeHD/QxS79kRSt+LZrCe+ZtNPHs8szFsZCmrk3LY1yHn8xFHdSmh2Xhe65Z0rowi0s9MWw0ZR9zxRd7yYz1l+z++AAltkcjXN/ybIRqPzkfap4+9UwbiCwaNat9zNzxsiSLHSpFa/V6FFLt7Te34V+emWuh7kn4Mb7hlHhKXuldeFq+Oo8DxUVBwkuHgj6zgK6x7lYTU5aACykjMYBCBuC4v1ltGvy9dRy7zqSuuIB4BFvUZmL8OLf2S2VGKMC7nTZDz5JsE5C2bI3wOT43MTUOEsuevewkJn2g4fmr/cx2gCcDukjv9lB/CsAXbCmwcEQrkV6rMfiTayWufT3dj+bcwBVWIa1BijJPo/golPxwdtkb9GCsu9/jFz9jhTOltK4Z5LNH8AdWPjB4gLACAIaizGVAIKV3HszmyfSGIIAn+DSgIC5sNRRm9mNDcTnpZL7byXPn0tYTMC08RN0STXZ5SQlWuuh+5S+TiYn5tIo4zoYyrD719KoMbBCVqcb14cfLnAg/3MxlT31MAVKS+UzMqqQWCwAC+6cVw2rCzwvdidah8FqsPjWa8hfVEhSawPpY+UssJCWHZYwOAxGc2FTMfSYVaykdyBUDixQ8z6FCzLARrgJMbfALz8NgeTo19GmHYvXI4JX0oQoZrq2RwpL61wCaAoQGhlWlYqcTknj6kldBwHMI0GCHH+VnqPle62gCSywEDNKTPoQ+Syl/swGsF6a42EgPLKQinGstAJYoAEWqVgXETxcBLLqWWzb7JQy5BTKvOnuEChysCLIEjTdPz5FC9tl68bi3YZdgXrxWRHWYkgfB3vvyhXsQfENLmKizdVYgxbjHCL5Re7Ut9mcjFWg30bikcElEskpkDgJpXr211T23OPk7NS5XiKhkKXiX0vC3GtDgelbtqac56fVG3PNT3Oo9KmHSRq43rDgEqADDmAlgBC0DCGZNgLsFvrFJ+uRlzn5TuGGUlKSiS418rIaPdFoxkYEG2DcKCJgL14ccEWBKwncT3BDLxYE/px4vJAtQwRFcEOMVL/Tf/cQNoBiQQYvZKZB3UggC23Emzs1sohVx2py0gJgwe0HLnbYuFTVBGjZoy9Tt8Wf0I6eJ5PoiofbLDH2Ddsg/bGIbJmZ5OrZhx3O3QOPFbLVELG4S2/97KEfVvnI7A1bpAyV3J7guioWWF8h2PGQ3o6QBSD0FpsjWAcC6BILNuSnHeWkQV2dLJaRdIuEW0d2qxenYuZc2n4gSGccLWRMYqmY4zRmsdtknkehw9vmjbLgkOhmZsvIotwX3iBHh3xm1TLtRw+zxMKhBjE5DssLd9mMdAMCr0JxiAq3awKixFhz9hYttQFfEXJPZjnVWwM0uD3hkADXQbxXMBfkXAfF/uVAJPE7uA2Wv/o8uXr3lbWCE5OPOPM7yWYxVZqG0QCszxZ7qW+eg1mxxZrLovWUWt0DQFLtDYZcxCvee4MqP/y3ISs/ORqtpHegTw4sUPM+rfQEKc1lYwCWCBTAgg/6Ajd8XO6KFkywVDxQFqR2zerWb7Nc243MJbEt3McQf61/ft1+rp7sJfHUpBZ9IjAX6TqYdvaFrAuzAKxoGZGVAKdIOgB6w0IbYI9cyFWl/szeD2E+4b2DuFyiO7QeAAt0wvryxpFuGgraJPHW8B0uXVjojvQMyrz+NkoddRpDX0U3+n+da/yiMhrv3vjZS0d2tNeLz+r14bxhY3sx76oVVPb0IyyIffYjT7G4pLh0hdzZvjWKBVasTNniGugeeAxzuYM7ntaiRRaQH+QogqOitaI0YL70+VifMUbXkQMo98mX2Piqf5xNFW9MJWeX7pT94BPMmkxaYr3TtNKWSPU5gJVI0lAxlmTbCCAjDyYkW1EkJePy6yj9wktD/0k2upREZTV61BxUYWaNFz3csRCDx4yCWxa4rCCbHGIq7DgQIJjqf3lruhndWy74tKh3kYEu621YiWjxJh/5AzY6voeDbcpwq1awN0D5LYUMZJAg4tuosYSDdcC7v3pYQGCUeGzYoglcye1Jr6Jggw5AC7yBS966nX6afn3D6F085pIcH8ySUzKvd6EbV7uDcp59jW0CpSWwby8V33IVIdsuNofu404iALsfLfTQfxZ4CQGibz+1NiOXZMMsBsqO5Lt4cGUHuinPsK+x6S6vDrJPFGy+YR3JwApJFii5IMla9DuZ5VRvDVMAsNLdxNxMkKAB7w/MZbiww12k+I7rmQug2iLGehSTMjDLuuturddczo1P7TOYHshYf8GNe+kWP4sPme62UU2Vhwre/g+Rp4Y6XnERpeVmhx4hWrPAPSbM+q+qksqeeIglZ4E7bO5zr4dcvrG+SbMxgobsux6mlGH1LeW10CKtayW9k+MB3pVq3qe7iwMszpxSunsAXTP/8LELwEknKWc11SsXsZ1WCyy55+GyESCPaBGEOqIrtTSxAXglgrCRroMieGcWgLVqh59l440EfZUAp2j0XXGyS1d/Zr1nxXGZBWDhUnlobweL3SjGzAyj3e9nQdIRDzTo9VL23Q8TMhWKbvS4ZDZaosnif5v9NKqfUzY+q6hDoXfzoQNhSQ/EMYnx/LAeilapkXEBpeP3LF3MMk0D+JLLUKiWVi0AFiyvcAGGC1Mp4CZNtIHzFKxkocfVP3xPZU89wiwVc595jSU8UCqVM/5DFW++TK7DDqecp14mW2qaUpOk+J4DWEkhprpBJuNGwLP0f1SGbBDIiiAp6eddzALaoiQjXbFUx2r0SF+ciTBlzNoQWE1OIj3wqz/vWBede4yrXtBlyA+HIhy+Eez8+pEpBMArsgCUQnwUbG5gri5XcEuMjfvMJT7mTiUWs+TD9S6+s80sOSXzPPIsmk+lU+4he9v2lPv8NJa1R1qkgIcY1BXWeJ8v8dL7870E95JbxrqpfTN7WEYusS7ubvaVBRkoDLBAbsO+qzhIz39fQ8u2+tmN+LXD3cw9BPVDLjZ2G+U886qQZUlnSWY5RZIc69D9wyo/i3d1DCyuIpY2yBPyRjp1uYKDGnOTJgpl4RWzc8kdTLCWYr1lLni7i6h48hUUlAS01iIqOQALGWFhnQyAAJbOqz78ltq8/yjZggHafsF9dPTlZ4bRWC8AsDT+WkYmZT/wBMG6AEXqIi5al8m5rmihQa6ulfROjj4171NYrQCIBGAglzQF/QIYWLszQF8s9dLPa4TLoIZwbTcKYCFLH8CroySJUETwCqFDpDon8k/OdVD8ziwAa8JLlWz/An73y7OHsrzpAbAwNlzQ6unPrPesdD9k1AILIQauOLnWpVphgouWnVKrH4QpUONCqrR2yMliT0mAymuIoFcocvFZ2RcSV3BHfmfKfujJUMZ7nDfLnniQPEsWhcU6k7O+gmt41acfMbAuWF1NqSPGUNadD+mOFaUFwIL75k2jU1icQrl5iDUBF/eIe4h3jBZrKtBVPetLQkgfvDzk5qGSfBL5ew5gJbJ0ZMaWrBsB3HIj8CFu96SFZS+75R4OYMVJD+Px4ozTUDV1axZdyTqfojFLSg+s18YPdNJpR7nY4Zm974kI2X++XOqlb5cLKcdFVwAckBBEUpqBDG6ByHSFlyxMtvHyL68JEsAtxC37abWPZSCLLGbJR7ph06QgcapsFl1W1rs4sV5Vt3rkI7eBjnxY5IYUm8pv//LRv3/xUF5zWyg+CjIFsYxNq1eS1AJL6vYs9zwAXC/PqaHfN/jp2O4Omjw6hbl+ooiHB2mmT1XMsND+QY7eaIfu71Z4iYI25oIeDXiPxb9YBwTRes51+FHCTXZEwGox1ghcWUR3Uy2yimaBBatjrNOgZ+3iTWR//HZK9ZZT6U1PUf/RA9i6LAXq1GTAhA7jB2u+lJdGrfzk6LXaeifSqPV9unFPgM4/1sXifAL0RHu8gw+VC5k8AVr9b1PdRZD4nHi7thsBsHD5hTiTJ/WuizMpWrIEa2rC4sGJljPRXAdFes0CsES9i8xcpxfAEsentT8976VY64ZWC6ziSgqLJQU5QKeiBnCPeLjIL4BE4iUP9oBy2TS1rHeoKyeL/aUBCtpsbN8aGZ+17YuvU/O2dVankQlYWLZguy1q0hQxFASCpSOuJC4dgpWVwrBtdko78xzKuHqybDICtbRpAbBO6uWkG0cLQGK0ebj9QIAlGIoGYOEiAvtz6ffIqiwWhD3IuvuRUNB3tXQkej0OYCW6hCLGl8wbAfjvIxC0d93qMKpSTh5BFwRvpWpH45s1mvWiSWY5Kb04E2HKcDnJS8GI3pnpimeWfEQqjdBlpr6aRRenx0yp1PWlRz56ASwxEyFi/0ljYImBsuXiEAFpKJ82lWXdkqZwB1D80pwaWrk9wG7FTz3SyTakYvaxYGUF5TwxlVx9+xtinJX0Ltpmf/FmH3Vr7WAAIACard//RsHFv1GHi86ntB7h7qFyzIwFYEUL0I9+vKuWC2nM9+9j7ndmZXtCht4fV/sIqdZxyMEBDNYP+EQQZoBacD9FVki1B0ocYAsPBKhVlp3SoiSElMY/NKR0FrSwV/NeMvN9KuV/PFzblQAsqTtuqovYBRaANhysLz3JHQYWS8GrzGtvDmXkRLIBgKzMCrXWDUpMBqOkX8wF8aV/k6Nte6WqYd9zAMtP7/zioRH9nPViSYXikEksUhHnKmXoCMZDn59CFwChd2TX7pT73DRCJl28s/DuM1pkL3RKA+QL2JhnQLT4rNKYpABrqmd9QZVf/JfgVgi9ApCFrPfpk64K6Q3aAOyBDoeyB5aWMqtrZO9LP3ciOfI7GSVJNoYbYv2++H0NwdpaWswAsGABmuK0MXmJccFwmSZmxwUwlzpyLGXeeIeu7MWGGRKnDjiAFSfGxqvbZN+ABooPsaB7yMQkLSuaD6I3+txBB1NaxYt1qvrVcwCS6zjZ5RSNWVaji9OjalpormTWPFJzUNA8OAMNzKKL650BIcRoqkc+RgEs5DC4bribhtW6/IkACFwRIuMQVbz3JnNTQKwLKYAF96Kps2vYoWHy6Np4WnD1rQ2qbSSgrJRdVtK7aIfuFdv9LA4P4l0VrCmiwN1XUlblfirpcxx1fWmqYvwhJRcN0TUKMrS53YQg3CG3w2CA3XJn/+s5FlDYjAJL1w8WeJlLKdx+IhNJ4FA2b5WPFm/y0zmDXdQ3zx4z0DtiSS5Y72OZV1EfMcLkysbdgajfaaXLSnpnxfmkxx0XVqOb9wToyE6OUJgC5hb4wG0MREifMJEyrrwhZBoozTyIrGnlrz4XVY3qgoens3g99txmLKC2vXVbTarHASw/C+1w9iBXVLdVadwluEpn3nRXPR7LuRAigzPc5uNRCvYHaH9pkLlrRovPun1/gNrm2FUndAJgBytHuOqJHgnxGDv6bEwLrEiacOkCwxF4P5l5sRIv3mnplwNYWriVAHUtsRHwean06SkEc3tp2ZTdh6b1uZN2ZHRuNE7rOQBxAKvhxcXlJM9zS6wPMqRZjS5OT3zWDD3rglEAq6waGR9dhAC/mUjtDSurN1+iqs8+ZjfBtnThEMYOZV4fOfLymWWVFMDaeTBAL8/1sIQVOGzgJhUuDsW3XcsyF2Y/9BS5Bx9vmGlW0rtoh+5lBX5mmYQg+HsP1NCmex6grlvnU9HQC+nwe29kLnPIUgrAULwNP+cYF116kou5dckBWLAeQfwpsSAAfMUHb5F35TLB/cRmJ0fbdszaJPX0s0y55Y7M0Au3pfEDXMw6D5ZYKEi8MXuFj7mEI9Bv2xwbyzx6Yk8kPhESUEgLLGe++tPL3F+htwAfJp5QP5McLLw+mO+hKecYzzKG51tJ75oSgKXkjisFpfzbtlLxPTcx8CrtnAso86rJpsYQ0rP46QWwMC+QsRRAB+J8ImPxb+t9BGtIlGRxIYTrMQDv3u3DY0nljBlDbYcIcfBQxOypNncKy46bOnqcILtgkGp+nktlU58i5g56812UOuYM1gbAGBKYmF0AyM9e6aOVhX5m3ScXnxUXPtMXeKlLaxudeqR8nFfpuGBN+tMaH/3wt5fOO86tmM3VKE1aACyEDLh5TOwYWCJYqDUGlkgHDEZKH7mL7UPkEtUYpbex2nMAq7E4r/O5VtoIlL/0NFV9/VkYJ4rSOzJLrPU5/XRyyFgzPQcguSdaSU5W3LCJNFlNTlajh8vJ2Hqm1Jqvd/IxOCL5FisGFoCADs3tdPMYN4tTxAo2/gt/o8p3p5Fv21b2L2enLpR+2TUUPHSAyl58krk35Dz2AvsOQbq/WOIlACliYFwxqLard1/KefoVU0ARq64PorzgHgJrJAT/FbOhwVUO4A4sjWCVhTr//Z+XPlnkZfGHUBAv6+rhbkLcQLmCQOoeP6nKyKo059R8H0tOANn65wvxUFZsD4RoiOwXYFafDg7mVoizKPiwrCB6fblx8fUhtrSsMp+0uOP6Fv1GrS84j5r17RFiTuDgASq5/xbybdwQZnWqRtfl6jRmDKzOLe0sAYQ0+zJAlfnrfCxpB9wmkwXAwnsFQD7WAmksqQOtelCn16ZRWjMhgx1ikpU//zhV/zA7/NLF42EXLyw2lASUhKUwEg0gSZCZBVmv4S49Y7GX9pXGjs+KSwishUN6O2hUfyf1ae+oZ41VVhWkVTsC9P0KL4sviTKoq4MuG1qXLRMWqaiHSySzALlYAFZkPDKXk9jYm+NSQpLFOOPSqwnxCPGGKq8KUmaa/iyEoeQiZWWhTMpmyq2x+uIAVmNxXudzrfLCFMmveOd1qvzo3TBuFLubMxDrrxbH6uSS/mZ8w9Y0NmwilXrn09jCmXT69hn0d/MBNKPrZYZdX7necb3Tv2rpb8n1jiiUhbBFS8p94U2yt2odxlC5LISwPICLFW6CAW7ghh4gwUUnuqh5Ruy4IKWP3c9utdPPv4S52GCDunCDn3YeCtCZR7vYJhyBaUtuu5Z8hdsoa/KdhADuZhS9650Zz5b2YZbeRY4LN9Wv/YDA+na6+EQXA6wiy9+FfnplrofFkRILMkleNzKF+naQd4lBG2SQgwtfvNxmpOO0mpysRo/R/UOizSc97rjdXpoasvArffAOqln4KwM6WBDtSD9XCcFiRs9YPGgsAGvWch+deoRTNrg5QKzvlvvovfkeNvSrh7lpZD8hU6xSUHiz1zvMJzVZCOEyl5lCjJ7IWFJ9n3mE0hHcTCy1ly5Vn7xPvs0bWPwkuEg7u/WktPMnUcrxQ0IWdQDxps720HMTG8ZCU008OYB0A7s62CUEEg1t2Ruk1TvqJ0SIpXdmySkagBUtHpnUklHcH6SeeiZl3XpfveFWfvhvFlpAmhGy8j9vU9U3M8l99GAWrB0F+gqrYbwBQwBWZSVlP/I0uQfUWd+ZvRY1ZH8cwGpIbpvwLCtuBCpnfEgVb74Uxh2P3c1ArN/bCAEFG6qYtYBZUU6QgdXo0kJPjucQnVY4gwFX9mB45r0f249jQFaJW1/cE653sWe4FjnFc63gcpLnbjLLBxlyi++ZTDa7Q9a8Hi4xxbdcRYED+0O3l2I2LZEb2Cwu3OCjwgNBGtnfyeJsyBX/nl1Ucus1FCg+GHILRNtf1voYMAIgBUXMZufM70Q5z71uWjylZJZTrHmNAwBARFhVzV/vY1XHHO5kFgKdWgkxoWBtBaDw40Ve2rqvfuZU3L5fdIKLjujoILdTeBpcT/7c6qePFnpozc4AHZbnYC58Azo7osrYjPXHanKyGj2ijK1Cl1Z33JJRE6nnHTeEYq2JB3Y1up92zoWUec3NLMHC9yt89NZPHmZ9cutYd8gCpjEArF2HArTtQJC5DsK6sWRfKe16821ytWtHnSeeTY4UN4nZYlfvDDQ6gAXXOiQPQZwouYJ31OJNPvIHbHR8j+ixpGBN5dLgCQhr1v8s8NA3y3zE90PyGh8NwFKMR8ayMn5NZc89To78jpT77Gtkb94y9BBYyrEsxyv/YtZZsNJCqZr5MZW//gI5O3eV3S9wF0I1KxOvE3cOWOWFGcmox26YQVete7Ye/97pdTPN7XBm3PkqPqAxFuQW1XupY8UW6liOn62UX/s76J6XdyYVZnTRTb9Z9Fhtw6aFnk7lmxhoddLueYpymJM3nj7rchmVuerS/Co2IuIbAQUmWW3d4/SomRXa6+hZ70KHt80bKfOayZR29oVhD66Z/xOVPf4gIRNWzvPTyNGmnezAAET9VeCnzq3sstmZsPksg/XVgl9ImqEQbhOI23RMNwelp9gIGZVK7ryBEHxVuknVzo36Laymd2rWcYBOiBmF23gcvswocF05oqOdpTYXjU0gx1tPTTGj+yZ9UWQKA6N0omd9iDUeq84n0BzLHbdXezuluYxloIPr1ud/eFmCgpw0opvHpjD3LjOLlhhYu4sDVFxF1LudndG+/F8vUef5H5LHmUaVtz1DPUYOpkpPkN791cviKTW2BRbWoPOOdTGQHln1Igsy0/1ngZd2HAzQ9SNTZGNJ7SkN0ooCPw3u7lDlHr1tf4De+81Lv60TLgnMmk9Wm0dyAFa0eGQZo8ZQ3sl1FlFi7Ev/7l2UOnw0C6pvS0sn8vup8tMPCYlg7BmZLKyAs5vgxitmK0YG3LA2+G7Hdip99B5CgoWUIcMp+94pRE5zXT/NnLNa+uIWWFq4lQB1rTbRpRvQY/b+SteveYLcgZowTn/S7Ur6stPEBuF+PBfkNH8lA6nya4EqgFZ5FQWU6S2NSdva3MNpXofxtLDNKZp5YBY9ag4KmgdnoIFZdMWaT0ceWMyAq36Hlmke6Xf559BnXSZRpTNTVduGoEfVQEyqZBY9TVHvTBKBqm7MklOyv5dggl/xwdtkb9aMsu56OGRiL938wY0v6+a7Q24U5QdLacfr4Tf0VR5iLoC4wQ8Vv5+8q1dQ+bQXybdhHdlzclnsK2fvw1iVdUV+dkt+WJ5gfeVZ+BuVPnYf2XObxwTMVAk4olKyyykazVaji9OjR7uV25i13ln1vSTloBp33EhLVGUJ1NVAQoHXf/AwMARgzDmDnQyQwe9mFa0AFiysYImJjHWLPltEHd55gDxpWZQ+5UXK69eJJT54+2cPLdjgb3QACzyCu9z4gU467ShXKLMeZLK7OMgSO3y73McsTxGb8YLjXXR4RwdLYoHLFlgDwRoVsaRgdYY4gPheGvsLz0AyiY27/bRok59+WeNjbvNiMWs+WW29kwOwosUj29eyB+W9/Dplt6q79GZhDR5/gF1mhTLdVlcJCUOcLsq84jpKOzf8TFw991sqf/kZ1gZ17FlZBDPHQGkJi2vm7NmHcp540TRrbrPmqJF+OIBlhHuN0NZqEz1yIwCwACBWs5r9Ydz9uuP59FF3wVwynsWsBXnSfasFi6oKAFZbqUPFNmpbtdPQ0Mtd2cwabV6HM+lQSgtVfZlFj1U3bHLz6ZRd39Fp22dQXsW2qDxGsoEFbUdQj5I1dNSB/0Wt903H82hml0uo2pEeU15mycnq64MqpY9jJS4neeYmu95h01f66L0EU3vEcbFlZjKXwtDmr3M3ynn65ZA5P9xfVvzrJcr7NfyGnsWdsAkYF4tL8eWnoT7AOVhvZT/weAi8QlYrHCCQiSgrTQjiWnL/reRZupiipTQ3ot7JLqdotFuNLk6PES2P3tas9duq+yHQpdYdFwkBvP4gc6dla5fKgv437wmwRAo/rxEseVAAxow72knjjnaxxANmFHEeARS7fKiLzhzgihqea/PeAK3d6aeR/V2U4hRcjuGWjCDoohsy4uYhe+nWfUFV/T33bQ1L0JEoeqcUSwoyQCbc9s1sBAu5HQcCBMshAHdyxSy6rLbeyQFYseKR9X76EcrMkMQjgwXk2lVU8cZUQsZbxCMDKIWQAumXXh2KRwagVZppFhduFe9OI+9fS4R9R2123JSRp1L6uRNNSQRjxrw0qw8OYJnFyQbqx2oTXW4j0LVsA1275knKrxCyN4nlx/an01u9b4srp7UuyDDZ9G3dxH78WzaRb8d2ZrLJMnfEsSxpdSIDslY2HxjzKVrpURqy1fRPpAdWfwCtYHGV4SuPygZYwyEuG8Crakcaqzdo3wIasfNrOuLgkqjtYEH4eZeLyWOXdzExS05Wk4/c+qCko/H8nstJnrtW0DuAWJWffEDV339NgUMH2a0lAhK7jx9CGVdNFoIT1xYcwuRu6BFPBC5l2FTC4qrqs4/IlpnFNp6w4EoZPppsLmGjWu0l+upPL8tohWDA0hTZiL6a88RUcvXtz6wBpJtUI/ptBTnJ0W81ujg9RrQ8eluz1u+m+l6KhzuunLTMkpN0Hg3v52RWU3Anjiy4eJi90kc/rfbRJSe66IhO9V0Zkaxj+kIvffWnYNWkpr93fvUQLinMoqep6l18VoP6vZotJ/EJauORVVQHKTNKJtzI0WJfsHFPgAG/iIfWFAsHsJJM6lbb2ERbkNtUFdG1a5+i3sUrwyS0qPUpLLi7CB6YLb5oC1iwuop8WzcLINW2LeTfsY38hdvJv8uYVZU4/t3pebQtsxv72Z7ZlbqUbaChu+ZQy+o9MUncndaB5ubBKms8ee31/ZrNXpCtpn8XPLCRgVajdn4Vk8+LWw+lBW1GEIDDaAUusCN3fh3T5XBml0n0RaeJ5IuQlVlyspp8+IbN7BUuvD+ud9r4W+0NktNhY24Ycjf0JVVBtqEMcyGUeQRiqcz8w0dzVvpowrFOOu3I6JYBByuCipkN1VLB1we1nNJXj88neb5xvdOnT2pbcb1Tp3e4KJhwrItl8BMvBRC77sfVPpqx2Ev7SoMsrt35x7nopF4O5s4I8KFwf4BmLvHSj6v9bN0Xi5r+UNcs+fD9kNoZoa+e2XISR6EmHhlcM+eu9NGgbg7q3V5IPBKt4KJswXofffi7l1nLXT7UzWJvNrXCAawkk3hT2gggNhRArLe8Mz4AACAASURBVAH7F4ZJaUXzQQzEOpjSynTpYQHzby8QLKrwWWtRhSB5wcoKw88rcTenAgZSCWDVtqxuMYO0H7/nJxqyew4deeAPxWf/3O5UFvR9S1bPUF2zF2Sr6J931Qqq+nQ61fz+S1S+wlrql3ZjaEHbkbQhR4hXo6ZAZrDI6lu8QrZ6kGz0adfLWFy3gE146ZglJ6vIJ5JxVqOL06NmJmmvY9Y8knsyYsLghr5/viPqDf2ybX6WxQ4gllyB5dbanQH6Ymmd+8yo/k765zC3LEiFW1bEiBnapzYtnnaWhLWwmt6JxFmNLk6PQUWP0tzs9YHLKbHlZEQ+sNSCxRkuEBAvykjhehebe0bkZEQukW3NlpOeeGRtcxDXzMUyRyIzsdT6Gm6d63b6WfbOX9fVgand29jptKOcNKirk9rm2sLAL1gXiolGzORVIvTFAaxEkIKGMVh1okejyx4M0DVrn6Ihu+eGcWlTdh+a1udO2pHRWQP3wqvmeg6yOFXtKgupXeUOal9ZSEe5d5J/d5HuPsWGAD8KsrrTtkz8AKzqykCrGkeqrr47lm+mobvn0JBdcyhLIeg7eINYWb+1G20aMGKVg0LNrz9S1WfTmX95tLInrT391nYU/d52BMHCTW85cfc8GrnzG+pV8rdsF7DCmtHlMvq60wWmyamprQ96ZaO3nVkbHKvJyWr0SPUDmesWbvDTN8u8hDgpsW7o/9waoDMHOOn0o5yh23vc2B8qDxJiYCDmy/821T8MjT7cybJJdW5Zt2HFxvOPzX567zcPvXGF4K5stFhVTlaji9NjVNPl25u1fltlPxTJJa53XO+0cMCs+WQ1vVOzPijFI0MfALN6thOy6GIfsmGXPyyIvpysELAfgBaAL2SZBOA1/frYMXi1yDyR6nIAK5GkoWIsTXGigy2XbniZxuz4PIxDRen59EafO2l9Tr+YnHMHPCzbnwBUFTKgCoAVfk/1V6ngeuwqzs5dydm9Fzm69mBpTZ1de9DI181Jpx35ZBg0n1L0HbPK6l0sD4yIbQCWNTv7HEo94xxytG1vmE50kKz6V/XFf6ny0+mEFLXRyvqc/iy2FVwFq5zmLfhwBYVFVo/SNbKPhpxa/PNqSjvHeKbNZJWPknJajS5Oj5LE9X1v1oZafPrkD6pp9Q7523czb+iVqDWLLqvpnZqDghJvzfyey0mem1zvzNSy+n1xveN6F18Nk++d611srlt13WsMXZN7JgewEkUSKsdh1Qmhhq5zt75LZ2/9IIxTxe7mzJ3wrxbHsv+3rtolAFVVgkWVaF2lFEtKDfvtrdowoMrZvScDqQBWOdrnyTZVQ4+aZ8aq07NkFYuTBTDLFfDG7M49+HhKO+Nsch97kqHHNgRdagao5sUZKDlEVZ9+xIAr8tdlu4ns/49WJzHg6o9WQ9Q8WncdAI+IkdW1bL1sH8h8ljHpako76zzdz0gm+Wgh0mp0cXq0SF99XTXrgvrekhewj0aj1fROpNNqdHF6tMxS9XX5+tC0DtxWm0d8vVM/1/XU5OuDHq41XhsOYDUe73U9uakvyKcWfkqXbHwtjHdeu5uWtjyB2lUJllUp/mpdvBUb2TIyaoGqXuTs1jNkVaUlFVRDyglWZKcUfctcDDuXbYpJO0C4tDPOYWCWLSNTM58akq5Yg4v1ovFt2cjiW1XP+y4mfUhTf+fOobQ+t79mPhhpMGLnN8wiq3O5vKzsObmUDiDrjLM1PyYZ5KOZqCS2/GsqQALXOz1arb6NWRtrLif1PNdTk8tJnmtc7/Rok/o2XO+43qnXFvNqcr1rWoCweZpjTk8cwDKHjw3WC98IEJ28azaLi2VGQZyqgswetDWrB4tX9crD/cmWnmG468aS0+EHl9LQXbPphD0/KtKQMnwMA7Nchx2uWFes0Fh0RQ5Q7sXpWbKIxbfy/Bk94L09txmljjubUoePIUdex0Z1iRy940sGZOVXbJXlv71FS8q45J+UetpZlpCPaiJkKiay3umhi9Ojh2vKbczaUCfDeqfMjfo1rKZ3XE56tEB9G7PmE9c79TzXU5PLiQNYevTGaBuudxzAMqpDRtpzAMsI9xqhLd8ICEwftG8By1CY7itXJYW9ae1pay1YVcDAqm50MKVlvbZWWZBzPIdoWNEsurBmHvl3FsbkEazMYO2jBihJRP2rnv0NA658BVui0gmXz9TTz2LAldTyLBHoGVs4ky6vmcWyXsoVe+u2lHHxlZQ69gxFXU8EejBIs+YRP6AqitxQBbPkxPXOkBgUG3M5Na2DgtXmk9Xo4e8lxSXLUAW+3vH1zpAC6Wxslt5ZdX3Qyda4NeMAVtxYG5+O+Uagjq99Dy1nIFar6rrA3GWuHJb9T7Sqwu9F6R1VC8OsBSyR5FSz4BeqnjuLPAt/i80Hh0NwLxx3Njk6ymd3TBS6frjdxUArxLcKlpVGpcs96DgG/KQMGS5bJ1Hogd7B7bFq1udRAUfEW0ufeDmljj49Kr2JRI/qSaeiotXo4vQIQkeW2Y4VW1g2WHvQT7+0G6tCG6JXMWv9tuoG1Gp6x+VkaLooNjZrPnG9U2S1oQpcTvLs43pnSK0UG3O9a1pAo6JCNHAFDmA1MMONPo4vyOEcRByh7iVrCVZVAKt8NqchFlt5Qfbv2knV337JwKzAwQMx+eQ6ciADs1KGDAur19j6hyD9pxXOILjfxSqpY8ZR6qjTyXX4UTHrNTY94uCkelf5yQdUDSBrd5Hs2B35nQQga0T9w34i0mNoQtY2thpdTZEeXDQAqMov3xoCrZAdVloOpbSgLzpdRHPzxutSG7PWbw6M6GK/6kZcTk3r4GO19Y6vD6qnuq6KZq0PXO90sV91Iy6nprWOq1aMBqrIAawGYrRZj+ELslmclO+nqSzI1T98T9VzviHvX0tjMpTFjGJB388h/N5Y+oeMi6dvn0GD982POl6b201p50yk1JGnEkAeNaWx6Ikcm5zeVX70LlV98zkF9u2RJcXZpRulX3AppQwbHfo+kelRI49odaxGl5XpSfdVCEBVrWUVfoeVVZqvUrUKVDgz6cvOF9E3HbVl5DRr/eYHVNWi0lWRy6lpHXystt7x9UHXtFfdyKz1geudapbrqsjl1LTWcV1KEsdGHMCKI3Pj0TVfkOPB1bo+m9qC7Nu6iapnfUHVc7+lYFXsAyasse4vO51WN4tt1WSmhI7Z+yudXjiDepSsidqto117Sjv7QiG+VVa2pscnw3yq/M/bVPXNzKhWc87uvSj9gkmUMnREowGMagA5TYKJqJwMctJCn1XoQdw5/9ZN9MGHa0NWVS2r5QFXLfwR6/rsLmaR9VWnCwi/KxWz1m9+QFXitLHvuZya1sHHKutdpNSsRhenx9i6Fq01X++a1npn1f1DfGaH/l45gKWfd43S0movGKtO9GSUU/W3X1DV91+Tb93qmLqNmGJz886kuR3OpIDNEZd5MGbH53Ta9hnUKsZhGNkT0/5xPgNu9JZkklPF+29S9defUaCkWJZcZ+/D6BnXBFrcaohedpjWjm/YrLVhC+zfRwC7fVs2McBK/J2CQcM647W7aXtmF+pWuj5mXwCxvu50IcE6ix8U9LE9mdY7LRRajS5Ojxbpq6/L30vWei8pSd5q84ifl5Qkbux7vj4Y419Dt+YAVkNz3ODz+IJskIEKzc1awJJZTt61q6j6m89ZrCyl8mP701m8GmR1NFqyvCXMTRDAlTPoi9rd4tZDafRd55PriAFGH5l8FkuBAAHIqvrqUwqWl8nSvz6nH3O9WtrqRMP80duBWfOIb9j0SkBdu0g5BWuq60CqLQCqNjPAKlBaoq5DhVq70vNoe0ZXKszsykCrwoyuhP+hNK/ZR2cVTKeRO7+K2cvsvH8wi6xDccwiy/XOFHFH7YSvDxxIUKNhqf4q6lq2gbqWrqcqZzrtSWvPfvaltlXTvF4drndc73QpjsFGXO+alt5Zdf9gcBqY3pwDWKazNL4dJjMwEoszVqPLCvQEa2qoetZMqvruK/Jv2xpTsTfk9GMWWQvaareGQowcBGYfumuO4sF1XoczaGdGJzJrQ5C0cvL5BCDryxlRXT/XNDuSZuVPoGUtj4vvoiTTu1nysepGIBH0rn1lIb09aqcAUjGwahP5i3aYoisl7uYMoBLAqi60PbMrA6u8KtwAM3xlDMg6fft/Y47lp/an0dedLqDdaR1C9bjexfeg0LlsI0uYYrRwOcVXTkblI7Y3S05q1jt3oIYBVQywKltPXUs3UPvK7bKkBGx22pPWIQRoicCW+AmrTrliFj38vWSWhsn3Y5ac1OhdfCkRejeLHq538ZUWl1N8+Wt27xzAMpujce6PL8jxZbBZC5jV5OT9awkLKF7z248xBVDpzKB5HQT3wgOprWPWPfzgEmZxdfjB6IHky1w5NKvjBPqp/elU5qqLb8XlJLA26PFQJQOy/ksAHOXKqmZHMx4ub3FMfCePpHez5MM3bMZFluM5RPkVW1lg9dBPxRZyBryGO7e5U8jRtTvNK+1UB1ZldKVSd67hvjG+8dumMzDLEcMi8/c2I5hFFkAyrnex2a7nvdS3eDmdtHsenbRrLrOMrXGk0Iac/gRLT/xsyDmMahypmuTN5WS+nDQJQGVls+QUqXeugJe6AKSqta7CZ2RGUpVDlK12MKWVLLg17d7uZM/OMdJ1WFs988m0h8fhfcvpiYd0OIClxFWr6Z1V961Kcmzo7zmA1dAcN/g8PtENMlChebw2bPEddfTezaJHfML4R4po5M6vaVjRLGpZvTcmWbD8AZAVCZwM3TWbAVc4VEcrOIzCeui3dnUZ9qR1zaLLKvMpWF3NgKyyzz6Jethf2XwQzep4LuEz3sUs+Vh1IxAPvQO4kB8BUgGwAoBlRkFmT2eX7oTslw7xs0M+6zoe9EjHPG77JwzISveVRyVlSasTaeSDl5OrTz8zyG0QutQO1Kz5pFZOHSq300m75zLgqoXCOg8atmb1qAWzBFBL6fLCLHr4+qBWg/TVM0VOfh9dc99fzKKKWVaVraf88tgW3fpGq66VLTOLHO3zyNG+Azna4bPud3vrNuo6qa2ldj5p6lRHZVPk1ADruFrSOD2xOcX1Tq0maatnlt5Z9b2kjZvxr80BrPjz2NQnWG3hsupEbwpyGrB/IY3Y+TUddWBxTB3fm9qO5uWdyYAVxLfK8pZGrb+i+SD6tuMEWtl8YMw+zXrRWE1Opz26j87d8h6dWvgZ2Ug+wDYARVhkwTIrXsUs+fD1QV5Crat2CdZUFXVWVdHcbbTK2N68BQOqRJDK2VUArcgZPQtgQ82jUTu+ZFZZzWv2RyXLPfBYSj//EnIdGXsNUcOXhqJLaSxmzadY9GR4y2jInnkMuIIrl5GyP7WNxEKrHxVkdQ/rzix6+PpgRErKbTXLKRAg34Z15N24lnwban82b1R+UIwa1Y402pLdi1pXFSlemhl6EBo7XQKwBVCrXe2nBOAipzPsEU1pfTDMWw0daNa7KH1bTT58vdOgRDqqmqV3VpWTDpbGtQkHsOLKXvM75wuy+TyV9mjWAtaU5NSyeg+zyhpe9A1leuUDiytJ7dd2YxioUpjRRakq+57LSZ5Not6l+yro3K3v0tjCmVH5CQs58HxN7pGqeK6lklnyQVDxYEUFTXp+H6X5Kgh0pfsr6n731f7uF74T67DP2v+l+Ku1DL3J1IXbV2ZPAFXdwiyr7Dna3f8aer2DFSeArHaV0WN2ufofSennTyL3MSfolmlD0xVtoGbNJzl6jtv7MwOtjt7/P0U+bcvszixn7UG/Yl1pBeia4HLYn7kcvvDoQLKlpWvqI1blpiAn05iloSMlvRNAqnXkFcGqTcaAT+jJlqxetCWrJwOttmb1pKJ0wcoTxRH0MyCrTdUual1dRADy21SJn7so1V+pgTrtVe2t20ostzrQY4vrXBUrY2RH1f4kbS2U5KS2Nz6P1HJKWz2z5CM+lctJG//V1uZyUsupxKjHAazEkIPqUVht4eILsmrR66rY0Avy8Xt+YmBWn+IViuP12V3MTfC7/HM0x8wxiy6rzadIegAonrP1XRqz44uo8oDr1bf5E2hdbn9Fmamt8OM96RSsKKdAZQX7BAglfEb5n7ROpVA/UFFO5Nd2UFY7vqZWb2d6x9rMfwimLgRVR8DjZJ9Hx+79lcZv+5A6l22KKlJnzz7MIitlyHDNYrfq+iDGtTql6HtE0ovJF+jJqmYD6O/mR9PfzQdQtqeEupRtpM5lG6hL+UbqUrZB18WFs0dvcvU7glyHHU7OPv3I0aadZvnw/YNulqlqKF0ffJvWM7AKoJUIWKnqJEolgFUAqBhYBdAqG2BVRyNdUra3OALUKqLW1bsaxHqr3JUtibsVHmD+oEzGVEOERjRO9nU8khecntjaYdX3kplzQk9fZumdVd9LengazzYcwIond+PQt9UWLqtO9KYupw4V2xiQNaLom3rBopECG5Y/c/LO0j1DzHrRWE1O0ejJ8pbQuVvfI7hgRSuLWw1h7puIZxOyZqq1YpJaN0W3gioXLKR8FcStnnSrtqGGh1Ja1AZT78qyACLzH8Aqv80h269V5hHcmMcXfEi9SlZF5Z+jUxcGZKWOPE01j620Pvi3F9A7U76ik4tmU67nQEwe4DAON24AVn83G0BwCYxWEGMNIBZALfGzVfVu1TwWKwLActYCWq7e/cjZs7fqPqwkJxDd2PR0Kt/MZHlLjy11YFUgoFoekRU99hQGUAmAlWBhhWzCDVlgvfX9pGLy79oZ+gng9yLh72BV/Ky3kBUxPFOiAHAVZnRWjBenhkdWWcdFWjk9HMBSo/dm1zFL76x6rjWb30b74wCWUQ42cPvG3tiY/YKx6kTncqqbGKcUfcfALJ/dyQASACVGi1kvGqvJSYkeHDYBZCF2GS/JywFYLwCY2p7RlQozu4RAK2mmTjXUWW0ezT59PVV+9B55lkZ3hwNQknb+JEob9w9FFinNJ8UOTKqgV07BslKq/uF7qp4zi2BBo1SWtTiWVgG0aj5AtTt3ZJ/2YIB6lK4JAVqdyzYSABGtBS6Grn6Hk6uvYKGF4Py2jEzZbpJdTpFENSQ9cAlFzDOWERBB1ks3xMz6qSRHm9tNzh59GAAJ60d8jp6uLTi60jP0fh9rHgWKDzEgi4FaoZ8i4X97tQOyasdY4cyk7Znd2Hq+rfYTvwP0U1v0rg+NqXexaOP0xJZ8Q64PXE5qZ2H9elaTk35OxKclB7Diw9e49WrVCWE1uqxGj6jQVqOrqdIDCwwEex9eNCtua5UZHdtS08iWkUE7qtKpyplOlc4MqnJkCJ9yfzvwf8n3tX+bMRb0wTfW8pxMtHkEN6fKj96lmgW/RBW9Pbc5s8hKO2sCkSM8OHOyr3c1v8yj6rnfkuePhYqqvzb3cAZYwU0Q8aniUZDVsFvp2hCo1ad6IyFzqtYCQAQuhwCzmNthuw6si0TTP610NRSQAMtoIRPghhBo5Qp4dA/X5nIJIFWPOrDK2blbvf6SXj5+f5jllgh0bVheyOJxxSP21u70PNrGLilEcKsr7U1rLysr/l5KjveS7okW0TDp55PF6Un2/YNZehrvfjiAFW8Om9y/1RYuq050LieTFT+iO75hM2fDhmxuCPYOKzkzi83lZsCTLT2DWU3gd3u68Cn9H36343tJPen/yCG4vlltPnF6zNS2ur4i1wX/9q3MIgtWSNEKLH0YkDX+PKaf0pJMcvKuWMZAq+o53ygyd0dGZ/qrxTGCtVWzARSw2RXbmFlh3g0+8q1aIbinbVxHvo3rKXAwembJaM92tG1PzsMOpzcKe9LG7D60OVu926GZ9Ih9JdJ7qX1lYciiCqBVl7L1lOKv0U+200muSLCqS3h2yWidJ9M80sIgka6Gir2FjIzM8jazmwBu1QJcsx5spWXYUetaTU5Wo4efl0xR86idmLV+W1VO8eW+9t45gKWdZ43agi/I8WW/WQsYlxOXkxYONLbetazey4K9D9k9jyqd6RIrJ1gzRfzNrJpgEVVr6cQsomr/rrV4mn2/9kx2sfhltfnE6dEyO9TXjTaP4AJU8dG7VD0rejIDsttZ1sK08RPI3rwFe2iiywlxrarnfUfV335BgdKSmIyyZ+fQ3KwhDLACcAXXpcYqcnLyrvmbvKtXMDALoJa/cJvm4WFd2pDTj4FZm7L70sacPlThzNLcj94GZq7jcMWEZU+ar5LS6n0i46rw/9TI7/2VzLoq1V+llwwWMw/xqvqffFitG2AfcnZVB1bJPTTR55FeRqmhK1rmRACMsIgzowDIdXTtzmTk7NKDfTrytccYU0OPGeNV6sPMeaT0rIb43ix6rAqMWE3vrCqnhpgrWp7BASwt3EqAunyix1cIZr1ouJy4nLRwgOtdbG5ZbT5xerTMDvV1leYRQB64FlZ99lHMTtPOvoABWaPeNReIVU9JeE0pXaG4Vt9+Qb6CLYpdpgwbTe6jB7OfkW83HmglHaiSnFDXv7OQvKtXkg/AFqy0EMNLR1bSzdm9BDALoFZOX9qdJrgdxqOw7KvIvFpZyT5ZFtba39n/q4T/1/1U1tYR/yd8X1XScIkwYH2HoOpbazMBIsg6YjGhqJGTGj5abb0z64DqCPqoY/mW0A9ixXWs2ELZnmI1bI1ZB1bQIVCray2o1aU7AciOVqwmJ6vRY5beGVau2g4aYn3I9JZSlreUhM+S2t+FT+H/JZTlK6VdaXm0Kz2P4Hq7Ky2f9qS3J59NPjRANPrNoseqcjJLb8zqhwNYZnGygfrhC3J8GW3WAsblxOWkhQNc72Jzy2rzidOjZXaor6t2HgU9Ncy1EGAWxciu9kOHcSxbamFGF/WDiENN0MXiWn33JXmWLVF8guuogZRy3BByHT2YnJ27huons94Fy8sYoMVArXWrGagFME9r2ZvWjjZl96GN2X1pU47wWWflVCFj7QQrqPD/C1ZPdVZQYvtEz74aJBttyRayAIoZAQuyoltWqZ1PSjJIZr2LRVu86Mr1HJQAW5uF3yu2EKzyjBZ7y9aCpZYIauH32rhl8aJH65i53llwP+T3MyvhYGkJBUqLhd9L8HsJfTJ3Xz2QCmAVQCsbBbWqT6g+Mn0yUIuBW/nsd/wPmdDl3ObN0jsOYOkWmaaGHMDSxK7Gr2y1F4xVJzqXU3znilkvGqvJyWr08PWBzyMtHNCzLlR+8j4Ds2D5Eq3MbzuKZued1eAxlvoWL6dhRd/RibvnKbIBQFXKyaPIdfQgcvXtL1vfausDA7JWr6QfZy5jbnOtquOXLU5RAAlYAdZUW7LrwKqtWT00jVLPfJJ7gNX0rrHeS/kVBdQRVloSq60WNXs1yVS2st1Ozi7d6aeKzmEZEUvczYz3raMHrneJDWC5Ax5m+fTxJd5wQArgVAlAKgGgkgJWwfJyHZoQnyawzGKWWuwnn1lvAdh68fauhCzFZhWrrntm8cdoPxzAMsrBBm5v1QlhNbqsRk9jbdiiTS++wZHnDNe7+C7IXO+sq3dVX85gFlmBgweiKtHi1kNodt4/aG3uEXFTNGTsQ1IFZAiF5U+sYs/JpZQRp5J78HHMRZBstpj1rb4+tK7aRT1LVlGvktXsEy5ZyVxqHKmEwN1VDiELa3XtJ/6u+z2Nqlmcwro6AB5gZWW08PUusYEEjC7DV0YzxxeRb8sm9uPfKnwGa7Rn+YykFnoUFjS+NiNivJM+cL1rOL1DHL2Y7nlhrnuCG1+iW5oaWfeQRMiR17Hup10HYjHm2rYje6s2mrq26vtWExPiWJkDWHFkbjy6tuqEsBpdVqOHA1jxmM11ffINW8Nt2IxIksvJugCWSFn17K+ZRZa/aEdUVVne4hgGZC1vMdiIOoXaZnjL6JRd3zPQql1loWKfKcNHU8qJpzDQClk+1Zam9l5CIPNeJasEUKt4FfUoXRPfw5fNJmRUTU8nW5rwaQ/9nV7vu7q6dd/Z0zJo/DRigFS8gQIlveHrXfK+lxBDzlcLZvkBbm3dxOLKmVGQxRRx0kRwC58HUszJhIjxcb1T1jskB4DrMkv0EJHkQS75QyjZg7+SgVBibClnwGuGSsStDyQbKXPlULkrm32WhT4l/3NnU7vKHezdKf004n4oR5C9WXNydAC4lU+O9nkM2LK3aSd8tmhZr4lV37dxE7bGjjmApZFhjV3dqhPCanRZjR4OYMV35vMNm/KGLb4SUNc7l5P1ASyRQsScWvXiv5m7TrSyJvdImp1/Fv3Raog6BYqodeLuHxho1ad4hWJ799GDKGX4WMKn1ptgq67feujqUraxDtQqWUU5nkPhFk6weFJj7QQrKInlU5Ujjb57oP4hRlGwMhWstn+wGj169E6PHqhto/a9BKssqZWWYLW1kRBfzmgpd2Ux90OP3U1eu5s89hTh05Ei8z/J96F6df9767pcsrndRO4UsqWkkM2dQuRwaB5iwumdzxee2KFKmuRBmuChkgLRvquqpOqSCnIHajTzo7EbIIGALTuHYDnMPtlPLv17WVotOCUAVOUSoMoIiN8WoFYVgK1wcKtFzT7TWQHXQwZstcsje63F1uTZzVi8rcZyxRWJVLs+mM6UOHfIAaw4M9js7hNuQTaJQKvRZTV6knXDpqSeVpOT1ejheqekwca+N2tjY2W9O3r/Ijpr23TqUbI6KrM3ZfemOXn/oPltRyoKpN+hZTR85yw6bu/PinULM7vQ/Daj6IZ7h5Gjk/FA8laWkyIzG6ACn0/yTOZ6F1/lM6p3gX17GLA17Z01tfG1NhPibSVUcTgYkAVAiwFbbnf9vyO++3S5PQJMiw2cCeBbCnkcqCf8bgsG5C2cNFg9tUupEjKPejwJxVK9g0EyiDJ3DjVrm8sAKHtOLTCVnUu2HAGUYmBV7e8iaBXteQ29PsAyK798K8FdX2q11SO4U1dikFh8BK8QZ4sFj09rS3tT2zJQC7/v8ONv/QAAIABJREFUS23HALt4F6PrQ7zHp7d/DmDp5VwjtWvoiR6NTLMnhNXosho9HEiI74Q3az5xveNy0sIBrnexuSWdT4cd+ovGb5tO/Q/+GbURshXOzv8H/dj+9LA6OAwOK5rFgCulm/NSdy4haPz/Wg9lGfJQuJzUy0mL/ptdl8uJA1hm65Sa/uKhd8h4iMyHQsD4usDxyJDIi3U44Lc5lF30JO57sI6CtZ1V30vIUOwv2EK+rZvJv2Mb+XdsD/0Evea6WyLGoZgVEaDW3lpQSwS44D5pRjFrfTBjLGb2wQEsM7nZAH3xA2p8mWzWROdy4nLSwgGud/yAqkVfzKrL9U673nUvXUvjC6bTwP2/R22MTSliZKUEamjYzlnUunqXosgWtB3BgKuVzQcSbm2lhctJu5wUGR6HClxOHMCKg1opdtmQepftKa4FtjZTJ0k2REfQpzhOXsFcDrAED7VuzCF3ZrmED6xOXTKISmdWKJZUpTND96AaUu90D1JDQyV6ghXlArAFgKsAAFctuLW7SMNT1FX9T4/r6Nv8c9VVVqilRJcpD2mETjiA1QhMN/JIDowY4Z5yW7MmOpeTMq+N1OBy4gcFI/qjty3XO653IgfyK7YyIOuEPT/qVSf6u/kABlotaXkCVcU4SHC94wCWbiUz0JDrHdc7terToWIbNa/ZT66Ah1mZCp/Cj8tfI3xKv/Pjb+n/a9v5PdQ5x0uwhCGPh30Ga2qIgkG1Q0ncenZ7KJEDkjWwZA8RSR9Cf+P/acL3drFe7d9nvEYMuGrswteHOgkEDh0MAVsM3NpWQPs3bGMxFvWUF/s9RP9rfbKepvXamCUnUwZjYiccwDKRmQ3RFQdG4stlsyY6lxOXkxYOcL3jBwUt+mJWXa53xvWuVfVuOqvgQxpW9K0qsSBjF0Cr39sMo4MqM3dxORmXkyrhGKzE5cQBboMqpKt5U9A75r4FMIsBWp663xFXqhbkYjGmxDoeD037vqwWRKshl78WTIsA2CLBNQFwqwPhgjZ7KMkDMoNW11o4waIpPImD9LvwBA//ubWFkJU0NVWXfCMbWe18YTV6RHmJdLWo3ku48GI/5QXss33l9pgZcR8Y8CptzBFCCBgtZq0PRsdhdnsOYJnN0Tj3Z/WJHmf2KXZv1kTnclJktaEKXE78oGBIgXQ25nrH9S6a6sC15qxtH9LYwpn1qiALEQK8A7hC+nmthesdB7C06owZ9bnecb0zQ4+09sH1juudVp0xo75ZehcJYMUaW9uqnSygPECtPAnAdf0JM+iAygsuJdrNpkvpeQ31PQewGorTJj2HAyMmMTJKN2ZNdC4nLictHOB6xzdsWvTFrLpc78zXuxR/NQOy4F4oglaIa2WkcDmZLycj8ojWlstJnjN8PxQPbavrk+sd17v4aph871zvmtZ7qTF0LNYzOYCVaBJRGA/fCMRXYHxBbloLstXmk9XoEbXRanRxeuKzjpu1fnO9i498xF65nPh7Nr4aFt8DN18f4is9s9YHq71nud4lh95ZVU7x5b723jmAJeHZ8uXL6ZlnnqH58+dTYWEhde/encaOHUu33HILdenSRTt349CCL8hxYKqkS/7i5Bvr+GpYfDfWfH2Ir/T4+iDPX653XO+0cMCseWTVg4LV5pPV6OF6p2W2a69r1vrA9U4777W04HJqWuclLbrREHU5gFXL5Xnz5tHkyZNp3bp1lJ+fT61bt6adO3fS7t27aeDAgfTqq6/S4MGDG0ImMZ/BF+T4ioAvyE1rQbbafLIaPfygwNc7LRwwa/3meqeF69rrcjnx96x2rTHegusd1zvjWqS9B653TUvvrLp/0K758W3BASwiKigooEmTJtGyZcvozjvvZD8pKSl06NAhuvvuu+nNN9+kc889l9566y3KycmJr0QUeucH1Piy36wXDZcTl5MWDnC9a1obHKutD1ajx6obUC4nLauy9rp8HZfnGdc77bqkpQXXO653WvTFrLpc75rWvtUsvTGrHw5gEdErr7xCN954I02YMIHeeecdysjICPF37969DNxaunQp+27cuHFm8V5XP3wjoIttqhvxBblpLchWm09Wo4cDCaqXLl0V+XrH1ztdimOwkVl6x9cHg4JQaG6WnPh7ictJCwe43vH3khZ9MauuWXpn1feSWXw2q58mD2BVVlbSlVdeSR9//DG9//77dMkll9Tj7ZNPPkn33HMP3X777SxGVmMWvhGIL/fNWsC4nLictHCA6x3fsGnRF7Pqcr3jemeWLmnpxyy9s+pBwWr7B6vRw/VOy2zXXtes9YHrnXbea2nB5dS09g9adKMh6jZ5AAtxruAeuGfPHvrggw/ohBNOqMf3zz//nM4++2waP348vffee43qRsgX5PhOC74gN60F2WrzyWr08IMCX++0cMCs9ZvrnRaua6/L5cTfs9q1xngLrndc74xrkfYeuN41Lb2z6v5Bu+bHt0WTB7BWrFhBEydOZFyePn06HXHEEfU4vmjRIrr44oupefPmNHPmTBbkvbEKP6DGl/NmvWi4nLictHCA613T2uBYbX2wGj1W3YByOWlZlbXX5eu4PM+43mnXJS0tuN5xvdOiL2bV5XrXtPatZumNWf00eQBLDTilpo5ZAlHqh28ElDhk7Hu+IDetBdlq88lq9HAgwdh6ptSar3d8vVPSkXh8b5be8fUhHtKp69MsOfH3EpeTFg5wvePvJS36YlZds/TOqu8ls/hsVj8cwFJhXcUBrPrqxid603rBWHVBttrG2mr0cL0z61Uv349Z6zjXOy4nLRwwS+/4+qCF69rrmiUnvj5o572WFlxO8tzieqdFi7TX5XrXNM+B2jUlPi04gNUAANbAgQNNk17OP341rS8jHZV8PtRI83ptrUaX1egRBWY1ujg9pk7jUGd8fYjNV653XO+0cMCs+WQ1vePvJS1apL0u1zu+jmvXGuMtuN5xvTOuRdp7MEvvrPheWrp0qXaGxrlFkwew1q9fT+effz5j8yeffEK9evWqx3LRAqt169b06aefUocOHTSJxUwAy9l6kKZnx6uyb+8SU7u2Gl1Wo0cUttXo4vSYOo1DnfH1ITZfud5xvdPCAbPmk9X0jr+XtGiR9rpc7/g6rl1rjLfgesf1zrgWae/BLL2z4nuJA1ja9SnuLZItC2HcGcIfwDnAOcA5wDnAOcA5wDnAOcA5wDnAOcA5wDnAOcA5kGAcaPIWWJWVlXTllVfSxx9/TO+//z5dcskl9UT00EMP0ZQpU+j222+nZ555JsFEyIfDOcA5wDnAOcA5wDnAOcA5wDnAOcA5wDnAOcA5wDlgbQ40eQAL4n3llVfoxhtvpAkTJtA777xDGRkZIanv3buXJk2aRDCfw3fjxo2ztkZw6jgHOAc4BzgHOAc4BzgHOAc4BzgHOAc4BzgHOAc4BxKMAxzAIqKCggIGUi1btozuuOMOuu222xiIdejQIbr77rvpzTffpPHjx9N7771HOTk5CSZCPhzOAc4BzgHOAc4BzgHOAc4BzgHOAc4BzgHOAc4BzgFrc4ADWLXy/fLLL5mL4ObNmyk/P58QsB3xsXbv3k0Iwv7qq6/S4MGDra0NnDrOAc4BzgHOAc4BzgHOAc4BzgHOAc4BzgHOAc4BzoEE5AAHsCRCWb58OYtxNX/+fCosLKTu3bvT2LFj6ZZbbqEuXbokoPj4kDgHOAc4BzgHOAc4BzgHOAc4BzgHOAc4BzgHOAc4B6zPAQ5gWV/GnELOAc4BzgHOAc4BzgHOAc4BzgHOAc4BzgHOAc4BzoGk5gAHsJJafHzwnAOcA5wDnAOcA5wDnAOcA5wDnAOcA5wDnAOcA5wD1ucAB7CsL2NOIecA5wDnAOcA5wDnAOcA5wDnAOcA5wDnAOcA5wDnQFJzgANYSS0+PnjOAc4BzgHOAc4BzgHOAc4BzgHOAc4BzgHOAc4BzgHrc4ADWNaXMaeQc4BzgHOAc4BzgHOAc4BzgHOAc4BzgHOAc4BzgHMgqTnAAaykFh8fPOcA5wDnAOcA5wDnAOcA5wDnAOcA5wDnAOcA5wDngPU5wAEs68uYU8g5wDnAOcA5wDnAOcA5wDnAOcA5wDnAOcA5wDnAOZDUHOAAVlKLT/vga2pq6IUXXqB+/frR6aefrr0D3oJzgHOAc4BzoFE5sHr1asrPz6fs7OxGHQd/OOcA5wDnAOeAdg5s2rSJ7r//fnrooYeoT58+2jvgLTgHOAc4B5owBziA1cSE/84779BNN91Ep556KuH3jIyMJsYBTi7ngHEOAAh+5pln6NChQ/T4449TSkqK8U4buYeDBw/SlClT6KyzzqKhQ4c28mjMefyKFSvYIeGee+6h448/3pxOG7mX77//nm699VY67LDD6M0336TmzZs38oj44yM5gLl033330SmnnEITJkywBIOsOJcsIRiLEyG+l0aPHk1jx461BLXl5eV09dVX00cffUQ333wzPfXUU+R2uy1Bm1WIsOIezyqykdLB30tWlKo6mjiApY5Plqm1bNkymjhxIlVWVtIHH3yQ9AfVkpIS+vPPP6l9+/bUo0cPcjgclpEVJyRxOTBjxgy66qqryO/305VXXklPPvlkUoNYOCTcfvvt9O6771Lv3r1p2rRpSb82FBcX06WXXkpfffUVszh94403kh7EEsGrHTt20I033shu760AnibuTNc+Mp/Px8Crp59+mlnJPfvss0kPYllxLmmXbOK3wPvoxx9/pN9++41yc3PptNNOS2rrHulcwnvp+eeftwyINXPmTLrhhhsYcIXL5OHDhye+gkUZYTAYpKVLlxLeTygAGgcOHEg2my1pabLaHi9pBRFj4Py9ZEWpqqeJA1jqeWWJmh6Ph66//np6++236bbbbmNWJMn4kiktLaVHH32U3nrrLQKIhdKrVy964oknaPz48UlJ09atW5l755dffkmFhYUMSLjiiivo2muvTVpLOVgoPffcczR37lyqrq6mwYMHs03bkUcemdTzCbdzOKDiByXZQSxsPC+55BLav38/o8cqIBZu5zB/Fi1alPQgFgevkmfJKCgooGuuuYbmzJljGRDLSnNp79699OGHH7IDNw5BRxxxBF100UV00kknJe0lGOQzefJkBl6JJTMzk63r2Bclq7sxLldwWQTAx0ogFvYQsKR97bXX2KUyLliS0SMClymwIoN8pOXss8+mF198kfLy8pJn4ZaM1Gp7PMyjX375he2FcOmFvfjJJ5+ctOuCKCorvZeScqI04qA5gNWIzG+sR//6669sU9OqVStmwtyzZ8/GGoqu5+KFCRAElhWRpW3btuyled555+nquzEa4fbqvffeY9YUAK4iy3XXXUdTp04lp9PZGMPT/UzoGeS0atWqsD6sYpVgpQ1ORUUFXX755TRv3jzKyckhHMA5iKVb9U1vyMEr01ka9w45iBV3Fmt+ANbsl19+mV566SXZd+3DDz/M3sPJVsT1Yd26dQwwbdOmDQPmEGcJBcAWLluS1VrTqiDWX3/9xfbiu3fvpldffTXpLDWl4AH23h06dKCqqipas2YN0zuAWMns5m6FPV6sNQ8yA3B/7733UrNmzZJt2QuN1wogFi5VUlNTkx5QbEgl4gBWQ3I7QZ4lHlZhIouYNw888ECCjEx5GNJDwZgxY5gV1oABA2jt2rXsNgs33vg7WYA5gFewUHrkkUfYze9ll13GrHlwEwdLLLh84nuAjclUpBtqyAnuaQcOHGBA3MKFC5m5PGTUunXrZCKr3litsMERifrmm28YiIXkDpAV/uYgVuOrJwevGl8GekfAQSy9nDO/Hay277jjDnagBkiP9xJigeK9u2DBAlq/fj2zTO/atav5D49jj9L1ARbbjz32GNs/YJ+HvQOs7FFef/11dlhN1mJVEAtukQBNBw0axKwCEQ4jGYoUNECcv1deeYXtU+HGCpfIBx98kAFzyXbGiOR9Mu/xpGse6IKlaf/+/QneHps3b2byQRkyZAgD9fF9spZkBrHEse/Zs4eB2P/85z+T7j3UGHrDAazG4HoCPFM8rPbt25cBCbg5SfQiPQzApBwbM6lZvBjfCxZa06dPpzPOOCPRSaL//ve/zPwaBZvNCy64ICndH6WMlm6o4a4KgFQ0jYdsLr74Ytq+fTuLwXbCCSckvIyUBpjMGxwpbXDFRcyobdu2sbg92NDAypGDWEoaEL/v1YJX2KjCRTfRAWHMFRzSkCSge/fu8WNcAvXMQazGFwb07s4772RrGmLzwEo78t2D8ApiIG1cLOEwAQuFRC5K6wPohgs1YhtibwGALj09PZFJijm2ZASxEEYBIGk0F05YXkyaNIlmz57NrOQAsiZ6kYIFuHTFfkGaTATzB5ey+IGb2scff5zwcykWz5NxjyeNa4oYoEgUgNhkYsgY7BkQ6xTAoxiyBCFZTjzxxERXv6jjS0YQC+sDrDBnzZoVoguu39gj4eI/md3a461IHMCKN4cTtH8sbgASEC8hGW7mlMArsFk8gMNyCf74//jHPxKU+8KwioqK2I3okiVL2EsEm5hkL0obatCHgOegFwDWsGHDkp1kNv5k3ODIMR5WmQAd8QNrLLiecBCrcVRUzVzCyPbt28fiLeEgBOuSRE3JDoAABx3E40EMPByqmwqItXLlSrrwwgtp9erVPCZWI0wnXNIh+zLAeKU5gsM3dBNgAqxHEjWLpNr1AWs6QipYAUiA6iQTiAUXTly2Yq+HwyhARLk4V9999x2Ld9quXTt2+Zqoazj4rwReidP7999/ZwfztLQ0RlMyW/ck2x5PCl4dd9xx7IwXjf/SUB9YHzmI1fAvKHgSwWLxrrvuIiSuwHwRreNgMYd5hPUhmd0848FVDmDFg6tJ0iduwnE7BzN6mPwmagBJNeAVWI4A1ACE4E6YDBkWAbLB4kWJ/7gdQaBPBEKH6S+yLSK2FA5EiZR1Uc2GGocD3DB+8skndMwxxzDwDvQdf/zxbPEeN25cwligAZTCxhIgG1xOlIoVQCwR2Ib1AQ59uK0X481xSywlDTDve8wLrA2IJQIgHgdquRt8Ebz6/PPP2c1pooNC2CwDbEOsnmQYrxkSxZxCHENY24rFKnEAk+HGW1zT/vjjD+bCjvdmtCKCV8giiQNEospJzbtWpBGXRchYinhEWB+ysrLMUOtG7SMZQCyszVjDsYcQC/Y5OKiOGjUqbJ8DcB/7H1gGwlIQl3yJmFxJLXgFekUvD+xXP/3006Tw8lBS6mTY42kBr0R64UINtzW8l5M9blkkyJoMGahxZkUiB6/Xy86u8IiCtey///3v/2PvXoDvq6r7gN9hwCIdZkiAOBCrEh+MwUB8AY4lkaflIcRUIhKxGotGO61I0xCIWjKxqJMMI3baMQlmdGytVuoDRQ2CWBmMiDRWBR8MWGiVoDIypYNOoUznc+z6d//3/5x7Hvfe87i/s2f+g/7/956799r77L32d33Xdy3uuuuuYpqwgRUoe+1rX1uAkWPcH+ren3X/+wxgrduiAz7P5gqIkkZiodeBG9/73vcKZw5ANNYyvk3BK2YXZXD4n3XWWZOo6CIFUn+raOOopZdddlmRchNofLq8xiTMSvxbfxyAIo5SNcoEY9ODMn9VgEScuze+8Y2Db87BFsEYURmyKTtuCg5O3RYVwLa1Kf0zLZowg1h11lvPvzdZR1MDr8Iy2wBiuSRcfPHFhZ4ItmKVM5mCVyLhxHIBCnN1wvW8J02eEhVWVd16//vfv1uqU/r9FLwiRO08kuo+NhBLJTGBR2etSw/GBJZLWQuW9w033FCI1wtGjK3Fhfu6664r3ieBrWOPPba4pPFll71bY65OmKbRnXPOOQv+nPdeo78WTNSYj7jE0p8coz9uvWGBhIapdwljrKzRX3PRxiSZcrXzsrE1OZuHese6gFfR15Az+V//638VdxJ7zJTbFIIrYd8I7JORSQFs7xEGrbutoGa0k08+uQgEnn766ZMtzLGOtTUDWOuw4giekW6qNiCCkCjzL3nJS5Yu8IjOEQ5XBSU0IEYwpIVxcFDkzxNWVWb4pJNOKu1aRCQfeuih4kJBD0aj8QWBFwWqA/T6HnMAWKLz5iEcNZsZttWb3vSmxVe+8pWiW4cffnhBI2UHDgSUnljmWNI/08t0VSXI9EARiXQBxG5SpdBYgWBPfvKTi0uGy96QLXU+aaWwd1Nx39zBIdDKiRsyYsKx4ZQQ63zhC1+49F3IWViqlG47iDVGNtAyR3mq4FW801MGsVD8XT6B7fY6bJ0yECsHryKNY9s1scb2LsU5a75o8pQ1+z0/wz4NvPJZ4JCzGbtxTCBWLkZfFfRx+fmDP/iDwrcAmLzvfe8bnUaed8n742wqa94vPhx/ls9AvwxoEmfp2JlY2BNRZVClaWxzATGXUQCpNSa18LDDDiuGP+YgbFPghl8q8PfWt7618LvHnhLZxc8co4+Xv0v0rYCITZs90H7hXZQVsgzsb/rMoT+X3jnGdi7ltuET2SsOPPDAPd4Z75SsFXt9MLJ8351Eirtzyhm109oMYG3JjNt8vKwOR5o19KAC+ICkE1osS0H5zne+U7CwODsOmmc961mjsggNAX3H3Klif6QV76o6z1kwNlFY4nicoSZpYZs0BpAqmD1ADlE6ZZWh8DYzAJ5NCbPJHEaKZwquoKgD9sYAPC4DsdKDREqUwzWtrHjHHXcUtvjrv/7r0VStSaPX5sefpiBUKhoMQAWAPfOZz9zkcqp8dhqV8yEglnSFZUCWy45ovQMzRGW3EcRKGYFjTN0ouzS4ZAtOTCVtsGphdgWxzJnKXRztoTS00neqDMSqAq/CFtsIYo31XXJ2Om+WCWQH+yDAq2ABp2famC51dSBWCl6NXdcmPVe8H0SLsZCkTzcBtQS9nFP2Q2O1NxCrHksLUOrss88uACpAg/9iqQO0Uh/Pv/HpvEsCymPTX6sDsVLwihC1lEj6a9vYxuTjhX2bBJKXzUUUwpKBsC1FlsZ6LuXzkBbcyCt3pv4G9pW7q4B/3POjqq5AGqCu6T1l6u/lDGBNfAbLqjoR83U4iigGWgupRf/lzOVCcCEgN9Zyt8tArBS8Ov7444vIARaWSmpf//rXFwC6eMljqqsYQn0vhfQAzH/b4Q/oufTSS3dF59LPhEDmkUceuRDZGxqMW3aAciqtO+DUsvx6QInIHWosB28MLUTNrZm2IFRaXYhT7VLUd8NExHTjSGoHHXRQoRVXB2RF3x988MHd2GfbCGIFWCd9ZYxaHfmlgYbNvffeuxUaUm1BrNQZBcL+q3/1rwZj1laBWFKFQvNqmYDuNoJYY3yX6AnZA7G5AVllzj0fAwtd5eI8hT2+P6Zgkf27CsTi/wTzauzgVZyH+bkiLVLAUdoav+FLX/rSwuW6CtRKz9WxgVhxln71q18tNG34qBrwil9Al4yPGvpYe+21V7EWMc/GyJqrArH23nvvXcyrbQevYr2NwcfLfcpVQKwHHnigCCRfffXVkyiE1dSfHuO5VNb30I3z7tOgpYWV+hlp8N/+AeT2uagi6XxD0NgpbQawJjzT6UFSVtWJg3PVVVcVTlvkz7qIY1xdcMEFuyiHgbrTG4iXZmxmKQOxOGoXXnhhkd6EPeFPrrvERnfeeWdRbZHGwre//e0iXW0sUSFz5BIGHKFzBYhSLQjLYhmSHroeNquxCbOmB6jxmBMHfZ04ZABYmD/0OsbQ0qiISymHs0zbq6qvTaL/mx5nVEKigyIVVSTY++DPMiArDn3pUql2Slw2rr/++oKVNnR65Kr2c0FSkVUZcIUVxkjFLksRR/E3n1NvTUGsFLyyHgELQxceyUEsYtnYpoDvuupP5i1ALAGJ+V3azEqOYineFf6NlOiyhj0CPEgBLkwm1VjN5zIG12Z6Xv/UHMTiA2EOu9hMBbxaBmLxgdLG5wNq3XrrrYW8gj+ClNjq0YAnfb9LZWsn7XdUGaTvRd/KWRMNsAVg/cxnPrPQd/65IAVmvZRXPu7YWg5ieUcw6t/xjncUY9hm5lU+F2Pw8fI+dQWxplbJvel7MQUfz1hCvsN+4Q5kL5Bi7I5XlrniO84AgKN0XfvLTmozgDXh2YbWungFw6gqx9fhCrxxqLgEOOwj/14qioUPPJC6NlahT9OUgliYJBqGSRV4NaWp5RCgzct/rgNI0HuBBrQtxsqaSw9Q80BYP3fc0vmJFEL/9TnVCMfSpHXKTcdcSiOoaf/MiYMk1qV/iyIJAGIsOQDeUC0FsaQ0qmqJXcXhTIEs6apRACJSKO0fObANxGKXM844oze6MmDAb9rzuurZiTDus88+uwEfoQNo3GNiM+ZrpS59Y6i1tY7frQOxxghexbjzFF1/3wS8iu8DsVzE7Q9Tov5P5V2Kfdg+B/TkLzS1c+iSqMY6RomFuMDw3/78z/9816s4NfAqOl7GxMpBrLJ9UZASS+vmm2+uLaywjv0qfYazFWscW6KKMR+BMAzfMoFsZyyBd8FMGqeCKNJZ/XesGlJ5UIVNxpLdsO459ryx+3j5mLuAWAL8pEz4hmPQou0yj1M5l6rGFoFjkiNAYanRVeBVF/ts03dmAGvCsxn0Vc69S5nUhTqhOml1onME4QBfgCzgAs0Ah+cTnvCEUYv3pSCWqUOV5zTUgT4TnuY9uh56HcCStmltfdqh6QGaCrESNRV57ItZwQkD3Hp3VAjL02vZi+YYp9NaqwI5zImoLwaGVBPvluc5jOrAu77mJAex2FnEBrjNBnLqNRpZAWS5FBHZtTcMWZUmKiB97WtfKxiUolJtQaxYZ3RGpE2jaXMORL/N1xVXXFFEvMbcxgxieU8effTR1vMS9q4CscYMXlWBWASMvf9NgZIxr7myvk3tXQoh9zbATsq+HWORm3ReUiaWvx/r+gPUCFIp3EKT9dnPfnYRtEtbFxBrqPdHANV55Cyt0iyNvgULJOQIyorCYPzl+lh1u4xhAAAgAElEQVQCLFJbx9hyEGtZBeox9r9Nn6bg460CYqUi7n374W3mYdlnp3YulY0lDbj49xm8qp7xGcBa15sz0HMCrbXI6QOI5NaBWLoK/LryyisLRgmdLLRfIJhLIVBkTCKYuWmbCLsPNB1r+9kySroDxoWb9st9993XO02+y+DqQKwUvGqybrv0oeo7ufNVJpgf303BYg5liO/7d5FSgApWU95UTQIYKx4whlYGYtHeCJZmDmQBdLCv7Av/7t/9u8Whhx46yDBScVgd6AJipeXn00HY+wCPAMgpAOFjBLHsTQqIAJvoLz7+8Y/vtE5yEAtoCmwEYI4lbbBqYHXC7p0MsuYveY8wPLA9RNmxMQHs5APatKm9S2lBDmMGONj3qpr1bC+UwvWkJz1p1IGiGEOdsHub+V33Z4PFKxCC5RHN3uvcxyg/8cQTdwG+UwKxomo0Nrx3S1P1Ueo9aY9oKUBQVxRGQE3QDMCnkviY2xjPo9Re7E4jyN3I+Y7ZklaybGLbKfl4+XjqfHCfT6uwCh5LWVNMoe8mC0WasAbYxnxt06Z2LlWNLXSpnVH87yc+8YltzLBjPjsDWBOf6jTNhxNg4TcFsQzd4UMny+Xb4Tv2S0JM1zaDWC5CLm7AArpLLoMili6GH/vYxwoTTOnCXXWA5uAVts/Tn/703t5I0U5lhlH0CXjfc889BRNHyW5CvioApSyf0LGgoQI4drGJ5j0CVPkTgDCHXORfiu6YWhWIFY4MEOKyyy4rNDnSi0YO3PU9pnWAWN4jTLqo8ikKbq69b20ZXauM33qx/lItlDbPG9ulgT3poFj7ABFrZR0gVthkKufSWEGsskt22BYLG8syqo02XYdjeZea9jdl8qlcB0QA0OfvPSAIcOU8mpqezxhBLPuc9SVYGvIV0u2ct6Fdxc4qaL35zW/exb6eEohlDRqnwkkK0QDpvFeYe8YezO5vfvObC+yWhx9+eBKgaNN3a2znUfgyKn2nwGKMBzDgTMl9vGXjnZKPl49jGYiVglfex77147w3ZEMUbpAhlJ5LwG16zSm4Xbcmx3AurSp3EfsE4HVskip19u/z32cAq09rb+i3okyviA+mB0egDYilWy6HDl1Ib1/pW6uaY1tBLA4QBzoVJg1boZ+7gDt8+7xwrzpX+QFqfJwLArsOqb7BqxgPIXIXbxcadsUiCeBGFBUgLAoqFYgDQ1AV2FsVQfUeYcd5h8ZSGbJs7paBWCmQRSMLOKGNQVB2HSCWsQAqOU6Pe9zjen2Pvvvd7xZrCpNSH6Q0nX/++cWe3Zb9NbZLA6FrTERO1zpBrKmAV/GejQ3E8s7Y16SVWXPA+uc///nFuqcpB/RYJRV9qHepy5lkL7OeXHI0lYtdYrENvE/2frbgCzlrMYZe9apXTSoVdEwgVtoXZyyAisaOvc66vPHGGwsdxjhzFddxvgawPzUQy5rCnrJuZDh4NxQP4JuTH+BHRDprl6IwXdZ80++YD33HfOmS+jym8yjf8wCk5FGkZ6VVyTHpzQetoaZtSB+PzAMwFLO/bSsDsex9QFfkhyHAqy9/+ctFADGYi3xm8xTBZGM0dwoP2SfazNNQ59I65C6AiqFLbY6AWFO5l7ddl6t8fgawVrHeSL4bObO6g27o/3cBsfoejg1GNRlMIyyVLoDMmEAsl1MXBSypKGv66le/umB3tNl8HJAug1gM6cYOUAGypLT0vudsld/Lhd09a0jwyu+ngvgo+y7gadTO4Sk9N8RZxxhBpemkKWPdptWBWCmQZU9xueji2LbpU5PPrgvEavJb6/xMfnlOn01zzPpbBcRSdj5nBq6z/02etW4Qi8NOo6zN/tmkn8s+I4VB4QW/SSet7Zx49lhArDQVzsXnLW95SwHIxFnr37G4ncHxbtsTH/OYx6xqxtF+3zltPwcilwWJdBxDw/sI6JtiGwOIlfZhWSp9nsq/DSCWNZNXFww/wn7y8pe/fMGXqCoK0+eaA1phXJMIUAmblAJmIg0/OmVt2hhArLQP/DcMHj64sdjvsGOkB/PTvf9AbAHUpzzlKW2G2vtnQ/sWs7mrLEUOYimWpBjYEOBVyoh1txEgFSx2NpWB21OZp3X5p1FAxEIDYGGhzW13C8wA1pasCGAHRz8qnEC2xwpicWywEFBGIxqSR6naTMvQIJZDUfUyrBzAVd5E2ghEtwUYPId9HC4E27tcpNrYsY/Ppgfo0OBVjDeqDNKAi4o/IaaK3SgtKtXHop9irom1c4SGvOzFRdlYMPfapqQ1AbH6WBdtf2NdTkLb3+36+U9/+tMFew+jQCQeYEXfwb4gAqqVVadq8nscdpcPl+4+U3Cr+rYKiGX/dOkoK6bQxBarfIYdVeGVqh37uPceqO0sbRtgGQOIFQxTa+3yyy+v1bbkNGOPYGuNRbcvn9PQtMGSOvLIIwsWZdsWF1nntiARUIsujjGrBnnKKae0nu+2fUg/b73RIVvnGZ8CSL/+679eMMuwG/poTcGr6EsKtPJ38mqRU2RiGVtZdUF7PxAC8+TYY48dtPItEM3edsMNN+yxLLwHgJ22PkUKIFlv3jGyDH209LftC3wi523ZHkLnSXon0G4K4Eh6p1tFWzUPJDtv+04bVHkX+02gaFkVee8P8EbgxTz1rZPbdc2uwz+dUhGRrnZa9XszgLWqBTf4fQtYlIBTddhhhy39pWBhpWLLYwSxUkckH9AqJXgDxPLfd77znQVbpI+WOl5sL7pN90D03tzZoIEcbaivffR7yN9wgLok0Z8aw4U7rTLoMOU8BxshTwcAEgAigA633HLLoJGR9IL8vOc9rwCEjzjiiNZTO4NYrU3W6gsBXinvzGF2YYj1lTopL3vZy4q0k7bCpa0609OHu4BYIuMi5YCEd7/73b3umXkVt9RMqzj48Y5++MMf7v2SAISXHk27r0n6byqgv8oFaZNLTOqf1IpUn++MM84owLmxaQ02tUPsDwIor3jFK4o/bUX1q37LugbIAiP6OmvbglfRd3uh81d/pRu+//3vXzjXooXvCJTt+8JdVlSn6fz6XF5d8IQTTlioYKiq7lDakrHfqo6IAQOoJyGCxQvIFzzN/aGmYzaX9nDZAsDTPlpT8CrtS7CagCNjS+kss9m6QSzZBn2/S/xt55E/7kuCxHXAfTpPXdnqfazB9DfWAWJhxznDAd6C6xjhc/v/FpgBrJGuhnQzBowQfnTALAOy5HITLEwPxDGBWFD33/3d3y0qIKX6QqJAQAF/j0IqDZJQdtvm+XKnf+3Xfq3tVzt/PjZWDwBUuYSOIc2q84AWi4W0HWkkp59++iqPGc13vUuiOAS7RdbL5ieKIdx5552loJR0ADR7lw3vo8gp5/OYY44ZJIKag1ecgKOOOqqzzccAYnGoRdoA2ezKxi4yy5ybdTgJnY3W4IvLwKv4OrAH4C5SLFo9Zu20BkPe9ZE2IFZ6mcpTiNr8ZpfPpu8SgBrI+MIXvrDQspNG40KHSYDB0uUy5vk333xzceb1eTZECoJiE85UwtlVLQWv4jNjA7HiXaIxkrepRObzfjtvaELRLI3m/achh6FjT+9zzXR5f9LvpNXaANHOXeu+aYtqvwBKujx82nT8QCyMaaBlX3ZxNtJN85tp8KHpmNLPlaWvnnzyycXltM8gZ+y3RLPzgkApwPCCF7ygCNY5k8fcuoBXxpMGoPfdd98iNY/m0JjbOkEszzrttNN6e5fY9e677y5sDDRseqam8ySgNIbU2yZrZFX/lO9g7xHs7+J7NOnjlD8zA1gjnD3gAeor4cdUo4FjswzIkuokerf//vsXTndE8cYAYqXg1Wte85rCMUnz6zGVjI2D4jA/88wzRzgzu3cpQA9MnKGiaOs2EvBKhANbpE8m27rHEc9L3yV/l+pZ5b/pnXFYuDxIE8x1d8oqeTlMMZ9cQvpq6wavot8BYlnPTRgb6xxvCF+G5lv6bFEn+k4ALRF5wucpS2lVJ2Gd40if1QS88vkAsLaJgRV2aAJijQW8KhOeD2bzF77whYLlA1SYSqPHKDAk8OW8rWqpFom9nz7PG97whgVmxlhALGxm4/jRj35UMJwxQ4hN07EinQAI8vcuoEOmdLddG84noIjxAWy+853v7Crw4FkAVeNy4etTB67tOMr2PXt6l9Qs6dCYmIoNYC4uA15X6WeT7zpbCM9jJDnrcwZtk2eUfSb0sW677bbC1+8TNFkGXkVfb7rppuIu4R1TaEcq9VibObK/YfW7L2F+ufA3bSkLeiqC2esCsZraaJ2f4xdZW8gK3nXyKE1aWjV8Snv9qv4pTc5tYOU3meO2n5kBrLYW6+nzqVPp4ob+fd111xXaHMuArGBhYWRwRKOlGx5HSUWHtpoeXYdeB155LroyTSGOnAMT0DD2pp/6LIKxrEqEOVNZB11XBE6qA6CkrIT30GNeVm536L51/f086skZy8WM0zXo3VsWiUvLZYueSjns63KxKfAqbAvEslf0zSTkRALNXBRC802fXFjLWg5qeae8Y7R7tDe96U3FhbevPS7vY1Pwyr6nCqHP53t21/W+ie8Bbx999NFO9lwGYo0ZvAo7uky7FNEok742lYZZIbCyrN85eBWFBNJ5wTwRKR9Cl4ytA7yy75ZVBTRGYwVuDw14dFkbaSVcFzqpZc4frDksBQ172OXaXuF/j72lbLm2IBZtMwGhBx98cI80wiHG7WxSPEd69zpBLBdb89snQNcEvGLjALAwT6fAwEr3q2c84xlFABL427QFWxULyzvYl2ZX0/6VfW6qIJagg5Rmdyfz1CbgEHeuMYDbbeZuVRCrzW/tpM/OANaIZzt1LqU0YGRdc801hbBiCmSJlkbKnQgeYISAIQ2BVIDRhgdEEUXu68LdBLyKi2pUZmlKKx166qIcctUFIa/ukvd3rLnc2whiBXtKGiA2hSa1wTuVVnWkF6NypL9LWYxla81FQxpDXf7+utZpU/DKWKVgSMNrK8C6rr52eU4KYgGegFAuMtiZmFmYYbfffvuuS13+G/ZAaV9AIReNoUCsz3/+8wWDAAPBxRoTpgxIS50aFWYwSbA6jUPKhuj3GJr1ZAwu2i7WUtLatjIQ6/777y/shOkzZNpgGfMqxochI5p/1VVXjRpgLJsP2iYkBQRLAMNlLVIHpVbnVTDjfBuSGVgHXhmT9XPeeecVe93Y2SJlc5BqlaWFHPgPUmUAJ0Adzb526qmnFno9xx13XCdAue272/XzXUEsvq0LrvMu18Hq2pdVv7cpEGvVfrX5flPwyp530UUXFQx8+wcG2hTaKiCWQJn7BxmTqQTQzckUQawAsLzjhPRlDDVtAW5jJQ0JNG6j3EXTORjT52YAa0yzUdKXHMQSCcbAEq3n3EgbDEZWAFkq/BHCHDqfuyl4ZdjGIy2gKn1rjNMUDj5nUhQ4NBkCLHGBDm0LVRbRZkVPXcaBdC6wY2BdSJNxiKQpndsIYllDbC6yLZLvMPTuoCNLDcAwCDq5SH7XqnCbWKttwCtabNhMLjrSG6ekqZSDWJhyAPf03br33nuL94rzRg+FjkdZ9U8srT4rIMW8u5CK2NsTqgTAU/AqTRNP146y3jRwMBhEk42nL7A07Yd0F2Kr/iuQ4gxaFcQyJgwL8zhW8IoNAtDGgOYwH3rooZt4vTfyTGeMSk80IZdpYGGB2PvStRXAnffHO2g/6bs1Aa/06XOf+1xxtnpX8qBd333u+nuRNkfLKw+c2E8ELfl1QK1oWAjGLeAyFDuubrxdQKwAJPkkH/zgBxd8pzG0KYNYaYq+7AbAQervhX35rhhXsjToT/KTBBrs95hiZEn60h7rMuddQawpZoCEfaYGYsV+LeDg/W4jTD4GcHsb5S66vGtj+M4MYI1hFmr6UAZiOVA4M2VA1ote9KKCfSBVaihRYJcyWlcOQ6ANquhJJ51UOtJwcqDq9CAwWzQbGzqw9KChUoGWTQ02mwuCJtqNLeJCDUAQ2WYDc4BphWkQrLdUJLMLjXadSxaYhmGgep0UrJSx0xXEArYAU63DPrUd2tilrLqgixomwpe+9KUios/Bo8fWV/Wmqv53Aa8AJ1MtKlAHYpXZiZN96623FnNHMBsTy/iHEr5cBmLldHL7HNYVHR8agGVgnDEbC1BCWkffLfYJVeDWBWIZQ9/g1SOPPFKA1cBpl37MMiBA2aUsLkMcVsVH7I20Ae0H5mwoQDGfe2vt4YcfXhxwwAG7/VOwsQH1bTUaQ5PSmTwEI7opeBW6KB//+MdHFXAoez+lZ6smJU0pbyFeztfLg1ppIBD4YE58LoBvbE0FIATSgFpja21ArJT9M0adm6mCWHnApIz9n4JXkbqaryX+rDUmAEHahDbl2PR5uoBYISwumGu/UyVySm2MIJZ3hZ+dFwCwtrB6MdXdm/xpCoqaW1rJfPOh0sW3Te5iSus87+sMYE1k9qpALN1XtlhEheMTrBLRVJoltJkACUM0DpvIvb4TXha5zy+UyyoLRZ8xSByURx99dPF9bIS+WSVl6WJp2efcvgCEZYLhoTFw5JFHDgYyppdSaSZlWk5tQSxgC+ASDVtaFACV0z7WllYX1Edz5kDlxGAddC0jva7xunDrj9RHjZD0BRdcsMeBn1dpmSp4FXbrAmKty+ZdnmMdaWk6ahmIZe7MDa0uad60CK251IETDQbC2SNuvPHGIoXSpQELY0gwdd0gln08B8272L7td9I9inNd9q6kl6Cq59vjgVi0l7Ccnv/85xdz2meLsfiv9YG1F82egAkIrNNHzB7BoLqWfm8IUWPrHahI4FolXEzzMrumlceIzQsg8TkE9/zxd33PR5VtVSv2/lxxxRWV5g8tr9TmKXiVntFYpxj2GAz2C8ytofeHZeuqKYgVVZ2BsXwHafBja9sIYuXgFTajMwewg/HsvSprQ7Gc69ZEWxCLX8XPso/3zeJke+egdSXw2zVYPyYQK+5Ggvxl977IXnH+tqko6D6LcTp04H9b5C7q3qOx//sMYI19hpL+LQOxfCwHsvwdB5bOz1BtGYiVOzXE0EUXHZocNBFkzlnabHh9V8cLJ5Lzn4M8bI5mDfAQWQCsKT2Mgs2prIosRCUOgFzbPPB1zGUT8Cp+pymIlV4Mx+5QpzbMqwuizotmi+qLyA2tw8Gu+sO5t/5zIeNtA69ibqYCYsW+rN/5pSsHsQDxLugu1qpPYU7UNdFz5ekBJkO3dYFY2HKHHXbYYBpty0Cs9PJDzFcqrnQmDDnnkv/mDIWqVNFNz1d6aSkTy/7mN79ZRKwxg5sy5wJEIK7rwiAQ0XeLPrAzgNcl6OCDD97VjRS8qkrB9WGMEYEvbBHjGII1J5gDfPKuCzJWtWDM8X/YHYCA+UeXpyrAhLmFrWbum4CTfc9j+nt1IFbMufkEJvChmjIzVh0Xv9Me21R3cJtALD7tRz/60cLecWew3lIghX2cWxjOUsDsJ0DGMnBi1blY1/ebglhxfmPXApFpM/XZgNBkEqz7VXU7xwJi1ZEXgnFKq7Wp6H48EyO6b2IGP847kJ9BUXjIuzJFuYs+1/kmfmsGsDZh1Q0+sw7E8tNeNi845++SSy7pTbDdoQ5xl4aV6mmUbWY2AyW+pcxgufiT67t4nssC0W0VGLHLbPDSTvps9MSknThgqhxJfZXGxAGq06lBk+csOCyHEMlsA141BbGmCl6l68h744JhvtM0LixCf183r5tck1Uglt8Mzau6tEFAl8vUXnvtNUiVT2PgqNE0kR5CT6OujR3Eqqrilq+r0MTy9wDSpuBVnX2G+Pd1gVh99t0ZIvUy1e4qA7Ew3KSx0+HBJBUpzrViAIr33HNPcS5Jg6DjJZW8zwt3ars6ECsFgzAM7BfYSXkzLsEUZ5LUj75BhLw/VSBWCl65OJx55pkFU0egScVZoJ1iD3kTVDG+lKXWxxoMtgEwahmAlUoLqPxonJ/97GcrfY4++r7u36gCsVLwatVLfNs+80+96zfccEMBeAIOradnP/vZi2c+85mLQw45pBRI2xYQC3OUn63xc+1/dcChtcofbiPA3XZe1vH5OhCryfm9jn4se0aaybGO4jPpeSBVDzNziOCXfdh7VZWBk9oeiMUnEmQpa2kQvW9/PPwEshQ5y7WLfzo2uYtNr+9NPn8GsDZp3YpnW/REO7FvujhTTUCsvoeVbsLSZKTGpOVRUxDroIMOKronLa8KvOq7/8t+L2W4LAOxmvY5nDV2wNziJPXVuoBX0bcqJtY2gFep/YFXKOUuOxiAY6kWmYNYRH39nf82Aa9CnJUGC4Bb1L6vlq4Rv4mpqAokZ3kZU9FnuzgJfYyrjfPbRNi9jz6v6zemBGLFfktnTBpdFYhlTQKpRYerwKt12W/dz1kGYjm/7GUup8ESlqLnIoCRBLgC2NEDo92oqZ4JwOoLtAds2J+kSqcp5zmIJQXPWKRF+px9GkMub/ZtbDkAkPfUhRxbpIu/tepcNQWw/E5oj2EZaFUBs1X7NOT3y5j3QNV1MFDajsva917wV6sa1rP3BBtT2jPwN0CtsYJY+qWyHhkRfnguvp5rYhljU/CqrY3X8XlB3/Q+0eaZVSBWen4P/Z5tAsSSlnjppZd2KrjSxr7LPlsHYqV7gfPXmSTbwD5tz2aXT3ziE8XZxOdoyiJeV/89J10nZZklY/VP12mDsT5rBrB6npk0ekgvpWtEcEwgVrr50rpS+cyLnrcUxPJvWAk22L6c5DZT7dCTDkSrhvh6WxCLg4DpkkayPEMJWSWKofl9R7ibgleAKpFiwvMpZZb9chALhRbrDrNnSmmDTdYCXSPMv1SAv8n3NvmZFMSK36nS8Yl/T/UthkjP0A/9Jowv9UDEl8ZTsNxcCugavOQlLymtjOT7Y3MS2oBXMQ9jBrGsERcebKOm+/EUQKwmaUk5uKqc+r/+1/96D1H0Tb7X63h2HRMLmOO8NW9VDQNFKoSLRFctlrZjiUsMNrZLNL8gbSmIBThQvXIZeNX29zf9+TYAlos6UP/KK68sUpn8Nxfn33R/lz0fewB7XsM27yrgnWufroN50tUu6b7sGWeffXaxBwITy5h8PpOCWgAtcgOC0kMDQXwWKYFSs1L5DX659YQlGhUrmwi7d7XpOr9nv5JJwm8uA6ub/FYOYglQAHgAxUODV9H/VUEshADrto4918Re6/xMHYhlbgSJMZqXNeuXfMwQmroCOxi01ssMYq1zdaz2rBnAWs1+rb8NTXaRi8NlFVr7GECspuBVGKouN7q1QTfwBSBN6IakudZNQSwXIqCHkuuiCTZc1bukptGr0PqOcLcBr2zUgDZCiYCsvGpSCmKF+bcNvNrAsqp9ZKT+Ak45z5xhunBSKugFRctBLEDom9/85tIL5xjAq+i3tYRx6YIA+FSZFOvirrvuKj7i8nzuuecW7BeVS/M2FhCrC3gVYxkjiGWNiHBKHXOpwVRyKfNHGo3LT9VFdcwgVhPwKn2novhEHSBc+yIP+IE6EMv6+4//8T8WgTNgcuhH0WY766yzCie9SWrvuoaYglfLzsQUxJIKionVRD9uXf1c5TltACy/c/311y9+53d+p3jnVME1N0O2OJcEJrHaomFMOPcx7umLtb04p3Pfd9pgbs90X07ff7pYLq0YivSfloFa8cwhQCxnIyY2WYq4WwTbMBVgl75PE9e7Y77GDmIBTIHp7k3OoSrGZZP3o6wwx1jAq+h/VxALSGTvVrBrqFT2ZXNQB2IZ91VXXVX4hOm5BNjGfATqW7N9BVXKxjKDWE3esn4/MwNY/dq7SE+gl+EStM8++xRaE+sCsTgBDrG+WlvwKvo1dhDLhe5f/It/UWiF5KWcm4BYcrld0MvEZTk3Isy5SOYm56wLeFW3JlMQawavVp+9ZVEoAsQuMimoUyfsrkdjAq/0hyA+gIpWTYhDK4LgcorxEpcjTktcjE466aTdnJYUxJIK1ncKblPwCptE1JgGRR41HhuIxWGUUgZkr2pSaFykrUUV7VJQa4wgVhvwaqeBWDFel1f7OEZGU9bd6jvd/39CU/AqvlEn7L7Ovq3zWW0BLPsDAAvQ6DLq+23BoXX1HyBKtzBYe0ArACINuABK7NeCEtLwcsZ2XT8I1AtgAI+HvJzqZxWIldseA43WGhaxPzTwCPCHvycQwwdUTbKPlvrhfptvyW/9+Z//+eLn3Tlo9/iD9WwOU8HpsYNYqUbZOkGssYFXXUGsFBzCUjLPMfd9rL+mv5GDWFWZOt4vwKW2Csuzab/afG4GsdpYa/OfnQGszdt4j1+gw2HzVF0HRdkBWAcYLOumSxXK8MUXX9yrYDs2BVbRsrTBqn6PHcSyUbnUlUVB60AsDgHnUzQsdfxo/gCvpI721ThVnGCHGs0tICe6bu6U5YBUk9RW31ER77Wvfe2C+HFfjY6LKm5DOfXrHmcKilgjv/d7v1ewYAA6DnkRbnp5eVsGYo0NvIq+A9g5zzkw7J3BTrSfpFRygrreQ3+CGcJhxxgCpJTZZd3zE89rA17Z36WVYNBh1OUXu7GBWKljBqw67rjjFnfccUdxPuUV98IeKahFn0S6tYvtEDoV6Zx3Aa/i+8uqE25qXdU9F8hr7dljgQdNLvp1TKy639z0v7cFr6I/Ywaxqs6ltgCWsUpHw+JWWVDwos/ztWy/cy4JymFkWn/26xtvvLEArfieWlkVzE2vo3U/vymIlf9uFBzC0gIinXzyyevuWuXzsJKwsJ2VWM5HHXVU6WeBbsBI51JeNXVMIBbfhT1T5v+6QaxPfepThR9MHmSMrSkTa0jwSh8FJcvY8lU2bQpijXFOok8ziDWe2ZkBrAHm4vvf//6CzoZDA7jgUrcqiNXnMJoyr0I8VoQf0JFXcxoziJVqUZRVCqwDsWI+RCmBSMCjIaLc+uFSBhQBSpXR27uAV32ut/xySicFqNOkWs5Q/Wz6u+k70CUiWAZiYXi66IwZZNMAACAASURBVNlbhtK8qhp/sH1cyrGnUgAqdaKxUx9++OFdUW1R43POOaegyXPQ+wYvu4BXdRe69LKkOlwuMN50Da3rc6ljJrhC9Nq+de+99xbnEzD+lltuWQpqRV+GArGaglcYjwTDseTyC9+YQKyy4gdHHHFEUfgjGHGqWpadLWMFsZqCV84lLQd/xwhi6VPVudQFwErLzA9RqRhL1jkiZW5ZoR17NjatoAQAb5VA7Lr2sVWf0xXEWvV3u3wfIEDuAmMlWM3LnpPuJ3ngeQwgFr/63/ybf1P4LzIgjj766F3DWQXE4m8Ye1rAo4u9+/xOHYg1NHhlX7jmmmtaV1RO+81HAtaTW5lKcy4JwF599dVFl2dNrOFmbgawBrJ96MHIR7dJu4xPAcRqC15x6ugI0KzgEOVtzCCWvHtU/ic+8YmLD3zgAwUrJm1NQayBlthuP1sFYhFuDs2rOueTE2A+fe6lL31p78MCBoogVgFxvXdoxR+0fjDyVNRapTRwDmLRQbB2xwZeMVeanpumx6TOM8eaEws88V/vXrCAALDAcO9lXy2v4mbtE4DNafrSBoN5VQdeRd9dljA1zzzzzEFYFrkNy0CsHEBgDxdsIBDGgTQabMEQ5ffMKhttcs7agFfYLXRtOKLSV3Odv7GAWClwWmU7bIrQLTvmmGOKNM8AtcYGYjUFr+KyaszYw3n1wDGBWHXnUgBYzk1MUmwqzKq8Mlw+v/YFumDYPFhYbdPzur5r3m9sK3+ankvpfIylam86fvss/0URgCZtKiBWrK2c0bxsjKnPDfyiOxRMpPQcpt2KPWxP6aMFeOV819yN6LCmrQuIZd5JgmB2C8r0ydpe1W5VIJaUVWm3zoch0gYB3O4NUoCdNVJm22gSpuca9qA/fQcl07mxRhQH+cVf/MWlU5YG+51J5offUwdiDSF3seram8L3ZwBroFkKPRg/74Lm/48dxOoKXqX59mXmjgPVf1WZGAIcKetXqkXhkuNymrcpg1ic41tvvbUQbG8CXnECXCakEbz//e8f5MJdxyYb6HXu9LN33313oZPh8Fwm1hvCyyJVUrpcWDFkgF9RUSgXds9TBDp1sOWXABrSmLFayqqQxuMiPRcjEwvryCOPLBwgKWgBXqWRVzqB73nPe4qoLBB8COZdHYjVBrx65JFHClPsvffeLS3cz8ebgFhlPcECsJ9IPaT91acORxfwqg5kCxCLk953xdjUvqmzr4InvSHpQNhwt912227VxuJ7Kajlcuoi6j1qCqxuYqW1Ba9uuOGGQlgekFNWeWpMINaycylAhtym5khxDuCjPfAZz3hG8V9sBNIFLqlS/gFJfaYQxrkkaJCzZKvWReoHGZf9Wvr0GFoAGNaLVEgXbynSdam4YwexaAUBrhRCwd4FjjZtUuhU/pX6XcaE5udJEe8L7MnBKyAW8LQM1GgDYsXcG4/3C1in6vGUWg5inX/++cXePxR4FbZbFcSKffEFL3hBsYYFJ4docc47S6t0ufSrLFPFvb2uOuEQchdD2HGI35wBrCGs/v9+k2PmwoeBISKcRkvrAIUhup1e0qqEKtOLHuZVHXiVbob0U6TSjKmFFoV+AW3KLmVTBbHCznVrbUgngG05LKId4cxsC4iFAaIiKe0KF0xpcmkTDQVuO+jT6k9V8xYgFlp33xfuBx54oIiW0teo08RzMaCbBrTTz8c+9rGV4NWY9oIqEMtFoinzKtYuUEG587FqcHQFsYaYLw6+M9QfzaWObfO0urQKVR14FeMwXxhmLr5DRohTECsFdewRzk19xIZbBmrFmBRGADDQ0+qrff7zny98HBXd2N7vl6399HK6DLyKfgeI5Xxootu4yfFWnUvAeek2LmrSou+8885KXbnoH//qlFNOKdim9B77bIBGYIhAFf8HE7ZJS/f1NoygJs9e5TNsCAhMmzNXAM9azKUt0s+NGcTC/HPmeueBUCeccEJjM8V36U7S0MJsH6q1Aa+ij01ArCH91nXbMgWx4tlDMK/yca0CYjmPMQB/+tOfFncrmqZDtCa6XMtkVuo0sYYY0075zRnAWvNM22gcChgEomvLWrCwRIIiD3jKIFZb8MrFr6o8+5qnpfPjOKVABvNCY0B6VlnLQawhaPSorFKbrD8XBU6w/ooQcNiipY42Bs+b3/zmQlOq7II2pBPApqIXhGIvuuiiwslaB4jl0MVkUh1uyEtpAFgqrRD9l6oaDcMC+Gtf0EIDSuRY+pZI4re//e09xNCHvHA3cQRifJGeK4VVe85znlOkC6bMq84v7Qa/mINYZ5xxxgKjipBxHbslfe+MVzqDS2IfTb8/+9nPFkwO+0KTtk0gVhvwyhmOHVfH0Ghiw3V+pgrEyn/DXFfplpVpIK6zj1XPqtNz8b224FX8ltQgYNwY9G3KQCx+jvMLwIrFrGEr2i8jDdd/7flRyW4oDTl9w8h2OQaOOGewdJq2//Sf/lPxPf7Ghz/84dqUnKbPXeVzwfilHYcVho0TASHvg9Sn17/+9bv5SOnvjRXEChDquuuuK4JB0tDbNMEj+mqCLzIMhmhdwKvo5zIQa0i/dVN2TPfQMYBXMc6uIBb/la6p/ZGf+9znPndTpqt97jLftYlG8Axi1Zp4Ix+YAaw1mjWNBHN+ocvEs5cBWdgVDhFsrNCImiKIJa1BBDQ0r+qYV0AWwIRIeV805ZhqzuInP/nJIsrY5DIXWhR1ehABYkmDJEDZVyqkKLzLv0hvqkMT4zU3qLEpw6cJi2lIJyDAK+8Ghg57SktKAacmY8hf7zhsrQHvnmIKQzVA1Lnnnru4/vrrCz0DQCLWImAjdJ8iXfDSSy/dbR/xHTpQGIEf/OAHF4cffvhQw9jtd5uCWAEMS2WYCngVA81BLH/fFrzqE6xLLwnWV5s0mm0AsYD5oXlVx7yyP/gstoyze6ogVr4ZBKgF2CL+PgRwvwzEagNeDQnSsyvwQ2AFcKBhtAmuRJAoP5f4GFgyKYBVtlk7xxX4kcqiUvFQKTUBYLkk8+n233//xmfLmC6l0WnrzjsNUDMHzk0BFKBNVLx1zmKiS886/fTT92BvjhHEUmgIkxl7m9+tGFSb97pLcYHGC6HBB9uAV1/96leLJ+YVvMtALGnWIXcx1bTBKvNZy9h23s0+U/TrprMLiBXZLearDdOzri9d/73Md+VXN9UITn0ld1rz1CfLueu4p/y9GcBa0+w5TAAIhAcjiubRQINlQNZdd91VACmcBHnsUSp+aiAWNouqDE3SBoFXLgf33Xff4g1veEPBNGkT5VtlytJIfMyNPuQC7elvBFPOJl2nCeFQNq6+nE8HGo0MzpjLlogGbQO/T0NDfwGjZfTyZQDQ2MGrmJ82IFZ6yPYd4a4qOZzquOTrmlaDd0MqSe6YStkzry47Q9Kvy97FpiBWFLJwoQbY1QlorvLeN/1uUxZjnSZW+ns586pP8Eo/pCzZFwA5qjvSQtJEPDlnL3nJS5am0UwZxMKQo+mD7dgEvAphWucZ9kmTAEfTtbWuzzVlYq3r97o+R+QawzpNFSwDsTBgAAx1mlf6EXolN910UwH4Y8701bzzwALMlTxQlEsqpO989K8OwOprHHW/87nPfa7wSSM4QgupaWMXl2vjH9O5FIxfIGNkO5hP7xLfSdpk+O0urVIg2SD8ceMPEEuaPF+ffuXQTbDLu6MqKRZWG600II9xDJFC2Aa8iv2OrctE5XMQ65d+6ZcWAmPbBl4Nvdbqfr8NiJUWEhjTvpj6rsTpDzjggELXs05mJWzDV5LN4g42hFZr3Rxt27/PANYaZzR1LFUCcpiI0jnUlwFZwcJyoUsZISmIpWIXxtKYIsKpJhYzGmMT5lWAVzQIOINlJcDXOC27PQowAzTgtASNXPTNhYVOhZSesiiW6JaxpZXTNtXHps9N0xaJ3HJEjGNZsxljBEb0pgwAsgalPAwhfNmEeZWPrwmINTR4RXA9WIep42u8BCwxEWM9AnQ4pRhnVRpJBHb9u4j90PTrsvXWBMQKYFip9tABbLr21/25LizGJiDW0OAVO+mnywpAhuaiYAkQDVtCA3a7dEp7rgLyxwRiGQ/2oqCR9Ns8DT1lQseltA141Te4zZkH4AIZlwVS0jU/dhAr+oedlGu95SCW9YgZVqd5lVaGLKv6tO49IX1eei75e3OVp3Pn2n85iNWFJbPJMVU9O84WumVtK4SFrg1dqbGkEBpnMH4xrtJsh7DB1772tSKoKs06Gn8WW9VF1HrjFwKxrNW8KuYQ8+Q3IwAO0M0rCi7rkyAraQxSCm31s1YdaxfwSvBFqmOVbmQKYunfDF6tOkvdvp/62UB9wXUpxemdKr03jikVMkac+q7+ril4Fd9XzdCdsg0bspu152/NANaa10DqWHKEMbKIKgMDUiArZf1gykglItaZC4UDsa699tqCoj5Gwd8mwu5h4pR5NQR4lU61CytwUbqfOXPRsemgfgJvwmGJ78Qc+f8uG00vGmteXrs9jnCvw4EwLKo/h3pZC/ujYVuPVSCWyAOHqG8noAt4FeNdBmKNAby68sori0paVWWc41K+77777iHmXjanNLM41jSjqooLbHLt0d/w7gMP0KTLgPUmIFYAw7RJhhgHG63CYlwGYo0BvIo1ACR0wXGG2L/orV111VWFZt4Xv/jF4mN1aTRDg1guj3QIpUMH2BuXTABxml7SVNjduIfcH9KLV5398/d5rCBWrgdZdvHMRYlPPvnkYl5THcB0vGMBr6Sz5xXSUjZBLl7eJLiyyX2667MjvQy43aaioPcT+6CLflbXvjb9ngwHazEvyJMCKhgXxKTtdcChaNjQ5lbwaWx+eIxLX6sKWKQ2St9P564563NM7kMCdMHW4xux+7L9bRl4Fd+LvRTzc4rVBpuu47F/Lj1PnWkYtoJj9HZV9EUeEDxrCwz1Oe4mvmuf/Zl/q9wCM4C1gZWRg1gurRxtDCvOgIMxT19zkXvXu95VRMbHQE1uY5YmINaYwKv8MBc1NEe0hFzMNU6OTdfm63IeLAZaTDZgB+qQLe1Pkyhp2F86kZZHPvJo8ZjBK86lyCHdqBQ4KbsscNCkmTg4+2ZWuKS5WNeBV23XUVyY6EL0zVySfuYCZ0zxrki5ANR7V/KoU50j8Dd/8zdFqganJ2egtrVLl8+vg8VYBmKxkT+A5TFofGErATzNG1056VcaIP/GG28sUkm8V8FYkmpjXvI0mgCxjjrqqAL86kuHwx5tPw7NmnSuVUm74ooriiBQ2pqAWEOCV/oaqU38AcLxwYqrsv+yS14dg6nL+9H1O9aVNfXWt761WFN1IJaLjkpxZbpjYwKvyrQY2Sj0XLDuCZmnqadTBLEwHKWoK07R1BeIcwlbZlnBm65ratn3sMZUM1sm5B+MX75D9C8HryLABCwXJHIm0S9btj43MR7PlC3w0Y9+tNgjpEFr0uNe/OIXF2L0UT0xZzTas53HZdUVg/Etk4BsBzuceOKJmxpC6XPTQCUfgh8HME37m96hmoBX8UPuIvYbbMi5dbOA/YqPYJ111ScGImJ9A1fLmtR+96i+Cm90YTnX+a7drDt/a50WmAGsdVozeVYZiOVldQEsA7JUi+PAcXzkeaeC2xvq4h6P5XTutddenaiPy0CsIcErjhhWy7JSyWEInwUiSumK6BudGGw5OjH0hrAY6CIMrdnDoQF0cnJoH0g7q2qp/Qkmugxy+KpALA5bnxGsNsyruEBbby6tBFnTll8WXLA5rFMDr9jk0Ucf3YPZdMcddxTlvwFyfdOv88ga5pVLASd0WaR+mSOQArEAsL73vnWxGHMQi54X24wBvIr3I8ASgKO0EZehaPoPwAdyhUaWfwuGE2Ah0qutA+9Vkz11HWcXhhix4m984xtFSg+GLLaps8peRrPHv5exCJaBWEODV2wTqU0YclKb2N4ZlDLMAFMY2EDDsrSEsTKx1gFiTQG8Mo9RUZav4Tw2V8vOJemEY9dISdcVEAsg6Rwta2mlrrpiN+vYE9JnBPMGgMW3zm2ffjYYv3wnYL4LtkADBlAZOzoAfqn60pD7kPDwm/xL/QpAO7eZPdwaAtrrU6pZ6rMYY/xWQEGkWPNpgQaCKpiEfa9B+7f3Q/rlMhCrDXjFt1CQSXCjTymSda/hsTzPO0RKxToBAlZlDDTpr3UMBHauBcu7iTxGk2e3+cwqLOcZxGpj6f4/OwNYG7R5FYjlJx04DhIHrkPKRcEG7NLad/RKf7zkIh0Odg5Il/zdMhBLlGcozasQbJfvb1wqzKSXtqqpz6NvPiciDjgAYmHRDcEWSfsrxU+kjWPJCSujYPs8cdILL7ywSPeKtE2AFqHBMhDLupTD3ZegdhfwSoSXw4J9VOa05GyyKYJXIv1Ejb079PRcEIAOkYrc95hSJwA7Uf+AM0q/i7RF+fSqsuvLHIEAJV3o+rzUrZvFmINYYwKv7AX2NYAvpzJnkQZIBNTxbjmHfC5PozHXgMa+mv5gggB4pCa51C1Ld/Hu096h4xefKwOxiLW74A3BzMxtF+ydSOdxyQM2YrilmjzL0phSX0Pk3MUjFaDua77y31kFxAp2hr1lSM2rqiq46VijUvGyVOg8uEIfBvukr+Y9AFrYp+yzTXyh8B+cuXxUviFGMxCCj+iZ1qqqjPaQvs8ltksBbul/y0As55Ag5P33318wj4yvCrzqa17S30nT2f291FoglOCBoKX+8t/4blhhKdvKd53L/KJgR5eNoUqbaJPjjf3pzDPPLHSsrJ0yEOs3f/M3C9+0TvNKX8OnwETHKFOpeW6rWyBNiV4VxFq9N6s/YVWW8wxirT4Hm3rCDGBtyrL/77nLQKwyIMvfSTtCAe6rQd1FeDm9mBS5xkObfqQgltQOzfP71rwSyXa4i85EC40roIAIfl00rSy9xph+9KMfFQLaIni5gHAbW63y2Sh1zSGoArDS9Kzc/iJ8LnBYFIARzKwhmqgcYPFLX/pSUUnHpQ1gk7dUf2cZeBXfi8uCyKl13RdVuWnaIOfNxUzDpEoBY7agIVIVfXWhR7k/+OCDe5myFLziYLJn+ttxKXDBwV6sqsBZ5QgAVmj9veAFL+gEnHc1wiZYjAFiCU64TNAo66thkNIRIr5sLrBGgRkpyBtgCUAgqt6m4JV0ZJcB6zEveNE3448tnYUuZE1YHd55l2tFOvK0kxzECuHwIS7c+XooS23yGeNXdMP40yppgIeygAxfwz4/tgpIXUAs/ohgkXOub/CK7ePsdD4BRZz1VdX4sGLtyVhzdSndQ55LmBXYfVrorWEuYv8v84WWpe+ma9n+QFOU1mPfrSmIlQYt9HFMF/Q0nZ2/omiTojx5MFnQCFjj3ZAuZ2/Ejot0bnqtAFVAV1otE3Bl3+D39V1dNUAEGnephmwOYsW6qUsbTH2Jvs+lvtf2EL+3TSDWOljOM4g1xCqs/80ZwKq30W6fEJWWauES3QQE8eU6EMtnQqBWZOWSSy7pVVTR76fO/zpBLI5S3+BVTFjQxaWcPPLIIwW1n3210Bjh7BMXrGucAs4f0GEMEbtIWXARsx5RyvPGOZBmB3CjeZNeZKNUtrkm5twXwFNm57TaZhlrpS14Fb/hnSJwX8VOq5vztv/eBrwC9AAKXBwACbkOhaiiSCUNkoimYmAES7IOfG3b96rP14FXvqd/ADftsssuKyKjmotnzgIZkyOwKRaj985awKTpo/k9lxn7XGjcxe/mAE1a+RFTARjiEovplIJXab8BEKp0Ke7QV9qg34/CGd7jujTp9PyKvi8DsVz8xgBe5WdVWSUxa4m/gX2ZtrKAjGCRfb4Lg3qTaxWbVKAi1medJlb0ZQjwKn479duq+pGmoZ599tkFgFwn/9D3uWQ8qQaefnqf2+itWYP8BAxb4F5o5VmDZBYwukIvdJPrKJ4NXKevdvrpp+/S6WkKYvEnBDcxzc0XAGQMLXy6ffbZp+iXNVfV8kqrZTqozoWo1ioTwlk81L4QIMKnPvWpPdi/OYglTVwAqEkgbAavNrdyVwGx+vaB6qywDpZz6rsqGMMnqQpq1PVn/vf1WGAGsFrYUWQ3Uq98rQ0I0gTEatGVjXx0EyCWF9zhOkR+ejBDgBhYRtLiRFJDSJ8RHZIcL5e4Ko2R1NgcAs5bE/r9Ribp/z00LXXdRVQ+wL2hmWRhoyoQqw14JVIsakmAsu8y113AK+uoCjQIu3guANJFoe5itO711gS88ptR4U6qrnctLjfeLQwal9UUcAtHwLhW0VhYdbzbwGJMRYjZHVuEkLSLNZDa3+VOfqQ7ccJ+8pOfFFpddetwVVt3+b49G7OlrqJZem4Zvws1UBiwWgViuewC8IYE7lObBFgXqcIhnpsKNB9//PEFQMyXcI6lDM261Kku9q/7jnUjgFIHaqZ7uDVnX2ki7D4keNUExBqDhlrdHKX/DjwQsDMH9gDsdL5Qqrd2zjnnLKTXLvOFHnrooSIFTzvwwAN7Z6Gnek8nnHBCoZsYjKImIJZ3ShU8IIkgEjbzUMBOzE8KMDYpyuN76d5Aj3IIQfY266+qCqRnNBF297mZedXG4qt/tguIFYUCvFfuJsuA2NV72OwJ62I5W38IGe6MfcpdNBvlzvvUDGC1mPNAcaU6AWSuu+664ttNQZBtB7EcqPfcc89u+ggqK/XFFsmnMqWLo89H7n2ZxpXv0hvgvInqDQG4tViKxUcDhKJJxDloehnLWRj0YsbQchALNd4BWKd5pe+hdyaKqZS07/XFgPH7tGqkLznwTzrppCKCms9HWgGoCXg15JykacUYilKa6bXkjn4qsgxksze6TKhsJ33B39F6ocOWNmkQbCAIMFSbOosxBa/YMBXlTdcasDsFuQMskZ5mfsYIXhmPfgGjpWXR3iprqa5QgDhHHnlkocnju0CsPOUYowwjt689HtARc4NFWdbSswroJv3U30XaF/AKAyuA+WDESLn2nkkh6rN6cfgyRxxxRNGvqmqUeQDCPmIt1lUnxHam/QOMHbqVMbHoYvEVxqCh1tQ+oYEHyAJgAYdDw8qcpBU+rVPnmTTkvt6TJuNIwasqjcEmIFaktJGEqGN3NunXqp+JdHbA4Pvf//4iENGk2f/oGn784x8v/B5VzLGtxthSEKGs2nodiDWDV8PMahsQa8w+btyXtpXlPMzqGPZXZwCrhf3p6bjso8G7oHpZ5fxzcIJ1UAeCbCuIFZRmFHMXDsyeoaNapjbo4iKFHJXUIXaRkX73lre8ZTex4tAY4cD1rRXQYjkW0SibMUp/E10oz7ZmzQ9mjEsRUPbQQw9t87Mb/WwKYsUP1Y0tBa9UCnKpq7pQbbLzUe3R/pCnJ435YK+ySR0jM/13xQRSzY60KhUdKKnX9C+GalgDuV7dlFmMOXhVpluYgiJYWBgHGDPp37ugitz7+7E1kU4XbfszELSsuQjZywChqXizMUqbZpchqltGX/kFgF8pw96RZdVd46yyTs2V7wBycvAqtYNx+o0+5y8HR6vSeKrYs000sca2FlO/DYMJgAUAH1MaahObRRBW0AtQEuekOTVGe7h5C3+2Sm+tyW+t+zNNwKv4zToQK01pa8p4Wvd40udFMEWanyIUbYroBBhHe6xKTmKTfW/zbKwcoDyw3bmTF+SoArGAX/ZRa3ROG2xj8fV8tgmINbSPK1DkXo5VWeb/T5HlvJ7Z296nzABWy7mN9IsQlRXtcIEW8RUFCb0aBz8Qx+U714FJnaE3velNBZNmbK3u8pr2N83Hx9boOxq8zHYpXVxE3qUmWhq9BzxK0cKkiTmMEvKoomiwfQJyDgOR9a985SuFfoV1dswxx+zh2Fx++eUFU6EqJSO/7IT2kr+3lvvUfzAXWB+Yiw888EBxoSPcnadjpiCWi6k0syrmwljAq7BzGYgFuAm7N2FeEWzmxKbCrEPtD1X7gCIJIZhdFQmP1EKFHYDHCg4M0cwJxoe9Nq+gN0UWYxPwKuwcaZL2LynwAVbH3AD2xpp64kzF3Ku67BijPcX+YB+R9pQ2rC3vEEYThslQLd3PloFYaRqRC6xL2zLwaojxAJ/22muv4qdjTyurZluX+j0mEEtfCLETbMfMAwZiwOSXoNRvM/6pgVf6HEHYW265ZY9KyukF1HuVpoNjahIUt+c31X5d5/psA17F79aBWJHSRj80FRZfZ7+bPisALAxLIGMUQGry/WBv2S+kXUurHGurAhFyPzVl0Nr/+cJsNINXw83sMhBrDOBVMGLPO++8wifIA5ZTYzkPN9PT+eUZwGo5V8s2YJssRpbDMMTCAwTxcqUHP2eIQPPFF1/cu2B70yE3AbGGBq+aCKJGhIoel7lxOUjBq7SymjkU1fc5/7vvKjU22WuvvbbQOkkp/TFnIqdE/k855ZRdZazT6kIEMKVpiBKnjQMohRI7icPed9oQYFDlHE5l2kKIGMCQ9rlO2N0zhgSv2JNoNmHrqNoW48pBLBcdrLem4JVLO9BnLKWh833AelMpEauqCrxiCyClNJWrr766KH7gPeu7xVzQ57LXqkCaplhMjcXYBrxi6yqtuxQsGWvqSTCSjMPFLHShmqyhsaVJNwWx4qyiDzc28EqEWwWzs846q6h8VgVi0VTi79Slfucglv0OA6gvyQG/75zHCgkdqFhbVedSE2H3JutzyM9EEDYFhtMLKFYM4FfQKNcMZRf7Px+kr3lKwSsB0jbC68tArHSPUOxGKt5QDaAou4OAu2BPDsYv61cUUXHWDXXONrWbdYZN688y/bGcieX5M3jV1Mqb+1wZiOVO0iZAu+7epVqEnk0D03tQlj0zFZbzum20rc+bAayWM2tjjdLeZY5/5GmrIuYwwlSI5sXi2EnbqBM+bdmtjX18GYg1NHgV+jv+m+qD5MbIK6Cce+65xUVWmkYKXqXf4zS5eD/1qU8tmE99NGAcrRTCqsAOGzAGkkgwxsTtt99eRoy3pgAAIABJREFUdIMTqYoOoMo6Mg8cAiwD3wOaHnvssYUWE/YfsIFWx1133VX8GyaKMuV9OKDeF3Y2LqCuMUkpIx4NDHYgav7eGAg2B9NtGYg1JHilvy5a9oEqDaEUxIo5qwMNMa8CvLK3ABzHoj9SVuVtGXhlzESmiQL7blsAYh3vWwpeuXT5U2bPKbEYARwEiF2+pA+7zElnKmsBzmGXSK/Lte4CLLEntNFdWcfcNHlGaPYASst0K5Y9I9gVz3rWs3YFLZr85iY/0wTESs+qnDG8yb7VPTu9JLz4xS8uItzOljyd8NnPfnYBXEujrkv99psBYmEKOr+cDX00Kc6YedaWhvkSoIGzJc4l74Z9w2U79o6pg1gRhLWH8DUwq+ICGuBVylQNzVBMTUHYPovypOBVrIu6VNx8/SwDsQTO+On8wT78IX0LRn3aT4C1/Zmf1va9j0ARdvtQDCzvE8ZLnhJY9i4H+9dnlzHfUhCLL7tMa6+PPWP+jZ9ZIAexAItxZ6nzcddtw/RcArgLVC6rzD4FlvO6bbTNz5sBrGx2bZqPPvro0sMsNmBfTQUgU/CKfocLLjZNLpAplYYWRlWZ2HUvOE6AC4qUxi7aQGUglmeJ0mGWDJU2mF4I6qLVcaEhMn3wwQcXZeerwKt127/J89KKMijtAB9AWzhV1iUHRQok5p6W9j+YW5yfnOUUvy9SArySLtlHS9kiACtOIuAsnByXFw4bnRp9LgODykAsFwmXeJTyoTSvOPXeb9HsJiCWFCeHfFX1yjGDV7FWchAL8KMqa1lqbbqe24IP61ibTcErv5X21f8fK4sxvfCHCHYVSIDB54Iurb3K/ilANJZqXPncR+U0wLy9q8lFMxxsQaSyAgLrWF9dn9EExAqdIoCKC+nQFW/TSwL2lT2P3k60HMTy903Aq/i+c8D5YB/to6WFJ1x6aKwFoznesfRc8nd5NcsxglgqJDtHvPv8IWBiGWCfBmGxjjAbsYnLwKs+5qPqN/K0QXPAb3burwvEsvf3WWiIn+PdkN7Md0lbsGWx/gUmmlZvA7ja483fEFqT8S5YV/wy7MxlAXoggvPGPlIH1nkmf1cQucvdZcj1u82/nYJYxjlEMZj8XOKPe7fs78sCcmNmOW/zmtnE2GYAK7FqIP7XX399kUZWVdUtRXGjuh26PJFBTjPwKo1ShUCmZz744INLn73uSXZJ4fSLmK5Cwc1BLI4fcG4o8Crs1BTECrp4pOWNCbwyFgwJa0kanUhTVfUlzj59ABdY1PGzzz67cHZEisP55iRxwIm7Y2eoyuXiwenrK8rYJtUpjYbXgViqXmm33XbbYOBVrL22IFaVZsoUwKsYc9u0YhfdNs74Ova/NuBV/N6YWYy5TfLUqxwsSMGrOmA/wBIsjHQfWcc8rOMZKbgY6UtVTDq/l459lfNuHX2veoYLGeDg3nvvLb2Ip2dVWj1yk32qenYdeBXfayrsPsQY0t9MwZs6HyBnRAPrMW8jBXksIJb9gG8poEj2IJqAlSIAZeloEYTlt2pS4X0/1wgcar6qNK9S5vUqINaJJ564eO9737sbELvpsQLhX/va1xasI8FrciMpiOVdk3LPRy0Disv6l6bkRfXSPqsQus8IEgjkh2zKMv3fGEOkcrljhazHpu0/P3+9FkgDRUMyr+JdEUh1H5IOvkxzdaws5/XOzs542gxgJfMMfBI98N86gc6IDNNTEkWQzlUGXg29jNbpWOYMDGlfYxBsbwpiRYQL+ObQHLIqWroupPZJCZR2gaVz2mmnLV025lSZ9ajMNTaWQRvwKgVGAMBy18sikHl1wqGYV/nErApiTQm8SucqBNw54mkFvKHTipuCVy4L99xzz8IlL72EA+XHxGKs2giqQKwAgzGv6sArzwaWYNJhfPYV4bY/0MQD0jep8pqfO2UMOfawd9jjiXFjL0hdlho2psbpt8/dcMMNu7pVdhGPs2rISrFNwaspgVghli2wg92Gkb2spQCqvS4vfJKDWH2vuRx4p/MpSPXd7363kBOoeg/SIOzYwCvvMkYYH6csTX1VEAv7BxOcBljfLQXYy0AshTYApcCgJiBWfP6AAw4oALm+5C7i7JCuhW2F/ed9oplGOkAzPlkExpPv81FcSbGasvT2vudl/r1uFnCe8c37rDpfdS6lWnDei2Xv99hYzt2sP39rBrCyNZDmyy8DsdL0C48QHc6ZV2NZXpsAsdhpDOBV2LgJiBWaMKKU9Bxe9KIXjWKKHPwib8uqbeUdTR1rqQJDV9FJLzGiwUANLQU36oyd0pLL0p5ijjncxOj7unDX9bsriGU9jlXzqm7MY0wrbgpexTrz37JKnC5QY2Ax1s1BDmLRUKGH8slPfrIReFX3/E38e55WDIzKC5yU/S5GBhF+e6WLuYZZYu9zGafzF7pFZ5xxRpG2X8WgXve4ONRYzuy/jMGSglchhI5Jq9JsDmKFTpHLoDXqfOizpZcELGtMnlxDraw/6/Q1NjFeTAEAdZuU2TTlUHBJekp69gSIZT32eS7xAaTNAA0EfaylSIWMwAiGlbVJqD5vEYQFfqRSGJuwe9tnAqnMEyCrTBdtFRCrTIOqbf9W+fwyECsXLwfgpfMav2vvB5ayEZ3dvhkwcU/CiE/XvDV51VVXFX8XUhayA2hhquZN0zVapHKpmsgfb6KftYrd5+9O3wLLgireHb6EDBbSNtJ0q9qYWM7Tn5XhRjADWCW2bwpiBYrrEWMCrzhcN998c6HlEvo063QsPV+Ez+VhTK0OxGIDm5rIXhuwaNNjtHZcUrD4OKRNWzC3brrppiKKZfMeurURmS7razjVaPBlwt8Onoj69TVWl+frrruuYHYoxEAzJC/R2xbECrFjopNjE2xvatcxpRW3Ba9cOutSiJraYcjP5SCWvjRhXg3VZyxTlxkX67TISZMCJ6HzV1WhlXagS5L0vL4uQ7Sb7N+Ys8uYLDl4FTpSVZpYcVbRtOk7UJRXdbJWytgiVWtonb7GOtepdCcMe0y9ugh9/rvB3BLldy5JuU1b3+dSCl5VyQ4Eiw+oip0TMgPR7zQIG1IYZXqG65yDdT5rFRBrnf3o8qw6EMt8AaUiJVQxCkAevwgAx+eTKmVOabhhlPU1d+n9KNeGC1uEbIpAAjBV0EGQ33tjrfF/+FWK9gg+NMk86GLn+TvbYwHvghRc66mKnRh3qSrQPrXGGFjO2zM7w4xkBrAq7N4ExPr+979fRCWlAwytVRHDiGghDaQ8tWwVx5LDd8011xR5+2NhvpRNXR2IlZZmF/WhhTB0I3xJo6ytU63fADkXHOAVEGvoVqfPU9e/1KluC+jVPbvtv3tfACOYH0GL9wxsCTbH0ExbWxCLQzdV8CrdbyKd0N8NkVZM683F1IVGSqD3GpiQt5Thtw3gVYxv1Xeu7XuxyucDmCHG7L0CRmNspmkntKvoej3taU8r/SnPiNQFlzhz7XLXp8Zf2rEU8CkDsarAq3hGFYgFNJESquhLXy2PcLtEY4AoejJ1ECtSTL72ta8VINTzn//8xmZ96KGHir1atb666H7jh3b8YBPwyqPNmXepCsDymQjCAn/HwuJuY5ZtBbHYgCQJsD4AoNwuzrpLLrlktwIEbWzX5bNNwKv8uQKt9njrS2okvycKB7hDAcGsUZ/pU7+ry/jn7wxngZCnUMwqLyQSvcI0BZA2uQ8NzXIezpLb88szgLVkLpuAWF4kqO+QWhXpZTJ0hKq0D7qAWJFnL4pCxNSFta8mSoMtQS/lCU94QiMR8mUgVuTeo19zSMdwaAaA1QWwEaGnB7XMSe1rrtZ1oX77299eXG6bHEKbGlua6sTpoqXjss0ZcxGqqhTUFMQCPEp1MtaySlGbGtcmnhtMrCHTir0Hom6idGXRuW0Fr9b1zm1iXVQ9My+jToswTztxyXGGnX/++YvTTz99dO8I0PCRRx7Z1a8qEKsOvKoDsfqcl6r0DCCavXhVEAvbQpBl33337XNYu36rjUZKWQfHcC41Ba/0P3zTZemSaRC2riLcIJPW4EenDGKlBR2qAGLsPgxw47TvCBKpJN03YN8FvEqnT6ojphXwWOBBA2Tx8TFZx5bG2mDpzR/p2QL5uZv/fNP7kOdYdyROhmA592y2rf25GcCqmdo6ECtFcYcUI0x1GuoEbNuAWCl41bSM+brelnRMnokuLeee8CpK9bHHHltE38sAgGUgVuTeq5Dm0CR82kfjfKogyPEAXkSLqEEXECqirCKtQDkgS5/NmERxCeOnlRNXYYW0iaJsYqypDsVBBx1UUPmJkRLHTZ1lwpX0R7qkEwLCFICYOngV9h9DWnEViNUGvHJZxw4C0o+ZaVq27ld55zbxHlU9MxWQTi/N+n/jjTcW7EZM2dC6opuiyIU/v/ALv9BnV0t/K/QH77777t0iwTmI9YY3vGHx0Y9+tGBoNxFkjjNLelFeoWzTgwbG6S/tmrK+rgpi8Y2k7pfpGW16bPF8+zq2hzF2qdgW55LvYtz33dqAV6H36ZK2rKS8MQTQhZEGXFBFbmptTCDWT3/60+Jcr0vpSwsA8DN+9KMftWI59jlHq4JXaV+tY9kcsg4U89Boffn/Y5Ml6dPG82+tboGrr756QT/XesKWBQrnLfwkex3JAffAPlnOq49yfkJYYMcBWJwYB4XKGU0vj8tArLQsc5nAZx9LrQ14lTpzXnDROQyTspLjQ4JX+pke8FV2FKmXamLDUoElBbWqQCz24oTKpxYB6qtJbXJJsE5S0cpIa5SmcMUVVxRgSdMWTnWTnO+mz2z6OQeB3xfFKNPh6HKhdrk1LzQghkjVSMGrQw45pHCq8jUSaRcAO3oqZZXUmjCxmtp5/lxzC+QgFpF8FfaaaF6ll3TsTJfUodgizUe8+ye7vHNdf2uV70UQQepSfmn2Dn7wgx8snEtR+2gCGHQd7XUuOnUXxFX6V/XdtHiGz9CfiWqw/n+ZflQT8Cp+j6C7MWNY9N2sf4xka59Tn7dVQCx26+tdqgqqGE/s3Y973OOKgM9xxx3XyMwp+DWU3qRLP7/FGlu2ptI16H0xl1J0n/rUpxaVl4lmA4VDE0sQ1qXPmhOsaeoXNzJcjx8aA4jlrmDfOu+885bqUqW+rTmVxSH1SfXYNqm6fZi3KXhlf/BuyCg4+OCDa7vmnZIO5j1UpGJIcLu2s/MHJmGB0CoUfCzzzVP/yN2x70DRJIw4oU7uKAArvZxayAF8AD84xNKCcjZFzOUyECtSIgBjHMA+y/N2Aa9iTMuYWEODV9HH9KAXITz77LMLAflbbrllcdtttxXpXHlLQS1ivsAQl4JU3BhYVDXXm3p/Y5347VSgPE1rxC7DCkvZTFX9iZQI9HJjBEL23UR6pa2aJ8w/FUBWYWKFiLuIZJMy5+scbxPwyu/VHZLRpxnEWufsNH9WCmLFt+o0r9LLeR2DtXlPhvnkFECsVOsu14+Ms9ZFnBbWo48+WtD8sRajYXxKw11W9W/d1s/BK88vS3PuWsFv3f1t8jyXfhpyLtwYpnWtK4hV99x1/XtdUOUHP/hBcVmWugXced/73teI1RcFUwT76hhN6xpL2XPqUqXLANSq/mCeAw34RQEOTxW8ijEGiCVFLdeA3eS8eDbmFRDKfrZMXD0Hr6Sm8lOXCbtvuu9Vz28DXkWa8dCpwkPZav7d4S1g/3vJS15SVGPO9+kZvBp+ftbdgx0FYHHUpCGoJrbsUI/0tOc973m7gVpVIFakRNBfwdjoq3x3U/CK4x1llDn9qZNSBmIpxSwSJ4Wj77TBsnlJD/w08mhDuueee4qKiyqZLAO14rknnXRSkYdPT6vvlqbO5LoU6dpscoE2b1IyOGnEPPPS3n2ObV0gVvocTh1nsC+WRVPwil3blH8OEAvAOIZ3qc91sanfsp8JFgA2iL5KK8vXSXrRE5wQ5U1LeKd92ybwKsaVOmuKDQCWx5YSGWwY+10ACSl4lZaGlwolqOJy6HJaxhje1Hrz3BS8EujiJBM3r0rdrhN232Rfmz5bJchXv/rVC6LmbfamsYNYdedRBEmqmOe5/dK5H4NuZhWIla45AK+5xYwGvt1+++3FPGOlR2U749yGQiL5fLUFZZu+L00+Z5/iY9tvy0CsKvAqnj0mEKsLeNXEd21ix/kzswW6WMCeTtrjjjvuKALg2KbaDF51seb4v7MjACyLd6+99iouOdK1RAo4byJQKOQWuwPe4i9rPheglgsTxxVw4mIQgJWKIQcccMAowSupWP5gtUhdE3FLWw5ihWPTxqnd9FKvArHy3zWWe++9dyEVwwEM1Iq5Rc2WToTi3Rcwkvcv0gVRrPOqP8F6sw6xAtFbyyolGaMLubFoYyhBXHdpqGOFpN/v+3LaBryKCL711ZRtCcTyec5dE5bDpt+lqT7fHgvYxJ5ImZcABWsGKPxzP/dzu4ZXx1bwwW0Er8IA3jkVrFxmxwZe6SNxYunSmKlST2jvSB92EU/Bq3S9GpOLOO1DMgB9tBy8+ou/+IuFfcCao50BfHP2523sIFa6J+t7m/N+yiBWGvwRpOPHAUal2OUtKl/xnwQm+2YFV63vfG8DmigLr/p0Hdv0vvvuW9x0002LL3zhCwWA9eY3v3myaYN9vP9tf6MKxGJzRSncPaQNBvMqf/4YQCzvhfMUEOfeYG/Ahs395m0+P9vO+/z54S2QFuqQQmgvnMGr4edlUz3YegALS4lmxmGHHVYwOrCPUhArDnubdBXwscz4KYi1qUnKn9uGeRXglYsdcdyq9MYUxBoL8yofd1MQqwrUMr+AyKHAK/1KU2fyqj/mAIhlnYqSiuCdc845RUQhhFXpVRCZdjHlfNKfetWrXjXomMLeXUEsEeJIQ+wbvNJ3wAgb+i/Wpcv0UUcdtcfrHHsJ8BAoILqNDUJXxB9go5SMAw88sK+tYEf8jkukyxmx4QCuVIXUCLRHo6ekkqe0snjHl4FYs/M9/PIJAWnvkkpUQK0q8GqI3paBV4Doz33ucwWb+9BDD63UwdPfGcQaYtZ+9pvLziOXGgVVBCPtKXQMVfN11oZ+D7aSs5bQNJD88ssvX5x66qnDDSj75S6p0qPp/JZ3JAexMDYBWHXgVZglQKw777yzWIP8jb5b6u+UBX/n87PvGZl/r84C7lAIKoBX+zXQ1b3XPj9rXtVZb3r/vtUAVn7hxFThiGhlIFYuPOhlEGlFSZaiJlXNhTWlYHN6VLXpM8LdRKwyjRzWgVexbANAUVqZ2HhfbBG/y74qNvkvkFHaD/AGkJACTl1BrDG9mpGChtmHhaUaXdo4OkAsDLKqVnZZH8MY24JYAFXvE12pIcCrsFlKly8DsdK9pM7OwBXrVroqMKWsEkrdM+Z//5kFUgDBJVPkWhpP7Lf2Z86KPwH6EtZ+4xvfuBTEsseEZsec9jDcaosqvsR8OZhTAK9YC7P35S9/+WKfffYpNAvLAO+w6gxiDbe+lp1H/I6Pfexji4svvrgQOa9qwAOBwDI29HAj+9kvt0mVHrqvO+33UxArxr6MeZXbBxOfrlZfkiRl81MFYknhb3p+soNsAees+9LcZgts0gLYqEArwUx3xxm82qS1h3321gJY6cZbxapoAmKVTc/9999fVM+Qeihi1yd4Ff1ZBmK1Aa84cX1WCMrtKYpz0UUXLT784Q/vKpuefobQKv2uZzzjGbv+euoglrVJNBeFH9vHRShvIsSALpUigTtxOccgwxoU/e8rhabtFtUWxPL8IcGrGF8ViJXuJYDD17/+9YUz5mKKPRYAd8oG8swhwO22czX2z4uiATXoV1Ux44xBYQeglSpOZUBIetGzp2hSEWfwatgV4PzhcNLzw1KQ4r7//vsP26kSzStpg9ZKNPuxPcve0ETUeyeAWPbPMVZ1qjuPsKI/8pGPFGctLUrAgaCDgirO2Re/+MWjTrFrkio9+Au1QzuQglhjA+jzKamqgJqDWComuv94Z+rOz3T8gtL2yiYFinbocpmHvQYLRGV2BAFSPzPzag1GHekjthLAagJexXx0BbH6ns9Ux2sZiOWQaJM2SMdHFJIGRN8HS+rUcxilYz73uc8tQAFMrGAg0Tt5xzveUQA3wcaaOogVAsannXZacWlThWaMDbgp1eLGG29cHHPMMYtjjz22YMfVpcnVXRrGKjKdg1iiODRupA2WVVlM50wqiu/bUx588MEi7W0IcHuM66hLn6wh5d0FDLwjJ5544tLHpKnVmLY56JCn3NQ53136vNO+44LiUrJKICetztpknvuwsX5gIT/+8Y/fYx35fQwEgQeaQ6G1UdevOO8A3mMEelbVxLr77rsL7cYxtrrzaIx9btOnGcRqY61+P1sn7N5vb8p/Lfzphx9+uGCv5NVdyxjodednOm4B6KFSIcdg37kP/VnAXhhMP/fKMZ61/Vlju39p6wCsNuDVVEAszA50XcwBwoppSl3OxAIAYTPVpQ2KfAOvaChphDwxS/pqxkT36IYbbigVUdW/a6+9thCPFBmyEYnSuyiNEcQC9Lj0qIjm8K9LvwwBY5easVza8rlPS5LTRUub+RDhsN6kWLi4HHLIIbutzbpLw1hFplMQK8ZcB1719d7spN+JSFqbyl/2FXpmHHLgF6c5BYfjokezDCgZWlo7ya7rGivmCn1JhUxWYVCm1VnbzPW6xlH2HOePtFTMvzL9GQC1dQa8AnBj6jRp9ntRYZVjx9hWAbH6Gs+mgip99X9TvzODWJuy7OrPHTuI1YQhmt6t3C/cGS644IJS/dUZvFp9zcxP6GaBuFu6f8zgVTcbTuVbWwVg5VECua+XXHJJI4HrsTKxOJTyxzGQqijIKYhl4dGKqRNsT8GrvivzpeBVXcWcnKVF9NdlKdoYmFhpyiagB6gjei8lhtZOVQsB47Fc2sr6SchW1UYgokavC/hW1spArQceeKCoLGaepgQCpSAWDQpAyCmnnDKVfX3y/XzooYcKrStpPW0AAgP/1Kc+VZSQVzFW1bBf//Vf380eUnef8IQnDKotMvkJWiwWefXaVUCs0AVUuKJJSt4Y7Pe6172uAO8wnqVBVjWpqlqkrvbZd74BTTh7czBoMZqXnUtjBrE2HVTpc2428VsziLUJq67nmdsGYlVV9Z7Bq/Wsl/kp3S0w9kBR95HN30wtsDUAVhnFtW3O+VhBrCZ59E2E3U18zrwaM3gVCzVlVYhcu9CmwpYpiEWvwqUCE6qvxqbsL9WOBk9USqOX5JIjUl+mVxUCxpgMhIDpW42xpSDW8ccfv7jiiisWqOa0uaR6SgG6/fbbK0Gt/fbbr0gL1aYKYi2rTjjGOZt6n6IcMrFsINQJJ5zQeEhpKWUaWrSx5rYZC6wLxEqrs2IZY98NWS22ibVos6kkix1Nn62sSc/HUjOWSENu8ux1fEbFM0BuWTEQ7FnnjZRwe5uUW/t0tDGDWDs1qNJ0TaQgFja4IkPY0XMb3gLbDmLN4NXwa2zuwWyBnWKBrQCw8rRBlxaAAIbLDGL9//K7UwSv4kVMQSqXBvTltPl34pIcdoyhoS4/qqK9613vKpgjAdr80i/9UtEvYBbqddroJImQl41pTJtQDmJJr0nTrzBmXJiAWgCtr371qwsAXZ56aEwuqBiFdWmWYxh/XXXCMfRxG/sQINR1111X7OVnnnlmq2EGuKDqE32/ua3HAtimP/7xj3errLkuECt0AU899dRCdwoba8xNwOLCCy9cvPKVrywYmhh/aQvw6r777ivOJmtyGfNp3WM1V3/0R39UrH/78EEHHVT8BP2uspaDWk996lML8AOTXZPOD4wbw769U4MqTdcIEEtxHADW29/+9l7XXdM+7tTP5SCWdxRjfyytbTphMLFoAlpzfMNZ82osszn3Y7bA9lpg8gBWleaViO4f/MEfzCDWn/1ZoeExNHiVpkJ6nWhvOezaOMOhiYOF9YEPfKBIZ0ubksMuCEOBV2lfOClXXXVVwQbDItEc9Oeee26hGyDNUwsBY4yxsjGNaeupA7HyvrpA3XnnnQVL6+abby7SEDGwLrvsstGK1pfZewax+l+FdJGknr73ve8tUqgBvW3e69grlrFj+h/VtH/R+/z7v//7hTahfS1NzVwFxPrQhz60uOaaa4rzgB6g+Z5C8QNVuKRNAgms0xRwGxq8ipWWgljOWiDUOeecU5w79jVnE/asyntl7WlPe9oCAAdQFgwcM4i1U4IqTXcRATQ+Up+gadO+7fTPBYjlHRyjuHkXEEtq8k033TSDVzt9cc/jny3QkwUmD2BhcgCqylJ81gFiHXXUUUUUciwOdZd0QpcN5aFDsL3vtMHUmXYBwlDq4gx/+9vfLpzvH/7wh63Tinp6n/b4GcAdFgkxQSwxkXAXHQLTom6i3FFGXqQcY2TMrS2INeaxtOnbDGK1sdZ6PmvfwlpUzh4Lq02VVO8UHcA5hXA9c+EpaSq3lLN1gFjAK4C+fdFZ3mchkVUt47JGvP1xj3tcUTglAipDgleYr9qv/uqv7hpeDmJh/EqrDUAY+HjvvfcWAQb7O1/h61//+uK///f/voeJsLSAdXQex9DankfbElQZg+3nPqxmAb68YhB5IHa1p67v221BLL88M6/WZ//5SbMFZgsst8DkASwgFUDktNNOWwCb8rYKiGUDB1yV6RcNubDagljYPRy3xz72sUV0e8gUu4jidwGxUm2bpqXLh5yn/LddCojnf/CDHywi2oCss846ayFlBrhIWJqA8VjA0irbtb00jGkOVulLDmJJczriiCNWeeT83SUWwCAAEAAKyioKVn0VY+S8884rmCVt9bPmCVlugbSy6KogVgpejYnZ03QNYC9Jm9l///0Lti1dxiHBq0iz138gE9H2aHUgVtmY77///sWtt966i0HrvVIJOC+K0NRem/rcTj2PNmXP+bmzBcICbUAs++EY2WTzbM4WmC2wnRaYPIDVZFpWAbGaPH9V5aWIAAAgAElEQVQdn+Fg7r333o1T6pqIQabC7lUVQ9bR97bP6ApiqWj3j/7RP1pcffXVRflyFQyn2OhkXXnllYv3vOc9hU4WNto+++xTzL0LN0Crryb6rh/AzbqqiWmfduqlIUAswNWYmJl9rZe+f0fBhmAlqkpYp+diPbtk0xUR1JCS9nf/7t/tu9tb/XvrALGmDl6ZYAwlKYRkDAQeADw0oobQvEo1Iv/ZP/tnRWXEPHWsC4g15EJ2TtKSlLLqf2uClAq1nHTSSbuNb6eeR0POz/zb07CAM/HRRx9tfLfIR9UExBo7m2waMzX3crbAbIE2FtgRABaDjBnEkppBq0VkU4pdU82CFMQCUBGt51CnDYglVQ04MSTzKl+UXUCs0IsC9EgpKmPctVn8Q3+WDUTuASGAERd1F/S+LtwcG0LEBOQxwojN/9Zv/dbi/PPPL/53Xdupl4bvfe97BetibMzMuvma4r/n+wRG1tve9rZS26c6TAS1gVcnnnjiFIc9+j6vAmJtA3hlgiKgcttttxWMvwCx+hZsbwJexYKaAojFV1PVEUu7LI3RWOh6SoU85ZRTdqVC7tTzaPSbxdzBwSwQPp49wvv0+Mc/vlNfmoBYnR48f2m2wGyB2QIdLTApAIvzpYLOoYce2krQN2wzRhCLRpKKelEpC4DVBsQS/X3Na15TMJKOP/74hUpO7JO2MYmbp/1qA2L5LD0cpcgBPVgWedWnju/A4F+zBuh7PfGJT+wNvApQ93d+53cWKhY9+9nPLjRuIrXxH/yDf1CAqscdd9zSyN18aRh8+Wx9B1KgPi6vQPkzzjhjsd9++xXjx2S0h9ofxpAqvfWTslgsuoBYAAfV+GheTTFtMJ1X+jWvetWrirNXw6QdM3g1BRArLcojxR7L2pr5lV/5lUKXS4rmZz7zmV3nFF9JVdsI+s3n0U7YeeYxNrXAf/7P/3nBx3M+kqsQ5J5BrKbWmz83W2C2wJgtMBkAC4CBFo8xQtsBS+T0009vzFYaM4hlbITopZVpbUEsoquYCd/4xjcWUm7876Eaqv++++7bmJ3SBMSKuTf/RM/bCjoPZYsp/G6UrufcSD2h0fXxj3+8uCBoLg4uZS996Usr53S+NExhpsfRR9UFuwDP9gCgtT0g1mbZiFT3lD74yle+slOQYxxWmkYvBISI5WPLaE00sQLomTp4FTNkb3QpnAp4NWYQK/UFVBr2vj/nOc/Z42UgVH/xxRcXQFaZ3efzaBr7x9zLfiwgQCm1GZtxnSDWCSecUGjtRUXtfkYz/8psgdkCswV+ZoHJAFiEr4FWIrfRpDm9+tWvXtBGIVTetI2RibUKiIUmjJUkFc1/g83V1B7r+lxobtEAaZOKtgzESsGrn/u5nysqi3n23NZjARFv6S+cfilXL3rRiwpHB5D1gQ98YFcKhxRV5eJVCQNq5S29NFx00UWFKL1Uz7nNFggLSJO95JJLFtZHV52373znOwVggImRphdxou0LmFmzQ919zdlvpcjWpRCnZyh7Y8BgcNaBWNvAvEqt+z/+x/8ozlzV+TDLmqb/d5+hn32zadqg/nnnXvayl+3xzo0tndBFm8yBNYRJ+ZSnPKXSTHkhG3sCfcxoM4i16gqbv79NFlg3iHXppZcWvuDRRx+9TWaaxzJbYLbAhCwwGQDLxeXcc89d7LXXXgVtH6D1hS98oTA1qrmUJ87P3//7f79R5D0ccBEEjicaepSV3vT8AQ3oDhEjTSv6rAJi0U4SlZT2FRHxTY8jff6Pf/zjgvn1yU9+ctdfi44an+hPXSpaGYgluh2sixm82txscv7ZGgCQil67JLhIWE9SHDVz6h0rY0C6NBDcVaK9Lx2vzVllfvI6LaCimX37E5/4RHFBvfzyyzuDWPoFtMf2DEaXAEZf+/c67TKmZ8Ue7LLzzne+s2BdlrUUvDKXqnEeeOCBRSo7YKUKxKJ99f3vf78AGbcJ3G5bgGXVOW8DXgHXMGoVNODrHHzwwbv9/FhArAik8OlyMKrKXql8wjOf+cw9mNlzUGXVlTZ/f4oW+PSnP10UP7jssst2SxdcBcQSLOL78cPnNltgtsBsgTFYYDIAlguL1BB/pNhheHDkMHLkeQczi7gnVhbR8jqRZY649LvnP//5vV1+Uo2HMke/C4hlHKFlBGwAYg3R/viP/7gQVsWweOSRRwqH8m//9m+LrmDtALjMTdUhmINYz3rWsxaE22fwarOzGeAw5oWKhC47aUt1FNK/78qA3Oxo5qeP1QIYOkCOG264YS0g1ljHOdV+/fCHPyzOjo985CMLjMsyEKsMvAJoa3WaWFO1y5j63QW8oo3553/+55WMphTEetKTnlRUwgUI9dn++q//umACA0JdtOlBNml33HFHwbzyfUFBeqJpm4MqTaw4f2ZbLAC8uvDCCxeYl3/4h39YSJOkrQuIFZkVhxxyyOLd7373HiD4tthuHsdsgdkC07LAZAAsZo0qdHvvvfduThZxTylPWFmhjyKtAWPLhakuHaLPKXPAAHKI0WvrALGiqtNBBx00iPMZ9nOB+e3f/u3Fww8/XPTjF3/xFwtdL6AIEUktUtFe+9rXFlUEc9ZECmL5vHmc0wY3v0IDfJSO610KnaK4MN17772F6DKxdyCpdRygMQbkBRdcUPy7d3NuswWqLDCDWONeG8tArGXgVXoGLGNijXv04+6dIB5GrIupwBCGHNmAn//5n9+t45HWiHlVB17FF5279EWf97zn7cYK78siQFMVlP0xRlVem7ZgEL/whS8sitjwg+Y2W2CnWSAFr5YVk2gDYgV4BSCu2m92mp3n8c4WmC0wDgtMCsCSLiJNECgi7c+fFABBc5VGh/kTLVKeACb0fYZOXQi21Gc/+9ki9VF52iYglnGLLuapWdgxouac1r5TIfMlzMEm6ivtD0tOWqP5MWaHJuDjlltu2fW1k08+ueh7LsYfINZHP/rRGbzqaZ8IcBj4qBy8i0wKXmHWSQ2M9w1rS1lmFbikiZZdpHrq+vwzE7PAKiCWtFYsVkyRuW3GAmUgloqPovnAgkgbDOZV3ouUiUUbSurac5/73M10doc9tQ7EagNeYUlrYwg6BICl+MKf/dmftSr0EOwtoJcg5uGHH77DVsU83J1ugabgVdipCYg1g1c7fVXN458tMG4LTArAYsrrr7++SJej5UBk+mlPe9ouCxP2pbcEMOFw33zzzUXp5WhN0tj6mC46MMagj7RhQhcGPbdKEwvbhc4XpgwWDM0pQJ4LBeBOBTkVuvoSka2yE0ANw0wqQF4t8P/8n/9TOJjAkGBkeQ6GHP0lopAhwNxUTLiP+Zryb7C5NAvaM9YN0LSspeAwPTjVajApMK9y8Cr9/k9/+tMC1Bp63U15jrax74Am739o4tnrsDMjrbsLiBXCzXRy8r1yG2045JhyEOvJT37y4qabbqoFr6LPQCzBCen5fYqbD2mzTf12XrmzCsR66KGHCkH5JsyrkDIQEBNo6lOzUP/9Ph8h2tVXX13sD6oO0u/B1G7a+D+YW54ZwZem350/N1tg6hZoC141AbFm8Grqq2Lu/2yB7bfA5ACsVO9JtT0Om5aCVxhAqu48+uijBTiEHYLxpPl83w5bvoykOYo03n333QXDCJOF01nFxFpWPh7DjK4UTbC+nFCOIjvSG8MMS1lwgKfXve51RRpArkmR6n9hXwFTzEukfXYR49/+V7T7CNlWtRjV3zRr5eyzz1684x3vKNUxCPDRRUjDxloGXnXv2fzNbbYAoENK6Ve+8pXdhulyKj01Khe1AbHSqmPPeMYzCpaG/Wdu3S3gPf/Wt75VBBMwpYBUKRCdglh+pY55lfdE0OWxj33s4Kzn7hYa/pv2bsEpzOZUVD8HsQDEGFWf+cxnatMG03PYOwkMFtzoo+m3VEVrTZAkmiIh55xzTlHJElP75S9/eePuYLHTPI0A2czAamy6+YMTt0BT8MperuVFHMqYWILqfPg5bXDii2Pu/myBLbfA5AAs80HnwAZL5BsLS1paMK8CvEpBFU6TiILP0cXqC+hZtnaiZDQACBuLk1oFYum/6m6qikTlRc+WloEtg73UVwWutPIPthitqyc84Qm7DTUYZi5F5ocWVuo0/+Zv/uYuMUjRU5dan/O/y0C8LX8H1z68/HKT/4BoNVHfXDslBYeBiTN4tfap2foHRiDhzjvvLAAmYtDYotdcc00BVEs7A24/5SlPKWzRBMSawav1Lhvz4SxxjkaRDb+A9YIFe8kll+wCnZoIu6+3d/PTwgIAQNIHzsYyUf2yfb5O8yoHr1JAedOWD/BKYEu1W35AtJQBnO8Rdf0KXVHfk65axTKue87877MFpmSBpuBVnLHGVlbMIQWx7B8PPvhgEXyaNa+mtBrmvs4W2HkWGA2AxakGhnzuc58rAA96Vaecckpp9Fb5dJVnaPSI2qlq5fJdBl6NdUqjbPR9991XOKj77bffLvp/FYgzdOn4FLxa5mTG2D71qU8tsOSAhgBGF9cUvErnxiVVGsFTn/rUxTHHHDPWaRt9v6wRlxKMvH322adYU1J5MCtEtrGvXFrLKjYZXIDDoth5iu7oBz93cFALBHhlT8tFZEOrD+MH6P4nf/Inu0D3ZSDWDF6td0rT1BBPFmSgC/nd7353se+++y6uuOKKYr9O2wxirXcO2jwt1bRqAmItu3QOCV4ZczDP7RO0E1MAy7+TfMBMt0dIX7dH1FWSThnfJBQw1eY2W2DbLdAWvHJHwngkOfL4xz9+D/OkIJZ/nMGrbV9B8/hmC0zfAqMAsP7qr/6qADi+8Y1v7GbRV73qVUWKXc4U8aGoPON/c+ymBF7FIAMsIHhOoD11VsfGRGoKXsXY3ve+9xXgCQYG2jKR1irwavqv0ThGkIJXBxxwwOLyyy9fnHrqqbs6l4rsV1V7SsHH+UIwjnmdQi9S8Mp+5k+uixZ7tgIBH/7wh4tARbQyEIt+kgupqPGcNrj6KmBjZ6rAjxQtZ05oSAIKv/SlLxUajGV6djOItbr9uz5hHSDW0OBVEwDL+cSP+6M/+qOiwm0diJV+HhufzzEXd+i6yubvTcUCn//854sMFEAvoEmV77KskvRMXQZexbgDxMKcnovyTGU1zP2cLbBzLTA4gJUi/5FyosKZ/GtOTJU4uc+IFN96663FRZ3mSl9pdMuWC0fRxf/Xfu3XFso6L6t6mLOwXCbGCGK1Ba/Y53vf+14xP5HyOINXm91k6sCr+PWo9vQbv/EblekWATRYw5ECutnez0+fsgWagFfGF9XCMAOB97nuTg5iKe6AxTmDV6uvjpSp0rXgxwxirT4PXZ+wCog1BvCqCYDlM9apapcK1PD/aGXyp371V391N9Nh3NPSEuCks/bOd75zN42wrnaevzdbYOwWiCrdtHPpmr7pTW8qCADpXaMteBVjdp867LDDSkkDY7fL3L/ZArMFdpYFBgWwPvShDxXAkyaliRaUTZgYJ8fkrW996+Jxj3tcaWUZF3aROn9oQNFUGFrbKnUUjQkAcNFFFy0FsoKpRG8o6O9jArG6gFfxCqmYaFyASUDIE5/4xJ31dvU02qbgle5I05V++4//8T8uUg0f85jH7NHLAIcJ67o8iPbNbbZAmQWagle+G4zTZZXGUsfbd2bwaj3rLnQJ2d6Z8wu/8AudHjyDWJ3MtpYvdQGxpJL7I30/L6Kwlk61eEhdCmE8ygU9LVzjko7JfeSRRxb+IWALC0XxAVWL+Yp8wLnNFtgpFlgGYrUBr/j3UndVOB8DAWCnzN88ztkCswVWt8BgAFYKXpVFz1IGT5legqH/l//yX4rSyz/60Y8KAItu1lDtpz/96eLiiy8uIoHaQQcdVPRLWwZkhZ4X4UTgAtaBNgYQqyl4BUChnaLPnOVIQVFK3fwQZx96foZaF5v+3Tbg1fe///0idci8oJ2fdtppld0L8JFjs8qFd9Pjn58/nAXsv694xSsWt9122+LEE08sAg2HHHJIaYdin1MlrUp/Lb4YDjiwZK42uPr8pqnDaeXeJk/23RtvvHFx6KGH7hLeT0EsaaD2B/M/t81boC2IZX74UkODVyzTFMDyWevu+uuvLwIoUUE6tS5QS7qrIGfOztr8LMy/MFtgeAuUgViY9QKOdZpXeh/+varB0skV8JjbbIHZArMFpmKBQQCsOvCqqbOTVq6h7UGkuky/o6/JSCMfRLDPPvvsIoUu0uiqgKxgYb3tbW8rdKOihbPKkfuX//JfFuLHfUVJ2oBXqPwupZxKcxBAYnpxGgtLrq+10NfvYFZwWFxSzj///CKtooyJmIphS+dUIMF6lbaKGUc4P63eFODwUUcdNesh9DWZE/sd7/d/+A//odiXFAaoqm6Zrj1VjjCxACLLmr0P04IW4NxWs0AAB1/72teKIAltsSbtoYceKtK5sHdUw0uF94FY9h37h7NpyHO3yVjG/BnBL/ZreranIFYZAymvTtg3eOX3H3300T3kE9oAWDFfnuWc4gMJvGhPf/rTC8BUJdOmNhvz/M99my3Q1QI5iLX//vsv7r333qWC7Sl4hRygIBOdSe/V3GYLzBaYLTAVC/QOYDUBrxgv2Dt77bXX0mpoHBuphxrnXFRuyJaCWNJfiCFiV6n+lgJZdEhES1DigxkjdTLXHOKs/s3f/M3ijDPO6NVZa1LePi2LTYcC+wqQmDqVqo9haWhYWHOkfr2rMxe+BYC+/e1v3w3ESgGEZb/uQnDssccWF1x/pGlg0JUVUVjvKOanTdUCdSDWXEVw+JnFgAUuCkpgyRHRb9pCD+/oo49e0KtM08Bdnvbee++lOo9Nf2enfu6LX/xiofOJ/ZCfnctskjO03/ve9+5WvTdALOCjdDzz10cLn0ChABo9acWzLgBWH32ef2O2wJQtkIJYxkE37i/+4i8qJTvy4PQMXk159ue+zxbYuRboFcBqCl7ZkC+88MIC/BHd9acq0kbME4DFuSZmKPVp6JaDWNJgMFyuu+66wpkMSjxGVgBZDpE//MM/LECgsWgOLQOxmoBX5iEVD16muzT0nE3595eBWCmAIFovbfBXfuVXFnfeeeeCxhW9K/Octyo2zZTtNPd9MxaoArGAG3MVwc3YvM1TU+DAGdxGL8gecc455ywwrgSITjjhhDY/PX92iQUwDAFXQEWVlMsCQMsMmFaVFGjgZ6TsW++l83ffffftbR4ErPhj9KnyymfpOsQ2f9nLXlaMe2bv9TY98w9tqQWaCLsb+gxebekCmIc1W2AHWqA3AMsGS3CdBof2T//pPy1NPUir0Ehpogn13/7bfyu+I5pH7wDwQxjchRywJSXllltuWVx22WWDC7nHGioDsfQZy6oMyFKxD/sKI6tJik1fa7UMxKKLFGmDVcyrtH8hIGz+/v2///eLX/7lX+6r+zvmd8pALIAo8Bc4inUhvVNKYN7uv//+xZe//OVCN4Eegnny2Zl5tWOWz8oDzUEsjNEDDjig2MtmIfaVzbvSA8wNZqaAUBnQsezhDzzwQFH04eqrr15UaVGu1Lkd/mUXSiAWYLELiKVK56tf/erCbxgLwJhWlk5BrBTASqcd8/dJT3rS4ogjjij+qE6K6XfggQfu8NUxD3+2QHML1IFYM3jV3JbzJ2cLzBYYvwV6A7CYog7Eykso15mPw6c6Daf8pS99aZHOMKZWBWLpo0sFmj3QjbBxNDpS0jZcGsbSchBLetlVV11VlK9uEjV2cLpA0VEZOsVzLDbdRD9yECsEfJeBV5vox/zMnWmBHMRihRm8GsdaiCCC3ii4IWDSpNHWo+V4zz33jAYgadLvKX1mFRArBYUuv/zyxRvf+MZRDL0MxKLP88pXvrII4KmCiaW1rEUAE6hFs/G8884bxdjmTswW2KQF6Emqvt5F360KxLJPvOY1rymCELPm1SZnb372bIHZAn1ZoFcAy6CqQCz/RjD2yiuvLDZv7BFi04888kghEPzVr361YIco+SrtCf1ee+ELX7h497vfXUTwxtiWgVj6G0AWjSz0ew1TTQrlmFpe3r5ttJgg8H777TemIW1lX3IQC2MRA+u5z33uVo53HtS4LFCniTWu3u6c3ki1F0DAgCWMTyPFRaauXXvttUVK2JOf/OQ99Bnrvjv/e3MLdAWxvG+/+7u/W+zxKvZJ2R1Ly0EswS4yD1//+teLtMlnPetZReViBUP+63/9r4XWp3+j2ZY2wUnswZkRPJaZnfuxKQtgYrr7XHDBBYt/8k/+yVpALKC2SsEf+chHZvBqUxM3P3e2wGyB3i3QO4BlhDmIxbFWiUc1PulLdc41MCScntNPP3204FXMZh2IlQJZIt4cti7Rl02vnibC7pvuw/z8egs0EXavf8r8idkC3Swwg1jd7Nb1W9LSgQXSfoEA0sle8IIXLC699NIi5T6a4A8GzLe+9a2lKcXx+TTlRJVZpdbntjkLdAGx+AvYdLfffnvBkDv11FM318EOT05BLAVcfvKTnyzuu+++pcUEsEVoNN56662F9hqAbgavOhh//sqkLGDdA5sUXhAgBmStA8QKI8zMq0kth7mzswVmC9RYYBAAKwexgk3VJjI8tZltAmJNYUwziDWFWfoZs0/BAGw+71dZdcJpjGTu5RQtMINY/cwaBotovdSQvGFNATVoL0b72Mc+tvi93/u9AiA4/PDDF8S0VcPNAyY//vGPC0Y0Zg/NQ8ElaV9z62aBH/zgB4Ue3Kc//ekFXTFahC9/+csXxx133G5VHNuAWOkej2E7Ju3M1EopiOXvrcu21TC7WX3+1myBaVnA+29/XjeINYNX01oHc29nC8wWqLfAYABWGYj1z//5Py80lba1Ks0MYtUvyPkT67PADGKtz5bzk9pbYAax2tuszTfSKnRAqje84Q0Fswqo9a53vWvxohe9qKj0loNTf/VXf1Vckr7xjW8saC663NBcPPbYY4uUff+uop10rvni02ZG9vwstrnCNeYjT43zaSw5hTbSloNYgEQBCMy6aOm75e/e+c53FsztsbYUxFKYB7BKS3NuswVmC+xugXWDWPYeRVWe/vSnz6aeLTBbYLbA1lhgUAArB7H8/6rqhNti8RnE2paZnMY4ZhBrGvO0rb2cQazNzGya3kcrkg7kwQcf3PjHvvvd7xbgCV2UYEDnX/6H//AfFsCItP65tbfA//yf/7PQpMJiI0iOyXbaaacVQJQCLt/+9rcLzU+ATt5SEAvIaI6lFD3taU9bSBtUBdh3pY8CwAT/xig7kI6rqjphe8vO35gtsN0WWAXEUrVdSrF04rHvCds9i/PoZgvMFtikBQYHsHYyiHXLLbeMUrC96YKb0wmbWmrYz80g1rD23+m/noJYT3nKU4r0CP+dW3cL0Lv6/d///YIh1TW9z7wQz6Y5+fnPf7649NBekY5GuB2DK2X9dO/tzvtmWg3sOc95TgEE5oyj//2///fiMY95TGEcc0Ebiv2jAcAuvvjigq1UBjICxYii082ZyjzNINbOexfmEXezQBcQC3hFM86+/id/8idFmvLcZgvMFpgtsI0WGAWAtVNBrC9/+culKR5TWmgpiEUwWJWrX/7lX57SEHZEX1MQS+VOrIBZGHdHTP0oBmn9AUkOO+yw0RfdGIXBlnSC2C8xdiyev/zLvyyAprKGnfOJT3yiAAyJu2ve/UsuuaSYh7ltzgIf+MAHipROup722mXpO94Nc6SKILH83/qt39rVMXPoWS6jUjqjnXzyyQW4dfzxx29uEBt68gxibciw82O3zgJtQKwAr6SAj706+9ZN1Dyg2QKzBXq3wGgArJ0IYvU+2xv6QSAWjQ559l2rpmyoa/NjEwu4KH3mM59ZHHPMMTN4Na+M2QITtQAtJel9GvH2v/f3/t5uI/GeX3vttYvLLrts8YUvfGGPUW5zsZQxTKlL53nnnbcQoLriiiuKKoFVLcAr6YF/+7d/W8zln/7pn+4GYvkuIAtDy3/322+/xYEHHjiGoXbuwwxidTbd/MUdZoEmINYMXu2wRTEPd7bAbIHFqACsMhCLY0fEdG7jtgDHeq+99ppz7sc9TXPvZgvMFpi4BQLAcrHJq7mpHvjHf/zHRVqgtDP6SbRQBBd+8pOfFOloX/ziFwstJt+dWZjrXwwqDb7iFa9YHH300UttnIJX5kZK4D333FMJYq2/p8M+MUAsBQj+7b/9t/NaHHY65l8fsQWWgVgzeDXiiZu7NltgtsDGLDA6ACsFsaQ90Pp40pOetDEDzA+eLTBbYLbAbIHZAlOxwEMPPVTonACgzjrrrMXb3va2xf7771+AU+95z3sWd911VzEUouH+TWp3tG9+85uL3/7t31784Ac/KD5/wgknTGXYk+mndD/6ZG95y1sKjcuylurCAa981ry8/vWvL4T1q5hYkzFCw47eeuutRTrrDKQ2NNj8sR1rgTIQSyDCnjGnDe7YZTEPfLbAjrXAKAEss4HRo6T33/k7f2fHTs488NkCswVmC8wWmC2QW4D+1fnnn7/41re+tYdxDj/88KJindS1XNwbcAL8ossk/VB1u7mt1wKve93riqqQNK1UISxrH/rQhxYXXHBBwYoDXhFiVzHshz/8YTE/QKyZJfd/27u3UK2qLQ7gMwKFFFJ70Eory6RCiTSD0gyzgiIlsAwvlYrazQTNWw9lN0MKKzKxi6WWWVlJGXQXMTBB6SKJYUQaYShqmGlgRR3GhE+2unWrbT1r7fX7Xk7p+tY35m+sl/5nzrEaty/uRqDsAvuHWBH8xss3zLwqe2fVT4DAkQoUNsA60oW4ngABAgQIVEXg008/TY8++ujeOVcx2ypmL0WA0rp163oZYvfWyJEj83D3eOFG//79q8J13NY5ffr0PGB99OjROciq71X2MTcy+hD+tfCqVmDt+zGo//nnn9/7psLjtgA/RIBAYQXqhlhRpPCqsK1SGAECx1BAgHUMcd2aAAECBM4Uco8AABNbSURBVAgcS4Ht27fn2x/OYO+VK1fmkKtVq1b57XadO3c+lqVV8t6xsy3Cp9gJdyjj+uZG7t69O40YMSLFfKhD7eCqJKxFEyCQBWoh1i+//JJDcmNWPBgECFRNQIBVtY5bLwECBAhUTiD+oyd2BUXAEjOaYqdPfbuDKgfTyAvetGlTPr4Zb4AM47A+XOfly5fnAfDxpsHYIdetW7dGrs7tCBBoCgIRdv/111/5/4zwIUCAQNUEBFhV67j1EiBAgECTFIgZV//8888Bs69itlLMY5o/f37q1atXmjt3burUqVOTNCjComqD3ONYZ7wRMswb+uzZsycf/4zexPHCWbNmOT7YEJq/J0CAAAECBConIMCqXMstmAABAgSaokAMB48jJRGEXH/99en3339PS5YsSTNmzEjr169PF198cQ5GLrnkkqa4/MKsKY72DB06NC1btix16dIlz7K67LLLDlpfBI/Ro3hrYRwHijdEXnTRRYVZj0IIECBAgAABAkUREGAVpRPqIECAAAECRymwcePGHJqsWLGi3jvEsN+ZM2emc8899yh/wdeORKDumyLPOeecNHXq1HrfDLlz584cXMWbIVu2bJmefvrpdPPNNx/JT7mWAAECBAgQIFAZAQFWZVptoQQIECDQlAU2bNiQd/LEnKvNmzfnpXbt2jWNGjUqDwdv0aJFU15+4dYWM63GjBmT1q5dm2vr06dPGjhwYLr88stTHBn86KOP8m6r2B3Xrl27NG3atDR8+PDDnplVuAUriAABAgQIECBwjAUEWMcY2O0JECBAgMDxFIg33G3ZsiU1b978sN5OeDxrq9pvRaj44IMPpsWLF6ddu3bVu/w4XhhvHezZs2fVeKyXAAECBAgQIHBEAgKsI+JyMQECBAgQIEDg8AVixtWaNWvSvHnz0hdffJEi1Dr11FPzLLIBAwaka6655oDB+4d/d1cS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AECBAgQIECAAAEC1REQYFWn11ZKgAABAgQIECBAgAABAgQIECilgACrlG1TNAECBAgQIECAAAECBAgQIECgOgICrOr02koJECBAgAABAgQIECBAgAABAqUUEGCVsm2KJkCAAAECBAgQIECAAAECBAhUR0CAVZ1eWykBAgQIECBAgAABAgQIECBAoJQCAqxStk3RBAgQIECAAAECBAgQIECAAIHqCAiwqtNrKyVAgAABAgQIECBAgAABAgQIlFJAgFXKtimaAAECBAgQIECAAAECBAgQIFAdAQFWdXptpQQIECBAgAABAgQIECBAgACBUgoIsErZNkUTIECAAAECBAgQIECAAAECBKojIMCqTq+tlAABAgQIECBAgAABAgQIECBQSgEBVinbpmgCBAgQIECAAAECBAgQIECAQHUEBFjV6bWVEiBAgAABAgQIECBAgAABAgRKKSDAKmXbFE2AAAECBAgQIECAAAECBAgQqI6AAKs6vbZSAgQIECBAgAABAgQIECBAgEApBQRYpWybogkQIECAAIH/h8Du3bvTiBEj0qJFi1L37t3TwoULU+fOnRu9lA0bNqTnnnsujR07Np1++ul773/nnXfmP3/88cfTxIkTG/133ZAAAQIECBAgUFQBAVZRO6MuAgQIECBAoHACy5cvT7feemv6448/0rZt29LMmTPTmDFjGrXOTZs2pZtuuin9/fff6Z133kkdOnQQYDWqsJsRIECAAAECZRQQYJWxa2omQIAAAQIE/i8CU6dOTQ8//HAaPnx4+uSTT9KFF16YXn311dSmTZtGq+fnn39OAwYMyPcTYDUaqxsRIECAAAECJRcQYJW8gconQIAAAQIEjo9A7IwaPHhwiv999tln8+6rVatWpZdffjn169ev0YoQYDUapRsRIECAAAECTUhAgNWEmmkpBAgQIECAwLETWLBgQYoZVFdddVWaN29eeuaZZ9IDDzyQRo4cmWbNmpWaNWt2wI83NLNq/79/4okn0qRJk/a5zznnnJN3eV166aX592szsK6++uo8C2vZsmVp8+bNeTfY0KFD8zUtWrQ4oJZvv/02fzd2jv3www+pXbt2qUePHnnOVt++fdMJJ5yw9zt1Q7SnnnoqRV1Lly5N7du3T8OGDUsTJkzI18YssBdffDF99dVX6bfffkudOnVK11xzTbrjjjtS165dj10z3JkAAQIECBConIAAq3Itt2ACBAgQIEDgSAX+/PPPdPfdd6c5c+bsnXsVoc2QIUPyrV577bXUrVu3/xxgzZ49OwdCP/74Y77X2WefnVq3bp2DqhgaXwuwInD6/vvv086dO/M1e/bsSevWrcvfue2223KgVgux/v333/zv06ZNy0FXzNRq27Zt2rFjRw6yWrZsmUO46dOnp+bNm+d71AKsX3/9NV8b9cQw+a1bt6YpU6bkQfYRtEWIF9/v2LFj/u6WLVvydyN0e+GFF9KVV155pNSuJ0CAAAECBAjUKyDA8mAQIECAAAECBBoQqIVVJ554Yg6rYrdTDHKP4Of111/Pc7Huv//+/xxg1Q2P4p8PNgOrFlQ99thj6bTTTksRUkUd9957bx7+/sorr6Rrr7021xM7pyJwih1SsXNq3LhxOdyK7yxevDhNnjw5B08PPfRQGj9+/D4B1urVq/POrwjuLrjggnzv+KxYsSIPsz/jjDNyUHX++efnP4+3NEbAFUcsBw4cmI9X1rcbzANHgAABAgQIEDhSAQHWkYq5ngABAgQIEKicwCOPPFLvccHascLYfbVw4cK8S6nu50iPEB5ugNW7d+8Dfi92id1+++35eOOTTz6Zg6q6O8fibYkzZsw44Kjj/Pnz85sU666htgMrAqzY/TVx4sR91hXBVwyaHz16dD6WWPf44fr163O4dcopp+SdX7E7y4cAAQIECBAg8F8FBFj/VdD3CRAgQIAAgSYtEMfobrnllvT555/ncKj2hsBYdG2we+zQiuN/MYPqeARYETjFEPn9P7W3JNZCp40bN6Ybb7wxHx2MXVn1HemLvxs0aFBau3bt3p1btQDru+++yzvO+vfvv89PffjhhzmkOvnkk3O4ddNNNzXqmxib9ANlcQQIECBAgMBRCQiwjorNlwgQIECAAIGqCLz//vv5CF4codt/l1Ucw4sAJ3Y21Xdk7ljtwKpvV1T0ozYEvvb3K1euzOFbmzZtDjiOWOtf3aOQEcLFAPa6M7BqA+Tr9juOI8Z1b7zxRv7jmIMVPjFYPsKsLl26pDhu6UOAAAECBAgQaCwBAVZjSboPAQIECBAg0OQE6h7Ba2hxMQ8qdjldccUVey8tQ4AVxe5fZ0MBVnwn5l3FjKvYlRY70Op+4g2EMVPrhhtu2Od4YUOG/p4AAQIECBAgcDABAZZngwABAgQIECBwEIF409/gwYPz2/ribX8H21VUe/teDFGPXVC1mVBlCLDq7sCKeVhxNPBwAqy6ZHGU8rPPPksffPBBPmoZxxLrC/Q8aAQIECBAgACBoxUQYB2tnO8RIECAAAECTV4g3qZ3zz335J1EsdMoZj7V96ld171793zMsHPnzvmyQwVYdYOjukcCa+FRfP9gbyE83COEP/30Uz7aGAHTwWZg1eZ4rVu37oAZWDH/q74jhIdq/NatW/PbGZcsWVLvAPgm/9BYIAECBAgQIHBMBARYx4TVTQkQIECAAIGyC9SGt8euohiYHoPTD/ap7dT68ssv97l2+vTp6b777kt33XVXipCr7tv6YkD6kCFD0tdff71P0NOYAdaRvIUwZlgtWrQonXnmmQ3uwJoyZUqK2WAR0NXn0tDOs7I/G+onQIAAAQIEjr+AAOv4m/tFAgQIECBAoAQCy5cvz8fpTjrppPwmvm7duh206rpB0XXXXZd3LdUGpw8bNiy1b98+Pfnkk+naa6/N99iwYUMaN25ceu+99/K/17cDa/v27XlHVM+ePff+bkPB0P5D3OOLS5cuzUPoY/D6hAkT8u+2aNEixQD6xYsXp8mTJ6c4Ahkzq8aPH59/q6EjhAsWLMjhVaxr1qxZqU+fPnvDuXCLAe87duxIL730UgoPHwIECBAgQIDAfxUQYP1XQd8nQIAAAQIEmpxA3bcLDho0KM2ZMycHWYf61N5WGNfEcPN+/frl0GjUqFHprbfeym/q69ix494A67zzzstv7ouQqm6AFd+J0Ovdd99NHTp0SGeddVZ67LHHUq9evQ55JDFuXF+AFWuJkGnatGl5NlXcs23btjlgitleUVcc+YvdYs2bNz+sACtqjCBs7ty5+fpOnTqlVq1apTgWGUcR455x9HLq1Kl779nkHhILIkCAAAECBI6rgADruHL7MQIECBAgQKAMArXZURHGzJ49Ow0dOrTBsrdt25av+/jjj3MgFKFRs2bN0s6dO/M/v/nmm2nNmjU5QIqZWhEAvf3222nSpEkHzIpatWpVimN6q1evTrt27Uq14epHswOrVvg333yTjzHGDqkIrtq1a5d69+6dA7a+ffvuc7yxoR1Ycc94C2EcOYzdWOEU4Vjcs0ePHmns2LEH3LNBQBcQIECAAAECBA4hIMDyeBAgQIAAAQIECBAgQIAAAQIECBRaQIBV6PYojgABAgQIECBAgAABAgQIECBAQIDlGSBAgAABAgQIECBAgAABAgQIECi0gACr0O1RHAECBAgQIECAAAECBAgQIECAgADLM0CAAAECBAgQIECAAAECBAgQIFBoAQFWodujOAIECBAgQIAAAQIECBAgQIAAAQGWZ4AAAQIECBAgQIAAAQIECBAgQKDQAgKsQrdHcQQIECBAgAABAgQIECBAgAABAgIszwABAgQIECBAgAABAgQIECBAgEChBQRYhW6P4ggQIECAAAECBAgQIECAAAECBARYngECBAgQIECAAAECBAgQIECAAIFCCwiwCt0exREgQIAAAQIECBAgQIAAAQIECAiwPAMECBAgQIAAAQIECBAgQIAAAQKFFhBgFbo9iiNAgAABAgQIECBAgAABAgQIEBBgeQYIECBAgAABAgQIECBAgAABAgQKLSDAKnR7FEeAAAECBAgQIECAAAECBAgQICDA8gwQIECAAAECBAgQIECAAAECBAgUWkCAVej2KI4AAQIECBAgQIAAAQIECBAgQECA5RkgQIAAAQIECBAgQIAAAQIECBAotIAAq9DtURwBAgQIECBAgAABAgQIECBAgIAAyzNAgAABAgQIECBAgAABAgQIECBQaAEBVqHbozgCBAgQIECAAAECBAgQIECAAAEBlmeAAAECBAgQIECAAAECBAgQIECg0AICrEK3R3EECBAgQIAAAQIECBAgQIAAAQICLM8AAQIECBAgQIAAAQIECBAgQIBAoQUEWIVuj+IIECBAgAABAgQIECBAgAABAgQEWJ4BAgQIECBAgAABAgQIECBAgACBQgsIsArdHsURIECAAAECBAgQIECAAAECBAgIsDwDBAgQIECAAAECBAgQIECAAAEChRYQYBW6PYojQIAAAQIECBAgQIAAAQIECBAQYHkGCBAgQIAAAQIECBAgQIAAAQIECi0gwCp0exRHgAABAgQIECBAgAABAgQIECAgwPIMECBAgAABAgQIECBAgAABAgQIFFpAgFXo9iiOAAECBAgQIECAAAECBAgQIEBAgOUZIECAAAECBAgQIECAAAECBAgQKLSAAKvQ7VEcAQIECBAgQIAAAQIECBAgQICAAMszQIAAAQIECBAgQIAAAQIECBAgUGgBAVah26M4AgQIECBAgAABAgQIECBAgAABAZZngAABAgQIECBAgAABAgQIECBAoNACAqxCt0dxBAgQIECAAAECBAgQIECAAAECAizPAAECBAgQIECAAAECBAgQIECAQKEFBFiFbo/iCBAgQIAAAQIECBAgQIAAAQIE/gf6Vcf/PCmuJ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data:image/png;base64,iVBORw0KGgoAAAANSUhEUgAABdoAAAScCAYAAACcBD37AAAAAXNSR0IArs4c6QAAIABJREFUeF7s3QeYFdX9//HvsuwuIIoSsQYLEgtFFGwICIIVLIiFIgg2UNHE2I1/Nab8fvb4I/ZOEBF7iaixotgAsSFWLKjEQuySLezu//kcnevs7C1z6967857nyRPdnXLmdc6dZD9z7veUNTY2NhobAggggAACCCCAAAIIIIAAAggggAACCCCAAAIIZCRQRtCekRsHIYAAAggggAACCCCAAAIIIIAAAggggAACCCDgBAjaGQgIIIAAAggggAACCCCAAAIIIIAAAggggAACCGQhQNCeBR6HIoAAAggggAACCCCAAAIIIIAAAggggAACCCBA0M4YQAABBBBAAAEEEEAAAQQQQAABBBBAAAEEEEAgCwGC9izwOBQBBBBAAAEEEEAAAQQQQAABBBBAAAEEEEAAAYJ2xgACCCCAAAIIIIAAAggggAACCCCAAAIIIIAAAlkIELRngcehCCCAAAIIIIAAAggggAACCCCAAAIIIIAAAggQtDMGEEAAAQQQQAABBBBAAAEEEEAAAQQQQAABBBDIQoCgPQs8DkUAAQQQQAABBBBAAAEEEEAAAQQQQAABBBBAgKCdMYAAAggggAACCCCAAAIIIIAAAggggAACCCCAQBYCBO1Z4HEoAggggAACCCCAAAIIIIAAAggggAACCCCAAAIE7YwBBBBAAAEEEEAAAQQQQAABBBBAAAEEEEAAAQSyECBozwKPQxFAAAEEEEAAAQQQQAABBBBAAAEEEEAAAQQQIGhnDCCAAAIIIIAAAggggAACCCCAAAIIIIAAAgggkIUAQXsWeByKAAIIIIAAAggggAACCCCAAAIIIIAAAggggABBO2MAAQQQQAABBBBAAAEEEEAAAQQQQAABBBBAAIEsBAjas8DjUAQQQAABBBBAAAEEEEAAAQQQQAABBBBAAAEECNoZAwgggAACCCCAAAIIIIAAAggggAACCCCAAAIIZCFA0J4FHocigAACCCCAAAIIIIAAAggggAACCCCAAAIIIEDQzhhAAAEEEEAAAQQQQAABBBBAAAEEEEAAAQQQQCALAYL2LPA4FAEEEEAAAQQQQAABBBBAAAEEEEAAAQQQQAABgnbGAAIIIIAAAggggAACCCCAAAIIIIAAAggggAACWQgQtGeBx6EIIIAAAggggAACCCCAAAIIIIAAAggggAACCBC0MwYQQAABBBBAAAEEEEAAAQQQQAABBBBAAAEEEMhCgKA9CzwORQABBBBAAAEEEEAAAQQQQAABBBBAAAEEEECAoJ0xgAACCCCAAAIIIIAAAggggAACCCCAAAIIIIBAFgIE7VngcSgCCCCAAAIIIIAAAggggAACCCCAAAIIIIAAAgTtjAEEEEAAAQQQQAABBBBAAAEEEEAAAQQQQAABBLIQIGjPAo9DEUAAAQQQQAABBBBAAAEEEEAAAQQQQAABBBAgaGcMIIAAAggggAACCCCAAAIIIIAAAggggAACCCCQhQBBexZ4HIoAAggggAACCCCAAAIIIIAAAggggAACCCCAAEE7YwABBBBAAAEEEEAAAQQQQAABBBBAAAEEEEAAgSwECNqzwONQBBBAAAEEEEAAAQQQQAABBBBAAAEEEEAAAQQI2hkDCCCAAAIIIIAAAggggAACCCCAAAIIIIAAAghkIUDQngUehyKAAAIIIIAAAggggAACCCCAAAIIIIAAAgggQNDOGEAAAQQQQAABBBBAAAEEEEAAAQQQQAABBBBAIAsBgvYs8DgUAQQQQAABBBBAAAEEEEAAAQQQQAABBBBAAAGCdsYAAggggAACCCCAAAIIIIAAAggggAACCCCAAAJZCBC0Z4HHoQgggAACCCCAAAIIIIAAAggggAACCCCAAAIIELQzBhBAAAEEEEAAAQQQQAABBBBAAAEEEEAAAQQQyEKAoD0LPA5FAAEEEEAAAQQQQAABBBBAAAEEEEAAAQQQQICgnTGAAAIIIIAAAggggAACCCCAAAIIIIAAAggggEAWAgTtWeBxKAIIIIAAAggggAACCCCAAAIIIIAAAggggAACBO2MAQQQQAABBBBAAAEEEEAAAQQQQAABBBBAAAEEshAgaM8Cj0MRQAABBBBAAAEEEEAAAQQQQAABBBBAAAEEECBoZwwggAACCCCAAAIIIIAAAggggAACCCCAAAIIIJCFAEF7FngcigACCCCAAAIIIIAAAggggAACCCCAAAIIIIAAQTtjAAEEEEAAAQQQQAABBBBAAAEEEEAAAQQQQACBLAQI2rPA41AEEEAAAQQQQAABBBBAAAEEEEAAAQQQQAABBAjaGQMIIIAAAggggAACCCCAAAIIIIAAAggggAACCGQhQNCeBR6HIoAAAggggAACCCCAAAIIIIAAAggggAACCCBA0M4YQAABBBBAAAEEEEAAAQQQQAABBBBAAAEEEEAgCwGC9izwOBQBBBBAAAEEEEAAAQQQQAABBBBAAAEEEEAAAYJ2xgACCCCAAAIIIIAAAggggAACCCCAAAIIIIAAAlkIELRngcehCCCAAAIIIIAAAggggAACCCCAAAIIIIAAAggQtDMGEEAAAQQQQAABBBBAAAEEEEAAAQQQQAABBBDIQoCgPQs8DkUAAQQQQAABBBBAAAEEEEAAAQQQQAABBBBAgKCdMYAAAggggAACCCCAAAIIIIAAAggggAACCCCAQBYCBO1Z4HEoAggggAACCCCAAAIIIIAAAggggAACCCCAAAIE7YwBBBBAAAEEEEAAAQQQQAABBBBAAAEEEEAAAQSyECBozwKPQxFAAAEEEEAAAQQQQAABBBBAAAEEEEAAAQQQiGTQ/tVXX9kVV1xh33//fZMRsOGGG9rkyZOtffv2GY2Mr7/+2q6++mrTf/u3Qw45xLbbbruMztmaD0rUD2HuuayszPXT6quvbptuuqntsMMOpv7Tz1ti++c//2lPP/20u7TaNHXqVOvcuXNLNIVrFlDgscces3/961+xK3bs2NE9Q9Zbb72MW9HQ0GDz58+3Z5991lasWGH19fXuXBrvXbp0sYkTJ7oxpm3ZsmX2yCOPuP+uqalxP2vbtq2pHQcccID9+OOPdvvtt7ufV1VVuWO7d+/epG033nijvfXWW+5niZ6BpTK+Fy5cmPJ+M+4YDkQAAQQQQAABBBBAAAEEEEAAAQSSCBC0+3ASBVFhR9DLL79ss2fPNgVl/q21BO0rV650oaKC7T59+oRlSbhfNkF78KQK2DfbbDMbO3ZsLITMuoFpnKBUgsg0bqkkd831GE2GUFtba9dee60Luf3bbrvtZnvssUdGfqtWrbJbb73VFi9eHPf4X//61y7Ib9eunb3wwgt23333xYJ4/wF6lh1++OGmz1hrCdr1XFWQ/umnn7qXCPE2gvaMhh0HIYAAAggggAACCCCAAAIIIIBADgQI2gOIu+yyi+2zzz5p0zY2NrqA7NVXX212bKkH7Qq4nnvuOReyV1dXW67uJ5dBu4euIPLII4+01VZbLe0+zOYAgvZs9LI/Nl9jNFnLNAt8xowZVldX12S3dddd14455piMxqBmyD/66KOm50m8rWfPnm5WusJ9zUTXi4V4W6dOney4446zpUuXtoqgXferFwZffPGFbbnllnbEEUfEvW+C9uw/S5wBAQQQQAABBBBAAAEEEEAAAQQyEyBoD7hlWj4mUdkYnT5XwXRmXZz9Ue+9955Nnz49VpoiV/cTDNpVbkMz0jUbN9W2fPlyFyLqWwTBsLF37942btw4Ky8vT3WanP2eoD1nlBmdKF9jNFlj7rnnHnv++efdLhq733zzjXsR1aZNGxs9erRtu+22ad2LjtUM+U8++cQdp29p9OjRw4YMGeK+pfHf//7X/VzPqDlz5thTTz0VO/8666xjw4YNs4033th9o0Zt0TdP9Pko9Rntum+5aCa7NoL2tIYVOyOAAAIIIIAAAggggAACCCCAQIEECNp/rmmscEr/ybR8zIIFC+zOO+90M1EVtPnLx+QqmC7QmGh2mXyFmMGgPZOXHCrfoZD7xRdfjM0CVlkNzWpX6FiojaC9UNLxr5OvMZroroIv1nbffXdbsmRJLAzeaqutbNKkSWmtGRD8PKgU0lFHHRX3hZG/rrq+vTFlypSM68KHqdHekr2bTtDeku3k2ggggAACCCCAAAIIIIAAAgggEG0BgnYzU7kRLRroLWKabvkYhes333yzvfnmmy5Y00zS999/PzayCNrjf8hyEbTrzKprrbBQYau3pduH2T4GCNqzFczu+EIH7f71GLx66AravQVxM1kUNfh5SDaGcxmO5/Jc2fVi/KMJ2vOhyjkRQAABBBBAAAEEEEAAAQQQQCDXAgTtP5ciUFjm1VffaKON3IKDlZWVobz/85//2FVXXWXfffedKWDbfvvt7cknnyRoT6GXq6Bdl1HfzZo1K/ZNgmSzgUN1apo7EbSnCZbj3QsZtNfX19tNN91k77zzjrsL75sYqh9+ww03uPIx2tJdFJWgnaA9xx8LTocAAggggAACCCCAAAIIIIAAAgUUIGj/OWhXPeXZs2e7oDbd0iP+sjEqGdGrVy+74447CNoLGLR/9tlnds0117hvJvjDz/bt2xfk40TQXhDmhBcpZNAeHGv9+/e3Aw44wFTGSLXEtXCntnQXRSVoJ2hv2U8RV0cAAQQQQAABBBBAAAEEEEAAgWwECNp/DtoVlF199dWx8jFhZ6MGy8YcdNBBrnyMtwChOidM6RgF/G+//bbNmzfP1XlWuQSdW+daY401XDmagQMHWteuXUPXfdYioapdvmjRItOse5VY0da2bVs387579+628847uxm5uo5/C5ZrSDTIMqmr7p0rlzPaMw3adZ8LFy60+fPnuwUka2pqXPP0DYc111zTdthhB9tuu+0sVWCfSdCe7bX95UvU5n333dcGDRoU6nng/waA+n6//fazAQMGxD32yy+/NL1MUmkkv5F2lovGZ9++fW3HHXe0Dh06JLy+v7/9ayEooJa/xqo3TtUm1R7XuN91111deafgVogxGu9m/vWvf9ljjz3mflVRUWETJkxwC3Rq08/1e21hFkUNviBI1nn6zP7www8p+9f/mdTYbonFUPWsWbx4sVuMVYu7qt16nmnTIsXqW62hoJcU+vZJ8Pmj/fyfqUQ3HVxTI8z9Bs+lbyLpuav2anx7z0mdu0uXLm5R2zDPAP+1/X2gca9vOL311lvuW09ykIGeL1q4WYvdJvvcpOxwdkAAAQQQQAABBBBAAAEEEEAAgaIQIGj/OWg//PDD7dZbb027fIwCXs1iVZCkwPHYY4+1Dz74IK2gXQHPfffdZ99++23SQeHVfz/wwANdAJRoU5CjwE/hjhcaJdpX51SIOWbMmCbnLESImcugPd3SMXqx8eijj9rcuXNTGukbDnvssYd7KaHwNN6WTtCeq2trvKhkkRy1hS2Xo/HhH+trrbWWHXPMMab/9m9as0Df8tB49kLSZANUL3AGDx5sWhg0nlO8oF3nVRCcbOxrjCrI18swfzmnQozR4P0GrxksM+V/HujYzTff3PRsUbAab2ttQbv68/nnn7eHH344VkIn1f/SrbfeenbooYe6bwD4t3wH7erLe+65xz3zU43vMM+AYNCuhWwV4Kd6xujcetHVr1+/0C9RU5nyewQQQAABBBBAAAEEEEAAAQQQKLwAQfvPQfsRRxzhZl+mWz7m2Weftfvvv98FNX369LFx48bZSy+9FCpo1zEKexWIq+5z2E2zHxVM/eY3v2l2iM754IMP2jPPPJMyPPIfrNmVRx55ZCzsKkSImaugPd5iqMm+kaAZ1OpnveBIFbB5Rl7Yq5ccCpSDW9igPdfXVlCoYFObZpcr3NO3HpJtCtD9397YZptt3Lj1b59//rmrN64ZvulsclLQLv/gFgzaNfteQaRX0zzVdTSzWC+EvNnPhRijwTZpVvKMGTOsrq7O/So4zoL121OVoWpNQXumzx45du7c2b3s0XPI2/IZtK9YscItYK26+mE3jTuVBRs7dmzcZ4A/aF9//fVNL2H0TY0wzxi9iNHY1v+GsCGAAAIIIIAAAggggAACCCCAQGkKELT7gvZgAJmqfIw/VPOXifAHLhoWiUrHvPDCC24muxeyK8jZZJNNbOjQoW52sgJdhYmvv/66PfXUU6ZwyNuCwbj3c9WHvvHGG01lY7R16tTJhYE9e/Z05WK06Zyvvfaam/Xun0ns1ZoODuV81b/ORdCu2eF6saDA1gu0VJZCi9kq7ApustZsbpl6m8JQleXRjFIFfuoHlXjQCxO9BPGCYP1c4fCIESOazTwNE7Tn49rBvkk1ZnXP/jUFgqVPvPFx/fXX28cff+yIvHGpEi7dunWLzSrXtzjeeOONZuMo0Qx5f3/rnPqP+k/jXCV6ZCt/9ePy5ctd6RD/bPpkoXW+xmhw/GjsvPLKK+7HGmdTpkwxzcj2b8GSPmH6RMfno0Z7mFIqel7oBYK2RKWgwoxvjau777479jyL97nSSzGF248//nizF12JnIIvVFSmRy9G421h7lfrOOglkkraBJ8BWsha41fjUi+bNBtdz0rvm0HJngH+a+t/DzSO9R/vGbz11lu7l2F62abPzZw5c5o8f9NdhLs0/y8HrUYAAQQQQAABBBBAAAEEEECg9QoQtPuC9mBJjVTBh79MhD9cDBO0q+71ddddF5sxrBmNe+21l+2yyy5xywfEmwmtGusKnPwzrP2BmAIezXAOlmTwhrMCJ5W9+fe//+1+pJBTpW90nH/LV4iZadCu0EsvCN555x03c9//AkJBmMqXDB8+PO6nVmUibrvttlgYqBcams29+uqrx93/+++/t5tuuikWygVrQnsHhQki83Ht4AKcqcZscMZ1vAU7g0GxZvHKKN5Mft1/MLhUyKhZv8HZucH+1rEaa4cddljcWfgKOxXcalawt+nzsc8++zTrq3yNUf+Fgi/iEpWFCe4XdlHUUg7ag+NQIfv48eNd6ZxEW/BFo2q2H3300U3KA+nYXAftwZnyeiE3adKkZqWTvHbrJYSeGd7LS72c0jeKevTo0eTWgs99/VIvBfRZiLfGg74tohda3qz6RM+W1vt/P7gzBBBAAAEEEEAAAQQQQAABBFqXAEG7L2hX16ZTPiZe2RgFvWGCdv+CirquZvMqQIy3KKA35BRmKZj58MMP3Y/izUb2z05VaRmVg0lUV1znUFCttigIUskR1SIPBvP5CjHjBa/ZfLxSlXcJhoHxylXEu75mtsrdm/3vlQjy91WqoD2f1/YvwJkqrAvWEE9V+kTfgtC3A4KztoNOwXA+3rc4gv0dZrHQ4CK3W2yxhXu5FPyc5GuM+u/T/3nX9bXwsWZAx9vuvPPO2AuCMPepc5Ry0B4sqZPo2zF+q+BnItFs+lwG7cGXIKleRnrtDb4ki/eSJfjcT/TNDr+Bnr8PPPBA7EcqTaVFhdkQQAABBBBAAAEEEEAAAQQQQKD0BAjaA0F7cIFJBc/x6k0nKhujIZAqaA8GR2ECGW9oBQOtYH1tf9AeNkRKNWzzFWLmMmjXvWpBQc2+TvSyQqVQFJjLX1vYkh7a118yJN7M/1RBez6vHQzPk4Wc/mAvXikW2ejFi/pcs/n1skaz2ZO9AJJPcIzE+9wE+3udddZxdbm9kkbxxmHws5IojM3XGPXaFPwmQKrPbPBzmmpR1FIP2t98801Xvkmzs2U1ceJE0wz1VJv/eZXoGzW5DNr9ZZPSeQYE+z/eegjB577KIellTLItOG4TfWMjlSO/RwABBBBAAAEEEEAAAQQQQACBlhcgaA8E7cFQNVE5A/9M22BAlCpoD87SjbcYZaKhofIF11xzTazcSzB49M9u1jlUR3rIkCGmhSTXWGONjEZcvkLMbIJ2ldpRnXqVftEMUDkkm7mvG/eHzJWVlS4MjLegbDykF1980e666y73q3jHpgra83ltlTzSwo4KO7UlKlWiGcQqV/TRRx+5/cKEv2EHTJjAMNjfyWpt+68bpoZ4vsao1w6Zqa63V68/1Wc2XikVfbskWfhcyjPaw46T4H7+vlX5pqlTp7oSVv4tl0G7/5sGYRcP9trifwboZ8FvbaR67sczSqfPMzXmOAQQQAABBBBAAAEEEEAAAQQQKIwAQXucoF1lAmbNmuUWxEsUxviD02DolipwWbJkid1yyy2xBfb23XdfVzom7JYsnFK9coWpKpEQ3Dp06OCCaS3Kt9VWWzWrhZzo+vkKMYMhk8qTqJ6xyp/4t7q6OleP/fnnn4/VY9cMawXKCrt+/etfh6Lzh2yhDkiyUzBkSxW05/Paaqa/dEu8kkLaxx8Wy0/fABgwYEDGFFoMdenSpW5hR40R/bu3xZuZm2moWAxBu7/UUyLfIGSwPFSqcirp+IQxUXvCLA4a5lypxnfYQeQthqpnoP6j9SG8xaDzHbTrOvpGi8astjDfqPDfV6qXSWGsg07p9HlYY/ZDAAEEEEAAAQQQQAABBBBAAIGWESBojxO0pyof4w9s4i38mCpoT/X7VEPBH3ppxvqUKVOa1NB+9913bebMmbHF++KdT0Gryq3oJcHAgQOTznYvVNCeqCyI1369+JgzZ46bma5Z3NoUyo8cOdL69euXis38gWLKnVPsEHw5kiqIzOe11VSF3FdffXVsYcV4ZSv8wW+q0ife7ctZYaDGgIJ6/bPKg2iWsReQxqNqTUG7FnuVrWr1Z7MlKo3inTOd0DVMOK7zhgl/w5wr1fgOumhGv9aS0Jj59NNP3ZiRo1e2KZ5jvoP2sGWIEvVxsH+Cn7Ew1sFzp9Pn2Yw9jkUAAQQQQAABBBBAAAEEEEAAgfwLELTHCdrF7q/JHSwf4y/9Em9WZKogPdXvU3W7P/RKtPilApyHHnrIFi9enDQQ1bUUuquEyujRo01hV3ArlqBd7VLw++CDDzYJ21VrXHXEVYok2ZbLsDtYgzxVEJnPa3v3fM8997hZ/9qCoW4wZIy3oKvfTi81nnvuOVMpIpUrSndrTUF78Bso6Vp4+6daFDWd0DVMOK7rhgl/w5wr1fj27vHLL780jUPNGvdehoX1KrWgPVj6KIx10CKdPg/ryH4IIIAAAggggAACCCCAAAIIINAyAgTtCYL2ZOVj/GVj4s0cThWkp/p9qqFw//33u4UHtSUKp7xzqFSDwnaVFvnggw9iNabjXUMlWFRHWrPk/VsxBe1ql+5pxowZsZrk+lmYhV/D1INOZZ/o96mCyHxe22uTv5+Coa5/cc62bdva+PHjrUePHnFvRzOPb7rpJlu2bFlCDr2c0TjRtxBU613/rIC1pqbGHdNagnaFxXrppudBLrZkdfHTCV3DhONqb5jwN8y5Uo1vXUs1zO+7775YSax4Xhp7v/rVr2zTTTe13r1721NPPWX6Bk6yZ1muarRnO6NdZbmuvPLKWImk4BgPYx00SafPczH+OAcCCCCAAAIIIIAAAggggAACCORPgKA9QdCeqHyMf0HJRIFlqiBdwdL06dNN59KWyxrtqYbKd9995+qde8G7Qmv/Fq+OdLEF7Wqvynhoccpvvvkm1vyuXbvaUUcd5erqx9v831JIdyHEVK6pgsh8XttrW3ABTv+sdf9s90SLpeo8Gg9qq17OeJsWnt1kk01coN6tWzdT2Rm94FHY7m2p6ldrv0xDxTBBcL7G6H/+8x+76qqrTJ8bbeuvv76NGTOm2ToCicaHSvpoPQZvnOrbF4kWRU3HJ4yJ2hQm/A1zrlTjW88U3ae3WKyurZdfW2yxhXXv3t2to6DFmLWQsH8L8wIqV0G7Xproem+//bZrAjXaUz3V+D0CCCCAAAIIIIAAAggggAACCKQjQNCeIGgXYrzyMQp4taCewp9EQU2qoN1fekbXCS6mmqwDg7W4U9U1T3YulQeZO3euqXa3V29bgdjkyZNNgaC35SvEDAaL6d7LCy+84GbQem1X8Dt48GAbPnx43NtWGRTdqzbte9BBB9n222+fzucl4b6pgsh8XtvfKP+3Lbw67JrdrrBY3tp22203U+mbeJt/5rt+v/baa9vEiRPdwrPJtuDLo9Yyo/3ZZ581fYPEK4OSzC6Rj/85on0SLYpaqkG7Pn/6BoTCdm0ab+r/vfbay/1zoi0YfOe7dIza4V+UON2Xbf7Pls4VXBA5zEuNoEU6fZ6TBxUnQQABBBBAAAEEEEAAAQQQQACBvAkQtCcJ2v3lY7xFRxUoPvDAA65DEgVmqYL24AzNsAtT6prBINQf0iu0UZCsxQc1g/aAAw6wvn37Jh08/oVdtWO8sKtYg/Z4s687dOhgRxxxhG200UbN7jtop5m22lffTMh2SxW05/Pa/rbrJc61117rylt45WP037NmzTK9WEk2o1rn0WKzKuehLZ2XEf4XCTq2NQTt/m+v6J5S2SUaQ8G+T/R5Tyd0DTMLXe0JE/6GOVey8f3111+7kir6FpC2sC/Mgt8aKkTQvmDBAhe2p/viJPgyIV5IH8Y6OEbS6fNsn1EcjwACCCCAAAIIIIAAAggggAAC+RUgaE8StAeDoBEjRrigWwv9VVRU2IQJE+IuwJkqaFeXKhBXOOltgwYNsn322adJOY5g1yv402z6Dz/80P0qWIc7OFO+Z8+erha3Sn8k2oJBe7xZ+sUatOuevG8YeCGffpYoQFft8auvvtodo00u+++/v+20005JP2UK5W677TZ7/fXXXVkaLTSq4zT739tSBe35vLa/8WrrzTffHKtfrxcx2l555RX335tttpkrr5NoTPjvI1Utd++6KquicP+LL76INaU1BO0fffSRK0/klUMJLooc9tEcfLGmFxj77befDRgwoMkp0gldw4TjOnmY8DfMuZKN72C7U40x76Y1Q1zn9ULvQgTteimgZ4D+W1uYtR20n1666hngfXtGL/L0zR9/KZww1sExk06fhx1v7IcAAggggAACCCCAAAIIIIAAAi0jQNCeJGgxemkyAAAgAElEQVRXl/jLPmgRPwWmCt6S1bkOE7R/+eWXdt1118VqNyv4VKkFBZT+2tfesFDIPnv2bFc72wumVDdboakX9gRnXeqcqv+umffxzqlzv/nmm+4evUUs/XW9vWsHg/YDDzzQdtxxx6xHbLalYxIFdnoBoSBz5513btbGYCkQzVIeN25c3BcmOljWjz76qD355JOxkC3ejN1UQbvOla9rB29S9fc1VjSDvWPHju7XmuGeKOD1Hx+cma7xMHbs2IQlQBRYamHaTz75pEkzWjpoz8UY9de1182lu5aCHyT4Yi1eGJ1O6BomHNf1w4S/Yc6VbHwHX0jqWyWHHXaYq+cfb9NnSiH7ww8/3GTh1LBBu+q+65so8Z5pYe7Xfy9qn+ruT5o0ya09EG/Ty1WF7CtXrnS/1nNVdfr12fBvYa4dPH86fZ71A5cTIIAAAggggAACCCCAAAIIIIBAXgUI2lME7f7yMf6eSFQ2Jhhu6d+DtXy988SrMa7wfOjQoW7msWYUazasZlKrnMeKFStiTVBArNnqWqDSvy1ZssRmzpxpdXV17scKo3r06GG77rqrbbDBBu6cCmC1yKOC3/nz58fCLp1T9bh1bf/28ccfx+rS6+eaBaoZ3d75ggtjhh2xuQragzP9dX2FZkcffbSrMe7f4pWbkVGvXr1c7XK9QFFQL/cPPvjAHn/8cRciey83EoVsYYL2fF076B2s4+/9XotRHnvssaYXRom24Cxu2SjYVE139bdsdB/Lly934+eNN96ILerrP+fAgQPdyw7/lmmoGCYIzvUYDX4DQS8sNIN5vfXWCzu8m+wX/LZJvDI06fiEMQk+i6qqqtznW9/48G9hzpVsfOuzoZd1elZ6m0ptDRs2zPr16xdbnFjffNB40bjRi0bvM+UdI+Pjjjuu2Wc2WMJHn8EhQ4a4c+uf9fzxyj+FCbvVt/qmgv/lkPpDY1ZrNujZoWekvvmiNSxee+21Ji8E9KzQy7lgyakw1w4OnnT6PKOBx0EIIIAAAggggAACCCCAAAIIIFAwAYL2FEF7cLameiZZ2ZhguKV/TxS0x5stHabnNWNUM3Z79+7dbHed88EHH3QzRoNBVrJzK7BSGL/77rs3mymaKLjV+VRGReGtwvd0t1wF7bquyvlMnz49VuZDP5OPArFgmRQFbVq8cdmyZWk1Odm3DsIE7bpYPq4d7yaCs7G1T7xvKwSP1Zi5++677cUXXwxtozBepTR0b97LoC233NLNOvZvmYaKYYLgXI9R/7cCdA96oXX44YcnLcOUDCz4bRPtG3xZl45PGJPgsyhfQbuu8+9//9uVD9IYCLsp3Fbor/Bd4y5R+3Q+/yKm/vPrxY++ceHNLg8bdmucqsSSv9xRqnZrnGtcaza7SkgFt7DXzsVnIlVb+T0CCCCAAAIIIIAAAggggAACCBRegKA9RdCuLvGXj9G/p1rsL0zpGH9XqxzMfffdF1tMMNEwUNCz6aabupC9S5cuCUeLV5pB5So0GzTVppmkmqG+9dZbJywxE5x9750z3qKAqa7n/T6XQbvuWWG3XjB4W6LZ5/q9XOTz3HPPNZmtmqjt3ix+zWaNt4UN2vNx7XjtCc5MD1tvXefSjHWF7S+99FLKlzWaTaxvAqiUkMpreLXg49X6TydI9t9T2FA5V2M0WOc+nUVhk439YHgfXBQ1HZ+wJmHC3zDnCjO+33//fbforn+9hHgeXmCtNSlUhkvrTugbJNoSlefR7HLNQtciz8FN37bQGNQW5n6943VNvZDSTPxULyX1UkDXUTkqhfvxtnSunegZGK/kUtjnKfshgAACCCCAAAIIIIAAAggggEDLChC0hwjag+VjUoUh6QbtXripwH3BggX26aefuuBJ4Y9XGkHlO3TdZAF7cCjpHGqLAj6VivHCLAVdCshVm1jlF7RgZrAMQvBcaovK0jzyyCOu7IO3KGA6AW7wnLkM2nVuzabVrFrNrvU2Bb4q+aGyKfE2lbNQoLxo0SIX4nm16mWkFxBa8FSLpco/UcCm84YJIoPXz9W1492XXiTIwpu1n2xNgUSPIJXWUG16ldCRrcaAN3b0smmHHXZw3xrwXDR2NfNY+wUX6tU10gmS/W0KEwRr/1yNUZV5kZ1myWsLBuKZPrKDC3EGa+an4xPWJEz4G+ZcYce3xp3KUekbEXrm6KWNNj0n1lxzTVfGSmG1vgmjLbhQbLxFRj1vPXfmzJljWjPC+5zqdxqHBx10kNstzP0G+0/nVXv1fNMzwGuznpF63urzH+YZmcm10+nzTMcdxyGAAAIIIIAAAggggAACCCCAQGEEIhm0F4aWqyCAAAIIIIAAAggggAACCCCAAAIIIIAAAghEQYCgPQq9zD0igAACCCCAAAIIIIAAAggggAACCCCAAAII5E2AoD1vtJwYAQQQQAABBBBAAAEEEEAAAQQQQAABBBBAIAoCBO1R6GXuEQEEEEAAAQQQQAABBBBAAAEEEEAAAQQQQCBvAgTteaPlxAgggAACCCCAAAIIIIAAAggggAACCCCAAAJRECBoj0Ivc48IIIAAAggggAACCCCAAAIIIIAAAggggAACeRMgaM8bLSdGAAEEEEAAAQQQQAABBBBAAAEEEEAAAQQQiIIAQXsUepl7RAABBBBAAAEEEEAAAQQQQAABBBBAAAEEEMibAEF73mg5MQIIIIAAAggggAACCCCAAAIIIIAAAggggEAUBAjao9DL3CMCCCCAAAIIIIAAAggggAACCCCAAAIIIIBA3gQI2vNGy4kRQAABBBBAAAEEEEAAAQQQQAABBBBAAAEEoiBA0B6FXuYeEUAAAQQQQAABBBBAAAEEEEAAAQQQQAABBPImQNCeN1pOjAACCCCAAAIIIIAAAggggAACCCCAAAIIIBAFAYL2KPQy94gAAggggAACCCCAAAIIIIAAAggggAACCCCQNwGC9rzRcmIEEEAAAQQQQAABBBBAAAEEEEAAAQQQQACBKAgQtEehl7lHBBBAAAEEEEAAAQQQQAABBBBAAAEEEEAAgbwJELTnjZYTI4AAAggggAACCCCAAAIIIIAAAggggAACCERBgKA9Cr3MPSKAAAIIIIAAAggggAACCCCAAAIIIIAAAgjkTYCgPW+0nBgBBBBAAAEEEEAAAQQQQAABBBBAAAEEEEAgCgIE7VHoZe4RAQQQQAABBBBAAAEEEEAAAQQQQAABBBBAIG8CBO15o+XECCCAAAIIIIAAAggggAACCCCAAAIIIIAAAlEQIGiPQi9zjwgggAACCCCAAAIIIIAAAggggAACCCCAAAJ5EyBozxstJ0YAAQQQQAABBBBAAAEEEEAAAQQQQAABBBCIggBBexR6mXtEAAEEEEAAAQQQQAABBBBAAAEEEEAAAQQQyJsAQXveaDkxAggggAACCCCAAAIIIIAAAggggAACCCCAQBQECNqj0MvcIwIIIIAAAggggAACCCCAAAIIIIAAAggggEDeBAja80bLiRFAAAEEEEAAAQQQQAABBBBAAAEEEEAAAQSiIEDQHoVe5h4RQAABBBBAAAEEEEAAAQQQQAABBBBAAAEE8iZA0J43Wk6MAAIIIIAAAggggAACCCCAAAIIIIAAAgggEAUBgvYo9DL3iAACCCCAAAIIIIAAAggggAACCCCAAAIIIJA3AYL2vNFyYgQQQAABBBBAAAEEEEAAAQQQQAABBBBAAIEoCBC0R6GXuUcEEEAAAQQQQAABBBBAAAEEEEAAAQQQQACBvAkQtOeNlhMjgAACCCCAAAIIIIAAAggggAACCCCAAAIIREGAoD0Kvcw9IoAAAggggAACCCCAAAIIIIAAAggggAACCORNgKA9b7ScGAEEEEAAAQQQQAABBBBAAAEEEEAAAQQQQCAKAgTtUehl7hEBBBBAAAEEEEAAAQQQQAABBBBAAAEEEEAgbwIE7Xmj5cQIIIAAAggggAACCCCAAAIIIIAAAggggAACURAgaI9CL3OPCCCAAAIIIIAAAggggAACCCCAAAIIIIAAAnkTIGjPGy0nRgABBBBAAAEEEEAAAQQQQAABBBBAAAEEEIiCAEF7FHqZe0QAAQQQQAABBBBAAAEEEEAAAQQQQAABBBDImwBBe95oOTECCCCAAAIIIIAAAggggAACCCCAAAIIIIBAFAQI2qPQy9wjAggggAACCCCAAAIIIIAAAggggAACCCCAQN4ECNrzRsuJEUAAAQQQQAABBBBAAAEEEEAAAQQQQAABBKIgQNAehV7mHhFAAAEEEEAAAQQQQAABBBBAAAEEEEAAAQTyJkDQnjdaTowAAggggAACCCCAAAIIIIAAAggggAACCCAQBQGC9ij0MveIAAIIIIAAAggggAACCCCAAAIIIIAAAgggkDcBgva80XJiBBBAAAEEEEAAAQQQQAABBBBAAAEEEEAAgSgIELRHoZe5RwQQQAABBBBAAAEEEEAAAQQQQAABBBBAAIG8CRC0542WEyOAAAKtQ2C77bZzN7Jw4cLWcUPcBQIIIFCkAi+99JJrWb9+/Yq0hTQLAQQQaB0CPG9bRz9yFwggUPwCUXveErQX/5ikhQgggECLChC0tyg/F0cAgQgJRO0PkQh1LbeKAAJFJsDztsg6hOYggECrFYja85agvdUOZW4MAQQQyI0AQXtuHDkLAgggkEogan+IpPLg9wgggEC+BHje5kuW8yKAAAJNBaL2vCVo5xOAAAIIIJBUgKCdAYIAAggURiBqf4gURpWrIIAAAs0FeN4yKhBAAIHCCETteUvQXphxxVUQQACBkhUgaC/ZrqPhCCBQYgJR+0OkxLqH5iKAQCsS4HnbijqTW0EAgaIWiNrzlqC9qIcjjUMAAQRaXoCgveX7gBYggEA0BKL2h0g0epW7RACBYhTgeVuMvUKbEECgNQpE7XlL0N4aRzH3hAACCORQgKA9h5icCgEEEEgiELU/RBgMCCCAQEsJ8LxtKXmuiwACUROI2vOWoD1qI5z7RQABBNIUIGhPE4zdEUAAgQwFovaHSIZMHIYAAghkLcDzNmtCToAAAgiEEoja85agPdSwYCcEEEAgugIE7dHte+4cAQQKKxC1P0QKq8vVEEAAgV8EeN4yGhBAAIHCCETteUvQXphxxVUQQACBkhUgaC/ZrqPhCCBQYgJR+0OkxLqH5iKAQCsS4HnbijqTW0EAgaIWiNrzlqC9qIcjjUMAAQRaXoCgveX7gBYggEA0BKL2h0g0epW7RACBYhTgeVuMvUKbEECgNQpE7XlL0N4aRzH3hAACCORQgKA9h5icCgEEEEgiELU/RBgMCCCAQEsJ8LxtKXmuiwACUROI2vOWoD1qI5z7RQABBNIUIGhPE4zdEUAAgQwFovaHSIZMHIYAAghkLcDzNmtCToAAAgiEEoja85agPdSwYCcEEEAgugIE7dHte+4cAQQKKxC1P0QKq8vVEEAAgV8EeN4yGhBAAIHCCETteUvQXphxxVUQQACBkhUgaC/ZrqPhCCBQYgJR+0OkxLqH5iKAQCsS4HnbijqTW0EAgaIWiNrzlqC9qIcjjUMAAQRaXkBBe6dRc1u+IbQAAQQQQAABBBBAAAEEEEAAgQwEOrYrs+26ldvY/hXWfd02GZyBQzIRIGjPRI1jEEAAAQRarQBBe6vtWm4MAQQQQAABBBBAAAEEEIiUQFVbs2kT2xO2F6jXCdoLBM1lEEAAAQRKQ4CgvTT6iVYigAACCCCAAAIIIIAAAgikFhjSo62dPbIq9Y7skbUAQXvWhJwAAQQQQKA1CRC0t6be5F4QQAABBBBAAAEEEEAAAQQe/8NqIBRAgKC9AMhcouUEvv32W5s0aZLde++9rhEXXnihnXrqqe6fP/74YzvwwANtwYIF7t8PPfRQu+aaa2y11Zo+fIL73XXXXTZq1KgmN9XY2Gjz5s2z6dOn2/PPP29Llixxv19vvfWsR48eNmLECDv88MNtrbXWanJc8NxhpeK1IdmxDzzwgB1xxBG2YsWK2G6nnHKKXXTRRc0OU/snTJhgS5cuDdsc22yzzWzGjBnO4LTTTmty3J577mm33HKLrb322k1+vnLlSjvqqKNs1qxZTX5+zDHH2FVXXdXs2n7j+fPn2wcffGA//PBDE+Px48fbOuusk7TdMr/hhhvs0UcftTfeeMM0Rjp27Gibb765DRo0yI488kjr3bt3s3PIKnhv/p10jk033dQdqzG2zTbbNDmH39Xz6t+/f1L/4H533323G7PpbMnGfKLzaMz26tXLjj76aBs2bJiVlZWFumSY9unc3bt3txNOOCGtc4dqQI52ImjPESSnQQABBBBAAAEEEEAAAQQQKAqBlgjaa1eZLfyg3h58uc4+/LLBLhzbzjbsnLhe/OKP6+2qx2tt6ecNVldv1raN2Qad29hBO1TYXlu3tXLfoafOqrZFH9SHsl1ztTKbNiH5tUOdKMROBO0hkNildAXSCdoVBF9xxRV2yCGHNLnhVEF7TU2NnXfeefb3v//dBb+JNgWXCvJ33nnn2C6FCNoVUB9//PF25ZVXNmnaLrvsYrfeeqttuOGGTX6e66B9o402sn/84x82ePDgJtd5++23bcyYMfbKK680+Xm8oP2TTz6xM8880wX2ybauXbuaXiBMnTrVysvLm+2qFy76fbKXCJ06dbJzzjnHfv/73zcJmFMF7f6L6QXLZZddZqNHj479uJSCdq/Renlw7rnn2sknnxwqbA8TtGd67kI+hQjaC6nNtRBAAAEEEEAAAQQQQAABBPItUKigXeH6C++tsnsXrrIln9a7wFxbsrC70cyue6LW7ppfZ6sazNpV6D9lVltvtrKm0TT1b6fflNs5B7SzyrY/ne/P99TYKx8lD9q943+zXhu79NB21qEq3CTCbPqCoD0bPY4teoF0gnbdzK677urC3A022CB2b6mCds2+1kznZCG7dzKF25r1vskmm7gfFSJof+edd2zcuHHmfdj9Qafarlng/i3XQbvO7Z9V7V1Ls/L1bYOgWzBo//DDD00/e+SRR0KNN4XDmi2tgLiq6pcaZC+//LIddthhtnjx4pTnUVB++eWXN5k9nk7QrgvoxYpeMGy77bbueqUYtKvdiV6UxENMJ2jX8XLWtwuGDx+esk8KuQNBeyG1uRYCCCCAAAIIIIAAAggggEC+BQoVtE97pNbue6nO3U5VhdkGa7WxZSsabPX2iWeVP/tOvf3l3mpraDAbN6DCxg+odLPXFcD/67VVdvmjtVZb12gnj6iyPXr/nLSnAFPAf/pt1fbaR/U2eWilHbJTRb6J3fkJ2gvCzEVaSiDdoF3tPP/8811w7pXLSBa0B8+/zz772B//+EdXNkQzqr/66iubNm2aXXLJJbFAWeG2guNEW6pgP11LvTg49thj3fUHDBhgXbp0iZXSUekWzeKvrKxMetqwIXEwjNa3BFSuZuzYsXb99ddbhw4dYtdReZWLL77YldOpq6uL+fiD9traWjv99NPd7HBv08sQzUofMmSIO5+MFdrLWLPktcWbUe5v25Zbbmlnn322jRw50p1D30p46KGH3Kz5t956y50j2Gb/8Tru5ptvNs1+11ZfX29vvvmmXXDBBU1m3ftfMIQ1TLafP8jefvvt3X1rFn/YLczY+u6779yYuPTSS2OlhhKVGQpeN1n79M0KXV99ed1118X6+7jjjnMvNcKWpwl7r9nsR9CejR7HIoAAAggggAACCCCAAAIIFJtAoYL2a5/4qfTLyO0qbIfNym3Rh/V27l3V1r4ycdD+x7tq7Jm3V9mAzcvtvIPauRns3qaw/dw7q01h/O692toZ+4Vb1PXVZfX2/+6osbVWK7NLDm1nXVbP/2x2tZmgvdhGPu3JqUAmQXtwJnKycDL4u9mzZzcrPfPjjz+6+ui33367u7dENci9Gw8ThoZFUlA9ZcoUFwprU2Dap0+fWPDes2dPmzlzpvtZsi1sSBwM2jVbXkG/XjzcdttttsUWW7jLfPbZZy7Ifuqpp2z33Xe3999/P1bOxe8zd+5cNwt92bJl7jjVJ7/22mutc+fOzZqr+vCqKe4F5Zolrbrx3r562XD11Ve74yZPnuz+ORjuKvDVbHhtwSA7WdDuNebTTz913x54+umnm10nrGFLB+1q+DfffGMTJ060+++/P9SY9e4/zIuA4Odhv/32c9/yWHPNNcMO67zvR9Ced2IugAACCCCAAAIIIIAAAgggUECBQgXtwVta8H7yoF1B+p/urrHXltXb8G3a2pFDmk8E9WbJ99203C4a2y6lmj+cH71ThZvRXqiNoL1Q0lynRQQyCdrVUC1cqpnnKj2SLPjWbG2FyV5ZEwV0mqmtme3+2dvp3Hwug/ZXX33VLfKqRT81u1ylTLbeeusmYbBqy6uGe7ItbEgcDNpVvkVB++eff+7Cfm8hzyeeeMIF6AqmzzrrLBfCe3XT/UG7jv/Tn/7kmhamhIk/KFfted3v0KFD3fH+c2nGu+q4q5+DNeoTOYQJ2oPjzT/zPaxhMQTtwXGd6uWQZxYmaNe+/pcemczMT+fzlMm+BO2ZqHEMAggggAACCCCAAAIIIIBAsQoUa9Ceyks130+e+V9b8mmDHTqgwo4YnDo0f/vfDXbGbdVWVmZuAdbu6yZegDXV9dP9PUF7umLsX1IC6QTt/fv3d3W0tflrdKcKvuPV7lZJkb59+9qgQYNszz33tH79+jWpF54MMdX10ukAf/CsUiuzZs2ydddd170MUKkVbcGZ3/HOHzYkDlpo9rkWXNXMdX/5EW8/zahXkP7nP/85tiiqF+quXLnSVNpGbdYWZubzggUL3IsP1aXXpvInWtRUW6La85rNrwVqd9ttN1eOJt5seR0fJmgP1sP3B9RhDVs6aNdLEb1k8pc7CvMyRkZhgnaV+pkwYYLNmTPH9UuwDE864ztf+xK050uW8yKAAAIIIIAAAggggAACCLSEQKkF7ZqV/v4XDXbjU7X24nv11m2dNnbB2HauFEyq7eIHa+yhV1e5eu6n7VvVpBRNqmOz/T1Be7aCHF/UAukE7SolotIvTz75pLunvfbay5W0UP1uzcRWiKtNdbFHjRoVu28FhwqRb7rppoQW3bp1c6VSTj75ZFeTPNmWq6A9WKLDH3SrHrlmlGvmcpiZ4mFDYn8Yvdlmm7kZ5TJU4O4F/WussUYsQNdLCNXEVykXz9cLpzMpXxK089+zaoSr9vhf//pXV7om3qYXJOr3M844w5W78W/JgnaNkddee82d+7777osd5g+os1lkVi+BtKW72GgwxM5k8d3gAr7Jxm6yoF117N9991338kMvT7xFcPWZkC012ov6UUrjEEAAAQQQQAABBBBAAAEESligVIJ2/2Kq4las3v835Xby8CpbM0TI/uGXDXbarGr7b53ZXw6usj4blRe01wjaC8rNxQotkE7QrgC9urrafve738UWgdRilmPGjEkatOueFCKqBrtmkD/33HMJb3PgwIEukO/evXvCfXIVtC9atMiVjVHNcq9szN577+2uGywNkmqxy0yDdtVIV/kalQrxSrnov2X6yiuvmBbC1MKzBx98cLOgPegQpnxJmGN0XYX7Dz/8sGl8xNtSLaYaZhwHA+pSDNp1D1rMN1UNf88j3RcBWpRWJYV23HHHMKQF24cZ7QWj5kIIIIAAAggggAACCCCAAAIFECiVoP2Gp2ptziurnMiPNY1WV2/WobLMpgyrtBHbtk05O12Lsc5+oc76bFxuF4xpZxWFzdlZDLUAY5lLtKBAukH7iBEjXCjszU7XwqgXXHCB/fGPf0w4o91/e5o1rbBXs+JVLuXxxx93/+7fFH5fc801ttpqq8WVyVXQ7p+B7c0mV4DsbSrXcs4557h/VaCqEi+J6pVnE7T/97//jdVj14sLze6fNGmSm9GsEiUy939jwAvUM6kTnmxGexBbY0MvRdRX6ie9mPBvwUVx45UISjS0daz6WCVpvK2Ugna9+DjxxBNdAF5eHv5/ldIJ2rt27WoXX3xxs8WDW/BxEbs0QXsx9AJtQAABBBBAAAEEEEAAAQQQyJVAqQTt/vutbzC748U6+8e8WquvNzt5RJUrB5No++ybRjtp5n/t6x8b7f+NbGcDNg+fZ+TKmRntuZLkPEUpkG7QrpIwL774oguCNRNcm36mkhevv/66+/dg6ZhkN67gXTO6FTB7tcY333xzt0CoFoGMt+UiaA/WwU7VOR07dmyyWGlw/2yCdpWmUXCrc6h8jmbXq6SKAneVltlkk01iv9d1vaD9+++/d4uVyltbmBrtwTDbX6M9lcEXX3zhStyovIxXWsZ/fKqgXS8xVC5njz32cPewzjrrNLlkWMOWqNGuRWn/8pe/uHGpFyAaDyeccIJbQFYLAofdUgXtKs2j8a+1C6ZMmeL+uRg3gvZi7BXahAACCCCAAAIIIIAAAgggkKlAKQbt3r16Ndd7dS23i8clnqV++wt1phnt3ddrY5ce2s46VKWu556pZ6LjCNpzLcr5ikogk6Bd4fh5553n/hNv8wftCiK1mKe2ZIs6vv3227FyKdo3WVifi6B97ty5bhb5smXLQveHFh5VyFxZ2XwF57AhsT+MVo3z2267zTbddFMXqqpEiGbMr7766u4lhjfLvn379u7Fxr333uva6i8R4/dVYH/jjTfasGHDEt6Tf5a+V6pm6NCh9sQTT8Rm1SsMV0kbr+65/2S1tbWxtgbbEmYx1GTYYQ1bImhXu1VnXmV8VCpGm8J2+auGetj66WEWQw09IFtwR4L2FsTn0ggggAACCCCAAAIIIIAAAjkXKOWg/YFFq+yyh2tsw7Xa2N8mtLNfdWweoGsW++9vqbblXzfYsbtV2gHbVeTcMMwJCdrDKLFPyQpkErTrZpcvX27jx4+PLYzqB/CH5PpnrwyKZjTfcMMNNnz48GZe/vA0WC89uHMugnZ/QB2283r27GkzZ86MW6AodIoAACAASURBVI87bEjsD6M1Y18+KhESbza43FReRaVlEgXtwRcG+naBFq3t0qVLs9uaN2+eHX300bFvIqgfFKh37tzZPvroI1eiZP78+e44Bcqq0x4MkIPjxV+7vrUH7XJ577333LcIZKlNY1rrDqi0T5iNoD2MEvsggAACCCCAAAIIIIAAAgggUFiBYg3af6hutHPurLGPVjTYMbtV2u69mpeG8YL2jdduY38b3846dWgetD/82iq7dE6NbaAwfnw7WyvEwqn56AGC9nyocs6iEcg0aNcNaHHTqVOnxhZG9W7KH7Sr5Ma4cePs6aefdr/eYost7Mwzz3Sz21UmY+XKla7+t2a9L1y40O3Tr18/Vw89UdmMbIN2lT1RiRbViNemGckKiePNSg4G2Srpcvzxxzfrv2yD9oceesjNKFfddW/zyrIE+8g/o12zrE866SS78sorY8ep7rkWrN1nn32sQ4cO9vnnn9v06dNdIOzVw9fLjP/7v/9zfaNN31I49dRT7ZJLLnH/rr7RDP7f/va37kVAQ0ODvfnmm64ev8qnaNOMbtWQ1wsXbVEI2nWfc+bMsSOPPDJWPmfXXXd1JhtssEHKzzVBe0oidkAAAQQQQAABBBBAAAEEEECg4ALFGrRrsdNTbq22xR/X29592topI5qXr01VOmZljWqzV9u7nzXY6J0qbPLQ5pUaCgVO0F4oaa7TIgLZBO0Kef0Lo3o3ECz7opBX4bRqW6fawpTjyDZof+CBB+yII45woXaq2uvBWu6Jyt9kG7R/+OGHdtBBB8VWX/aXdUkWtMtTxyp8f+SRR1LxxgJyheiase6vL64gXQvRvvzyy6HOo1ncqtmuGfHFGLSHuolASaMwY0vlc04//XS77LLLYpfQNyT0n1QlZHIRtOszp28taPO/dPEak+3vw7hROiaMEvsggAACCCCAAAIIIIAAAgiUikCxBu3yu2dhnV31WK21LTc7Zlil7du3wjRnvdHM/vXaKrv80VqrrWu0qXtU2n59m5eEmfvmKjv/gRrr1L7M/jahva2/ZuFrs3vjgKC9VD4RtDMjgWyCdl0wuDCqfhYM2uvr6+1vf/ubW0xS10u0hV1gMkwYmugawZnbO+ywg5uZv/HGGydsl3+mtuqga4HSwYMHN9k/k6BdNdDvuOMOV5ddM/sVfnsLwvrblawuuteITz75xM466yxTkJvshYZmp2uWuhbyjLeIp2bw66XI4sWLk46nPffc04W9WqjV24ptRnvYD4T/5UnYsaWXGxMnTox9U0N17W+66Sa3iGmyjaA9bK+wHwIIIIAAAggggAACCCCAAAKFEyjmoL12ldkF/6yxuUtWuXC9XYX+U2a19Waara7YfP/tKuz4PSrdP/s3zYg//bZqe/WjxDPiC6dssQmmqmYRha2sUUkkW2QEsg3aNVwuvPBCO+OMM2JmiRYyff31112N9meeecbeeecdFwgrXFeJGAWUqkPep0+flLOCw4ah8ToxWIv8uOOOcyVVks1E9ofoOqe/Lrl3jUyC9uDseH/deJW2uf76613pF22pZilrH/XFq6++6hZV9RurjniPHj1s7733ttGjR7tSMMm2r7/+2oXGDz74oC1ZsiRWIqV79+7Wt29fd44RI0Y0C+qjFLTLb/bs2XbiiSfGfA4++GC77rrrXNmdRBtBe2QerdwoAggggAACCCCAAAIIIIBACQkUc9DuMh8z08z0256vsw+/bDAF6BXlZpt0aWNj+lfY4K3aNgvZddyC9+vt3LuqrbxNmf3l4Crrs1F5i/YKM9pblJ+LI4AAAggUmwClY4qtR2gPAggggAACCCCAAAIIIIBANgItFbRn0+ZSPJagvRR7jTYjgAACCORNgKA9b7ScGAEEEEAAAQQQQAABBBBAoAUECNoLg07QXhhnroIAAgggUCICBO0l0lE0EwEEEEAAAQQQQAABBBBAIJQAQXsopqx3ImjPmpATIIAAAgi0JgGC9tbUm9wLAggggAACCCCAAAIIIBBtgfaVZfbPU35aI48tvwIE7fn15ewIIIAAAiUmQNBeYh1GcxFAAAEEEEAAAQQQQAABBBIKDOnR1s4eWYVQAQQI2guAzCUQQAABBEpHgKC9dPqKliKAAAIIIIAAAggggAACCCQWqGprNm1ie+u+bhuYCiBA0F4AZC6BAAIIIFA6AgTtpdNXtBQBBBBAAAEEEEAAAQQQQKC5gMrF7Ni93Mb2ryBkL+AAIWgvIDaXQgABBBAofgEF7doWLlxY/I2lhQgggEAJC0TtD5ES7iqajgACJS7A87bEO5DmI4BAyQhE7Xlb1tjY2FgyvUNDEUAAAQQKLkDQXnByLogAAhEViNofIhHtZm4bAQSKQIDnbRF0Ak1AAIFICETteUvQHolhzU0igAACmQsQtGdux5EIIIBAOgJR+0MkHRv2RQABBHIpwPM2l5qcCwEEEEgsELXnLUE7nwYEEEAAgaQCBO0MEAQQQKAwAlH7Q6QwqlwFAQQQaC7A85ZRgQACCBRGIGrPW4L2wowrroIAAgiUrABBe8l2HQ1HAIESE4jaHyIl1j00FwEEWpEAz9tW1JncCgIIFLVA1J63BO1FPRxpHAIIINDyAgTtLd8HtAABBKIhELU/RKLRq9wlAggUowDP22LsFdqEAAKtUSBqz1uC9tY4irknBBBAIIcCBO05xORUCCCAQBKBqP0hwmBAAAEEWkqA521LyXNdBBCImkDUnrcE7VEb4dwvAgggkKYAQXuaYOyOAAIIZCgQtT9EMmTiMAQQQCBrAZ63WRNyAgQQQCCUQNSetwTtoYYFOyGAAALRFSBoj27fc+cIIFBYgaj9IVJYXa6GAAII/CLA85bRgAACCBRGIGrPW4L2wowrroIAAgiUrABBe8l2HQ1HAIESE4jaHyIl1j00FwEEWpEAz9tW1JncCgIIFLVA1J63BO1FPRxpHAIIINDyAgTtLd8HtAABBKIhELU/RKLRq9wlAggUowDP22LsFdqEAAKtUSBqz1uC9tY4irknBBBAIIcCBO05xORUCCCAQBKBqP0hwmBAAAEEWkqA521LyXNdBBCImkDUnrcE7VEb4dwvAgggkKYAQXuaYOyOAAIIZCgQtT9EMmTiMAQQQCBrAZ63WRNyAgQQQCCUQNSetwTtoYYFOyGAAALRFSBoj27fc+cIIFBYgaj9IVJYXa6GAAII/CLA85bRgAACCBRGIGrPW4L2wowrroIAAgiUrABBe8l2HQ1HAIESE4jaHyIl1j00FwEEWpEAz9tW1JncCgIIFLVA1J63BO1FPRxpHAIIINDyAgTtLd8HtAABBKIhELU/RKLRq9wlAggUowDP22LsFdqEAAKtUSBqz1uC9tY4irknBBBAIIcCCto7jZqbwzNyKgQQQAABBBBAAIFSEujYrsy261ZuY/tXWPd125RS0+O2NWrBT8l3GDeAAAIlKxC15y1Be8kOVRqOAAIIFEaAoL0wzlwFAQQQQAABBBAodoGqtmbTJrYv+bD9008/tRUrVlifPn2KnZz2IYAAAiUtQNBe0t1H4xFAAAEEci1A0J5rUc6HAAIIIIAAAgiUrsCQHm3t7JFVpXsDP7f8hx9+sI4dO5b8fXADCCCAQDELELQXc+/QNgQQQACBggsQtBecnAsigAACCCCAAAJFLfD4H1Yr6vbROAQQQACB4hAgaC+OfqAVBRB4/vnnbcKECbZ06dJQV7vrrrts1KhRzfb9+OOP7YYbbrDHHnvMneuzzz5zMwM233xzGzRokE2aNMl9Ja+srCzusQceeKAtWLAgaRt69OhhvXr1sqOPPtqGDRsW91z19fX2wAMP2KxZs2zRokX23nvvuXN27drVevfubWPGjHHtX2215P+n0LufRx991N544w379ttvrVOnTtazZ0/bfffd7bDDDrNu3bo1a6/fc7PNNrMZM2ZY//7909rv7rvvNnlo23777U3man9wUxv9bsG+OfbYY+3qq692h8ntH//4h2277bbNzuPf75hjjrGrrroqbj80NjbaCy+8YLNnz7ZnnnnG3nnnHdMMEG1e3xxwwAG27777JvTNtH/8JqEGqplzU19ncuyFF15op556qrtU0PnQQw+1a665ptk9JuuPdD9num6y8RPWIJf7EbTnUpNzIYAAAggggAACpS9QyKD9mx8b7crHam3+0nr7vrrR2rYx26BzG5s4qMIGb9XWmv+VadZoZnPfXGXTn6mz5V812KoGs4pys83WbWPjB1TaTr8pj3tc6fcMd4AAAggUlwBBe3H1B63Jo0C6AWAwzK2pqbG///3vdskll7hwPdGm0P3ggw+2Cy64wLp06dJkt2BAmep2da5zzz3XTj755CZh+1dffWWnnHKK3XTTTUlPseuuu9q1115r3bt3b7afdz/Tpk1zAWuiTaH78ccfb2effbZVVf3ylcliDdp1H2qv+qmysrLJbYUJ2j/55BM766yzXGjtheuJbHbeeWdTUD1gwIAmu2TTP5mE5fkK2tdee2274oor7JBDDkk6jv2flXQ/ZzoxQXuqJwG/RwABBBBAAAEEEGhJgUIF7e9/0WBnzq62Fd83muZtrd6uzGpXNVp1nbl/P2C7Cjtu98omoXntKrML/lljc5escoF7h6oyqyw3q65LflxLenJtBBBAoLUKELS31p7lvpoJpBsA+sNDhdLnnXeeC9pTha/ehffcc083y3qTTTaJtSXdoF0HbrTRRm6G9uDBg915NNv6jDPOcAFvmE2h/3XXXedmqXub7kfnuP7660PdT7zAv5iD9vXWW89962D48OFNiFIF7fpWwOTJk+3JJ58MQ+v22XLLLe3mm2+2HXfcMSf9U0xBu25IL2tuueUW22CDDRKOY4L20MOFHRFAAAEEEEAAAQRKUKAQQfvKmkY7bVa1vbm8wbqt08b+d3Q7W3v1Mhee3zKvzm6ZV2tt2pidsW+Vm9nubbe/UGfXPlFr7avK7PjdK22PrX+a9V7fYHbLs7V267N11q6yzP58UJVtvVF5CerTZAQQQKB0BAjaS6evaGmWAmGD4XiXUZCoWdLeTHbNwNW/jx071tZdd11TcP3cc8+58Pvhhx+OneK3v/2t+5k3EzxVCRQd+N1337lZxJdeeqlbGV6bZq9fdNFF7p8/+ugjN8N4/vz57t+POOIIF5pr1rrK1WhF+T/96U9uJrs2zUpWUL/33nv/8n/Gbr/dpk6dGju/Zmb/7ne/s3322cc6dOhgmpGte9as8Lffftsdp0B55syZ1rdvX/fvYT2T7ZeP0jHeTe6///524403WufOnWP3nSxoVx/q9963BPRyYeTIkaY+3HrrrV0frly50t33xRdf3KSf9Y0D9Y/8c9E/iYa6XrKoT/TSx3vho5I66mvdZ1jPROdP9CLo/PPPt9NOOy32rYow49h/jbBjJcuPeM4Op3RMzig5EQIIIIAAAggg0CoEChG0L3i/3s69q9qq2pbZ+WPa2Rbrt4nZKWy/8IEa+9frq6zPxuV2wZh2rjTMf2sb7eSZ1fb2vxts9E4VNnlo02/0Krw/aWa1vftZgx21a6WN7V/RKvqDm0AAAQSKVYCgvVh7hnblXCDTsE+hs2q7z5kzJxY4a4b4wIEDm7VR+2pGtEJqbcHZ6GEDym+++cYmTpxo999/vzuPv564/z5UO10herB0icL2cePG2dNPP+2O99fhDt6P7kPhcrzyMo8//rgL7VV7XjPjVf+8vPynWRBhPVsqaFdQrvtWeO5tyYJ21bvXSwu93EhUssc7jwz1oqKhocFUq32PPfaIBfrZ9k+yga+a8SeeeGLshU+w7/IVtAfr3ocdx969hB0rOf/QZ3hCgvYM4TgMAQQQQAABBBBopQKFCNpnPV9n1z9Za726ltvF434K0v2bF8SvVllm0ya2t/XXLLPv/tto59xZYx//p8GO2a3Sdu/1y0x379hTZ1Xbog/qbf9+FfbbPZsG8a20u7gtBBBAoMUECNpbjJ4LF1og07DviSeecAuCKrzWpuBZ9coTbVqYVItIvvXWW26Xc845x81A1hY2oFTYO378eHvkkUfccf6gXTPMtdDpK6+84n6nBUvPPPNM06x0fw31RO0L3o9KrChgTncL69lSQbvuRwuiahb+Vltt5W4vUdCumeL6hsKVV17p9tM3BjQbPtVCsvHMsu2fRP0wb948tziuN670DYPgC598Be1q0+GHH+4Wj9UYCzuOvXsJO1bSHYP52p+gPV+ynBcBBBBAAAEEEChNgUIE7dMeqbX7XqqzvpuW20Vj2zWD+vSrBvvtjGo3i/28A9vZ9t1Sl4H58rufZrR//m2DnbpPVdwgvjR7hFYjgAACxSlA0F6c/UKr8iCQadinOuverOhEM8j9zf3+++9dKOnNaldpD80YX3311UMFlJ9//rkLNFUixCsPotrwCoK11dbWusVRL7/88iZKqkuuYHno0KEufPfPPvfv6L+fzTff3NXf3n777dMWD+tZ6KC9d+/e9u2339qyZcvcPWkGuBam1cKoiYJ2lQRSGaCnnnrKHTN9+nT3ciWTLdv+iXdN1Y7XmFLYrk19fdlll9no0aOb7J7roL1///7umwveNTXmNJ4J2jMZGRyDAAIIIIAAAgggUKoChQjab5xbazOfrUs4oz2doF312Rd/XG/XPFHrysrs1L3czh3VziqbT3gv1S6h3QgggEBRChC0F2W30Kh8CKSzGKp/cUfVp9aMcW0KpPW7rl27Jm2iP9AdMmSIzZo1y4WjmSyGussuu7jg17+o6ocffuhmuXsz3uM1RoGzZkBrtrp/ZnYm9xPv/Ol4esertv2MGTNMAa62sMFwqmDX7z1lyhS38Ku3WKzK92h2+rBhwxIG7fI86KCDTA/EDTfc0JXj0QuLTLds+id4zWDInqysTboLqaoGvRZy9RbKDTrrpYzK1XiLw+61115uLKqevQL3BQsWuOb6Py+pxkpwDGRqnM/jmNGeT13OjQACCCCAAAIIlJ5AIYL2p99aZf9zX421r2xeo11iz79bb3++t9rhJZrR7pWJ8YTbtjEbsW2FHTWkwjpUaYlUNgQQQACBfAoQtOdTl3MXlUA6wbA/OPSHuJkE7f5j0g3aFbJPmzbN+vTp08zyxx9/dAGyyoe8/vrrCa39i2Vqp0zuJ1V4GrajCxG06wXESSed5Grce7OxvUBZi8YqPNaWqO59oiBYi51qQdB4W7xxkWn/+M8frPmv3wUX2PXvn+ugXZ+D6upqt1CutzCvXmCodBFBe9hRz34IIIAAAggggAACpS5QiKBd9dZV5uWDLxqs2zpt7H9Ht7O1Vy8zLYT6xBur7MpHa+2blY1WVZE4aP/zPTX2ykf17pgfqxttVYPZrzqW2UnDq9ysdjYEEEAAgfwKELTn15ezF5FApkH7ueee6+qya8skaM9kRrsWHlXJkx133DG2+Ggiyvr6env33Xdd2ZNHH33Unnvuudhimd4xCog1k72srMwyuZ94107H0zs+GGL7z5HMNp0Z7V6ArpnXKrej8jvewqivvfZa3KDdP6Nd+6qu+3777dfkttMN2r2D0+0f7zjNGle/6UWLtwVfmgT7JR9B+4gRI9zLGZU/0qaSRCrF88c//pEZ7UX0fKMpCCCAAAIIIIAAAvkTKETQrta/8F69/fW+GltZ02iajb5auzKrqzf37wrMf6hRhJ44aPcL6Jjrn6qzB1+us3aVZfbng6ps640I2/M3SjgzAgggYK5SgrZ+/fpFgqOsUaseskVSIGxN8SDO3/72NzdDWluYGu2qDz5p0iS799573TFharRrodW//OUvrl66FwyfcMIJLhQPs8Cpv80Kdp955hn7n//5Hxe8a1OpljvuuMOVRfHfT0vXaPf3Sc+ePV3AHW/2fiZBu/pBpXN0357BmmuuaQ899JD7d/+M9uDis5q1feqppzYZCpkG7cHxlKp/tL8eU6rRr0V0vTr9AwcOdGF39+7dE35+w5biSXSCRM4vvviiG9PeQqyjRo1yL3e8b1JQOiaSj1RuGgEEEEAAAQQQiIxAoYJ2gX60osGuebzWFn1Y70L2Th3KbK+t29rgrdrambOrrazMbNqEdrZh5zYp/XX86bdV26sf1buFUM/YryrlMeyAAAIIIJC5AEF75nYcWWICmQbtTzzxhFsYU2G4NoXf+o9mh8fb5s6d6/b3FuM855xzXGCqLVlgHJzBHK8WtxbaVA1y1dXWdtxxx7lFUeO1xd9u/0zy4P34F1pNp0vDeibbL+w5Xn31VTv00EPtjTfeiPuyI9Eip48//rirUe/1hf/+/EG7gm0F6wq3tXm1yNdZZ52EJPFC7XXXXTfr/tEFVRdd32jQIq3aNIv8mmuusZ133jlpF+UraJePxrA3joONIGhP55PDvggggAACCCCAAAKlJlDIoD2RzaOLV9lF/6yxTdZuY5eOb2cd24WruT7tkVq776XEi6yWWl/QXgQQQKCYBQjai7l3aFtOBcKGusGLqk72hAkTbM6cOe5XW265pSs/Mnjw4GbtC9bU1kKcWljT2zfVzOzgwpdaQFVBumbFe5t/ZrUCWJ1/2223bdaW22+/3aZOnepqa/tniwfvJ9lM6Xnz5rmFYPWVF81iVikbb4Z9WM9k+/lLtugGVN5G5VKCLw789xJvFn6ioF0Bseqyewuj+pH8Qbt+7g/l9ZJD7dB/En2jQG0aPXq0O6W/7E22/SNzzcT3Zo9rvKkOv/op1ZavoF3XXb58uY0fPz62MKq/LQTtqXqG3yOAAAIIIIAAAgiUskBLB+36Wv65d1bbs+/U29592topI36amf7ZN432h9urrbqu0U7fp8r6bNy8NIwXtG+7SbldNK6dhYvnS7m3aDsCCCDQcgIE7S1nz5ULLBA2GI7XrFtvvbXJgpBdu3a1yZMn2+GHH+7KsaxcudIFtQqKVSPd2zTj/NJLL42FtamCdh2nQP/II4+MzWbeddddXUmZDTbYwJ120aJFbna3F8RqlrPC5GHDhlmHDh1MJVMUuP71r3+1pUuXumOGDx9uM2bMsM6dO7t/99cv17/rHArUd999d9dWhfEKTzXD++2333bH6KWBFl/VdbSF9Uy2nxYM1Yxzhdba9GJBM7kVNKutmuV/zz33uHtZvHix22fPPfd0HmuvvXbMOVHQrh3ef/999w2DZ599tknXBoN2XUslgq688srYfnq5oDrv8pGL+nnBggV22223udJA3oxzf9CeTf/IXWNKYbvncdlll8UC/VQfmXwG7bq2/4WHvy0E7al6ht8jgAACCCCAAAIIlLJASwftdy+oc+VkOlSV2flj2tkW6/9UNuY/PzTa72dU2/KvG2zy0Eo7ZKeKJsyUjinlUUfbEUCgFAUI2kux12hzRgJhg+F4J1cIq7IZKrPi1cxO1QgF5Ndee22TmtphgnaVhzn99NNNAau3+cvVpCrjEWyXwutgWKv7UTh//fXXh74fBeBaBLOystJdIqxnqv0U0irM9kLrZK7eoqYK1v1bsqBd+wVfLOhnwaBdP9MMe/38kUceSdW9TX6vcFy17zt16uTqqycrs5Ksf5LVgU/WIO9e0l0MVeccOXKkK0Wktqcanxo3/oVRvTblMmhP1ZfZ/j5Mx2633XbWadTcMLuyDwIIIIAAAggggEAEBFoqaP/3N1rQtNbmvbXK6hvNxg+osEm7/PT3mLd5M9bX7FBmp+5TZTt1/2lWe32D2S3P1tqtz9ZZZUWZnTuqyrbblMVQIzBcuUUEEGhBAYL2FsTn0oUVSBX4pmqNQkYF7dOmTXOBZKJNYbBmQmsW9q9//esmu6UKMr2dFfhOnDjRnn76afcj1VjXQpiDBg1y/66Z4GeddZbdcMMNSYNyhezaTyVkguVYdD+asa6yKpoFn2hTAKvj//CHP9hqq60W2y2sZ6r9FExfccUVzitZ2C7XRAvEpgpfgwuj6ibiBe36+ZdffuledGgR1VQvVTST/fe//70dcsghVl7+y/9pzbR/ij1ol09wYVT9jKA91dOD3yOAAAIIIIAAAgiUskAhg3YtXHrBP2vsqx8a3WKo2irKzSYMrLRxAyqalX75+sdGO+/uGnv945921qz3ynJz5WSq68zatjGbMqzSRm3fdLZ7KfcHbUcAAQSKVYCgvVh7hnblXCBV4Bv2gl988YUrXfLggw/akiVLXDisEFi1wxWEq273TjvtFHeB0rBBu9oSXBDz4IMPdrW6FXxrU0CtEiOara17U1u06feqya4yMCqZ0q1bt6S3ptIqqvP+0EMPuXMoXPbOoVn5KlOz1VZbNTtHWM+w+73++uvuxcEzzzxj77zzTizk7tGjh/Xv39+9eFCd8ngLv6YK2tV4nVczz71yOomCdu9G33zzTZs5c6arSa5FWBXW+/tZdfNVUsYfsPuRMumfUgjadV96OaNvRHgbQXvYpwf7IYAAAggggAACCJSiQCGD9gXv19u5d1VbQ4PZr1Yvs51/09aVhOmyeuLq6pq9rgVP73tplX32TYOtajBrV2G2xfrldsTgCuvVlZnspTjuaDMCCJSeAEF76fUZLUYAAQQQyKMApWPyiMupEUAAAQQQQACBEhQoZNBegjw0GQEEEEDgZwGCdoYCAggggAACPgGCdoYDAggggAACCCCAgF+gNQTt3333na2xxhp0LAIIIIBAHgUI2vOIy6kRQAABBEpPgKC99PqMFiOAAAIIIIAAAvkUKPWgXWuAffPNN7bNNtvkk4lzI4AAApEXIGiP/BAAAAEEEEDAL0DQznhAAAEEEEAAAQQQ8ATaV5bZP0/pUNIgUQt+SrqzaDwCCJS0QNSet2WNWsmPDQEEEEAAgQQCBO0MDQQQQAABBBBAAAFPYEiPtnb2yKqSBola8FPSnUXjEUCgpAWi9rwlaC/p4UrjEUAAgfwLELTn35grIIAAAggggAACpSBQ1dZs2sT21n3dNqXQYCN/CgAAIABJREFU3IRtjFrwU9KdReMRQKCkBaL2vCVoL+nhSuMRQACB/AsQtOffmCsggAACCCCAAALFLKByMTt2L7ex/StKPmSXc9SCn2IeW7QNAQRat0DUnrcE7a17PHN3CCCAQNYCCtq1LVy4MOtzcQIEEEAAgcQCUftDhLGAAAIItJQAz9uWkue6CCAQNYGoPW8J2qM2wrlfBBBAIE0BgvY0wdgdAQQQyFAgan+IZMjEYQgggEDWAjxvsybkBAgggEAogag9bwnaQw0LdkIAAQSiK0DQHt2+584RQKCwAlH7Q6SwulwNAQQQ+EWA5y2jAQEEECiMQNSetwTthRlXXAUBBBAoWQGC9pLtOhqOAAIlJhC1P0RKrHtoLgIItCIBnretqDO5FQQQKGqBqD1vCdqLejjSOAQQQKDlBQjaW74PaAECCERDIGp/iESjV7lLBBAoRgGet8XYK7QJAQRao0DUnrcE7a1xFHNPCCCAQA4FCNpziMmpEEAAgSQCUftDhMGAAAIItJQAz9uWkue6CCAQNYGoPW8J2qM2wrlfBBBAIE0BgvY0wdgdAQQQyFAgan+IZMjEYQgggEDWAjxvsybkBAgggEAogag9bwnaQw0LdkIAAQSiK0DQHt2+584RQKCwAlH7Q6SwulwNAQQQ+EWA5y2jAQEEECiMQNSetwTthRlXXAUBBBAoWQGC9pLtOhqOAAIlJhC1P0RKrHtoLgIItCIBnretqDO5FQQQKGqBqD1vCdqLejjSOAQQQKDlBQjaW74PaAECCERDIGp/iESjV7lLBBAoRgGet8XYK7QJAQRao0DUnrcE7a1xFHNPCCCAQA4FCNpziMmpEEAAgSQCUftDhMGAAAIItJQAz9uWkue6CCAQNYGoPW8J2qM2wrlfBBBAIE0BgvY0wdgdAQQQyFAgan+IZMjEYQgggEDWAjxvsybkBAgggEAogag9bwnaQw0LdkIAAQSiK0DQHt2+584RQKCwAlH7Q6SwulwNAQQQ+EWA5y2jAQEEECiMQNSetwTthRlXXAUBBBAoWQGC9pLtOhqOAAIlJhC1P0RKrHtoLgIItCIBnretqDO5FQQQKGqBqD1vCdqLejjSOAQQQKDlBRS0dxo1t+UbQgsQQAABBBBAAAEEshLo2K7MtutWbmP7V1j3ddtkda5SPjhqwU8p9xVtRwCB0haI2vOWoL20xyutRwABBPIuQNCed2IugAACCCCAAAIIFFSgqq3ZtIntIxu2Ry34Kejg4mIIIICATyBqz1uCdoY/AggggEBSAYJ2BggCCCCAAAIIIND6BIb0aGtnj6xqfTcW4o6iFvyEIGEXBBBAIC8CUXveErTnZRhxUgQQQKD1CBC0t56+5E4QQAABBBBAAAG/wON/WC2SIFELfiLZydw0AggUhUDUnrcE7UUx7GgEAgggULwCBO3F2ze0DAEEEEAAAQQQyEagkEH7Nz822pWP1dr8pfX2fXWjtW1jtkHnNjZxUIUN3qqtlSW5kUYze/+LBpvzyip75q1VNmFgpe3bt23Gtx614CdjKA5EAAEEshSI2vOWoD3LAdOaDz/22GPt6quvdrfYq1cv+8c//mHbbrtts1v273fMMcfYVVddFZelsbHRTj31VLvkkktiv1977bXdeffee+9mxzz//PM2YcIEW7p0aWjmzTbbzGbMmOH29471fta/f//Q50m1o+5l3rx5Nn36dFM7lyxZ4g7p2rWr9e7d2w455BA74IADbI011mhyqo8//tgOPPBAW7BgQapLNPn9XXfdZdtvv32oY3v06OH66+ijj7Zhw4ZZWVmy/8uauBmLFi2yQw891N56663YTmPHjrXrr7/eOnTokHQchL05jZfDDjusWT9vuOGGblwMHTq02ak0JjXm/JtsZCT/4CbzG264wR577DE3lj777DPr2LGjbb755jZo0CCbNGmS9enTJ6nT119/bTfddJM9+OCDrq91Dm2y1riaOHGiDRw4sNk57r77btdnyTado3v37nbCCSdk1V9hzTPZj6A9EzWOQQABBBBAAAEEil+gUEG7QvIzZ1fbiu8bTX+erN6uzGpXNVp1nbl/P2C7Cjtu98omYbsXrt/5Yp29uLTevl2pn/y0nbhXFUF78Q8vWogAAggYQTuDAIGfBfwBun50/PHHu5C8srKyiVHYoP2jjz5yAfT8+fObHH/yySfbRRdd1CykLNag/ZNPPrGzzjrLFKL+8MMPCcfLFltsYRdeeKHtt99+sX0KEbR7F1OYfO6555p8Mwnb1SennXZak/vbcsstbebMmda3b99m9x0cL2E+SImCdh37pz/9yc4+++wmp6mtrbUpU6bYzTff3OTn8YL2mpoa+/vf/+7GrBeMx2uTnA4++GC74IILrEuXLs120XidOnWqLVy4MOEt6RxHHXWUnX/++VZV9UudyzBBe676K4x3pvsQtGcqx3EIIIAAAggggEBxCxQiaF9Z02inzaq2N5c3WLd12tj/jm5na69eZorNb5lXZ7fMq7U2bczO2LfKzWz3tgXv19u5d1Vbzc9hfNfObeyrHxvth+pGgvbiHla0DgEEEIgJELQzGBD4WSAYnK633npuZvDw4cObGIUN2m+55RY3EzkYTvfr189uvfVWN8PYvxVj0P7ee+/Z5MmT7cknnww1ThRMX3fddW62s7ZCBu263kYbbeRmhg8ePDhUe72dvvrqKzfLfM6cOc2OixeAa6dcB+0jR450gXqnTp1ibUj0siYYtCtkP++881zQnuxliP/m9txzT/cNjk022ST24+XLl9v48eND9bfCdl3zpJNOih2fTtCugxJ9xtLqvDzsTNCeB1ROiQACCCCAAAIIFIFAIYJ2LzCvaltm549pZ1us3yZ25wrbL3ygxv71+irrs3G5XTCmnVWU//TrRR/U23VP1tpuvdraHr3bumD+pJnV9sEXDQTtRTB2aAICCCAQRoCgPYwS+0RCIF5wuv/++9uNN95onTt3jhmECdo1E1mzglV2RJtmtquMhz5wCihVbkaBZqrNH74nKwkTdr9U1/P/Xveg2eGXX365+7HarTD4xBNPtG222cbatGljCuKvvPJKV2bk22+/jd2rzFZbLf5CQ8HwXSVQRo0a1axpYfb77rvv7IorrrBLL73UVqxY4c5xyimnuG8MpLPNnTvXlXRZtmyZ9ezZ05UM0osSbXrRovI8/jGQ6Nxhxkbwhcpaa61ldXV1tvHGG7vZ8yrr4m0PPfSQa1d1dbVVVFSYSrpoCwbtMtQ3MLyZ7Bor+neVvln3/7P3JvA+Vfv///ucwznHFLmKGxo4Pym5iptyM5UG0iAyhQyJoiRT1FWh7lUhKUqRyqxJibhFhuiGK0WFQhSp29dVhs45zvD/v9Zpf+zPPp9hf4azP3t/1ms9Hh5xPmuv4bnen9XZr/3er1W1qkCI37Bhg3rjYPny5b72Bw0apH5mZKWjHVjLQKyHCD5q1CgVp5h7fn6+fPrpp4ov5oDSsmVLmT9/vqqLYhbarWOE/RDWdPLkyephjPFAYMCAASrGonkLIZI1jqQuhfZIaLEuCZAACZAACZAACXiHgBNC+/xPTsqMj3LlopppMuG2U0K6QckQ4sulp8iUnmXkz5UCW1/+9nshhXbvhBZHSgIkQAKKAIV2BgIJ/EEgkNAOcRlCpNkj246YunPnTunSpYts3bpV4MsO4fndd9/1Ce+hvL/NC2JXQLdbL5LFNovPuM4qyhptQUB97LHHZP369cqfG8I0PMeDFTsCOq61W+/IkSPKMxx8UUL55gcbEyxnkLmOgrWB2AzPdwjvoXz1re3ZiQ2r0I7M8p9++knFCjzwIawbBR7/EyZMUMI/fOLBGMUsYluz8a1vFZjHiLp4QwGCOor1DQCzfQ4sgDCeSpUq+U1zyZIl0qdPH/Vgw/rwJ5TQbjRy/Phxdf2iRYvUj4L1E0msxrsuhfZ4E2V7JEACJEACJEACJOAOAk4I7VNW5Mo7/zkpDc9Lk6e6Zhab+IHDBTJodrb8nlsoYzpkyqW1/khpt9Sk0O6OmOEoSIAESCASAhTaI6HFuklNIJgVCEROZBpfcMEFav52xFTzAZZG1i8OBDUEylDe32bIdgV0u/UiWUCz+IwDTxcsWKAOw4y12BXQ7daD4Ius6xUrVqihRSq0Iwsc4vrq1avV9XjbADYyZjE4mK++lYWd2LAK7Rg7srsXL14s5uxu87xuu+02gUD9zjvvqC7NQvuqVauUOH/gwAH1WTCrG2Os1kNfH374YWUBgwLbHTy0QMFDJjBAZjwOL7WTcW5HaLd+h0Id7BprrEV7PYX2aMnxOhIgARIgARIgARJwNwEnhPaX1+TK3PUng2a0U2h3d4xwdCRAAiQQCwEK7bHQ47VJRcAskkJYhhUKMppRYJeCwyNxMGo4MdWasWtYmUAIhWC6du1aW4IoKtkV0O3Ws7tgJ06cUIddwhYEBZnqsIepUKGC3SaC1rMroNuph0xwCOM4ANSwIoFPOcRhu8WcoQ3bGMO+BXYm9957r2ommK++tY9wsWFdU/wbDwYgaiNz3WzFYl5TzAmbtXEoqlmcNj/UqVWrlhLLr7jiiqDTP3r0qPTu3duX1W5e2z179ijR3sicNxqB0A7ffYzv6quvDvrGgh2h3ZqBH8ib3u7alVQ9Cu0lRZbtkgAJkAAJkAAJkEBiCTghtK/dkSf/eCdHyqQX92hX9wPf5Mu4xdkKBDPaExsP7J0ESIAE4k2AQnu8ibI9zxIwi6T9+/dXh1LCNgYFFhuwf2nVqlVYod2cMWy1HTGsQNCmHe9vuwK63Xp2FycedizB+rIjoOPaaA5Sbd68ubI7MR/wGWrOsL3BmkCoRzFb+nz++efSrVs3+fLLL2376kcjtCPG4M/euXNnP5saQ0CHDQ/E89dff10dXopiFtrHjx+vvNStPw81b/M4rT7ryKzHwyGcKRCo4KEARHdk+eP7YM50DyW0w+P9m2++UX76eIBjPBix+7aA3diNRz0K7fGgyDZIgARIgARIgARIwH0EnBDazZYvtc5MlX92zpQqFVLU4aarvsyTaR/kypEThZJRmkK7+yKEIyIBEiCB2AhQaI+NH69OIgJWkXTIkCHKRsM4+NHIvB05cqRP8AxkU2LOhLaKmGabDzve33YFdLv17C6XVeSO1I4lVD8lJbRDZJ8yZYrfYaLh5mt9ywDZ8ZgrCg6DxQMXI4vcjq9+tEL7tdde6xP1YeXy0EMP+fpu3Lix8jOHoB5IaDf3adeGJdw1e/fuVQ8f4OVuHLBqZQnBHfZCEMoNsd0stIdjj89hoQS+l112mZ3qjtWh0O4YanZEAiRAAiRAAiRAAo4ScEJox4T+/W2+PP5OjpzIKZRSqSLlMlPkZL6of/+pfIocy4HsTqHd0cVnZyRAAiTgAAEK7Q5AZhfeIBBIJEV2NGxIkH1rHIz6xRdfBBXaYTeDgzSRFYxi2MYYBKy2GeGyee0K6Hbr2V2JWH3PQ/UTb6G9Y8eOytoHYm1aWuCDhIKNB0Iy1gvra7aNMerPmTNHvcGAz+346kcrtMPKxfCZxwMd+KzDumfjxo2+LHvESiCh3eylH43Qbn0YZGYFCyG8ofHBBx/IRx99JJ999pkvEx31qlWrJjNnzlRvZ6BEIrTXrFlT2eV06tTJblg6Vo9Cu2Oo2REJkAAJkAAJkAAJOErAKaEdk9r3S4FMX5krW77LVyJ7xbIp0vovpaTFBaVk1MJsSUkRmdIjU6pXTg3IgIehOhoa7IwESIAE4kKAQntcMLKRZCAQSCSFcH7nnXcq2w6UJk2aSKVKleT9999X/7Zmeq9Zs0Z5XBve7uG4GNnKsA4JVOwK6HbrhRuP8XkoH2+7bQSrF63QDlG8ffv26tDPxx57TCCCGw9A4KUOwTkjI8P28JCxPnDgQJkxY4bta2DzAquZYCVaoR1tYg54GwKCP2IOc8QDj3/+85+CtyiMz9G3WVB/+umnBW9foNjxaLc+DIrEf/+3335Tti9PPfWUz1oGD6LgIY8STmiHHVOdOnWkWbNmKmMff3djodDuxlXhmEiABEiABEiABEggdgJOCu3BRvvB9jx56r0cObdKqkzqninlM1MCVqXQHvt6swUSIAEScJoAhXanibM/1xIIJpKuXLlS+vTpE1A8twrt48aNE1h/2C3IkoddCbKZAxW7ArrdenbHhXrmTGk72dx2245VaEc/OTk5MmLECGUVgxLIxiTceHbt2qUOpzU2wXD18Xk4X/1ohHa8NYGHM/Bhh1URCg5fxbjM9kIQtzFnFLPQbrYjMtYNa2f2TjfPzfowCPE6ZswY2blzp3Tp0kW2bt2qeMLSBSJ8oGKODfNhpnYOQ7XDOdF1KLQnegXYPwmQAAmQAAmQAAmUDIFEC+0wjHnkjWxZvytf2jQoJcPaBk8UotBeMjHAVkmABEigJAlQaC9JumzbUwSCiaQ4MBMZxcbBqOZJmYV2q92K3cmH8v62K6DbrWd3TKhnFWQHDRqkGFizxsEHft7vvfee3HDDDXLzzTdLVlZWUKE3HkI7xvftt98KLFc+/vhjNS3YmCAjPJg4bJ27Wdi2yyWcr340QruRqW9eQ2M8F198sSxYsEDOP/98lUUeSGi32hHhoQgsZlq0aFFsWqjbr18/5b2OgkN+wQF1rZnuOAh2+vTpUq5cOb928CYAbGzAGsUcvxTa7UYS65EACZAACZAACZAACSSCQKKF9rc2nVR2MmUzUmR8l0w5/8+BbWPAhkJ7IiKEfZIACZBAbAQotMfGj1cnEYFQIumePXtU1vH69ev9ZmwW2mEngzoQ3CHIvvzyy3LjjTcGJGTOfA+VLW5XQLdbL5LlQtY4mMyaNUtdhixnWLfgoQPGjAKxe9q0aaoOhFqU1q1bC7K0zzzzzIDdxUtoR+PLli2TO+64w3dg55VXXqksZc4666yQU4X3ODzQYYOCAp9wrJdVVMZn1sz3UL76sQjtOHQUovXq1at9YzfbugQT2lF53rx5ct9996nYQ4H/OQR1PIioXr26YL54MwMHqm7YsMHX/oABA2TSpEm+hyfmg3yN9YatzQUXXCCpqamCtZs8ebK89NJLPq92+MmPHj1atUmhPZJvGOuSAAmQAAmQAAmQAAk4TSBRQvuPRwplxupc+XhHnuQXinS/orT0ap4ecvoU2p2ODvZHAiRAArEToNAeO0O2kCQEwomk5oNRjSkbQjuyuiFIIrMbJZz3ujVbPJj3t10BPVA2dKhlMdt9hKoHIR2CLQ7CtFPsZJXHU2hHdvUDDzygxF+jwNYklHUK6uGAT2Rs79ixQ10Wynvd6uUeam3DxRD6sq6VkdGOGEI8vfjii765GLYu+EEooR0PRWD/Aq90+NbbKXgogb7w9oFRfv75Z2Vfs3z5cjtNSNOmTdVDFqONeAjt4RjG+rmdidE6xg4l1iEBEiABEiABEiAB7xFwUmj/fF++PPFejhw+VqgOQ0UpnSbSo2m63HZFaQnszH6KKYV278UXR0wCJEACFNoZAyTwB4FwAp71YFRcZgjtOKATft9r165VrSFTGNnBwXyyrTYdwby/Ey20Yy4//PCDDB482Gc3EixgYG+Cgzsh4gebN66Np9CO9r777jslDhvsa9eurcRfHLgZrJgzt1F/9uzZ6qDbYAVieK9evXyHrwbz1Q8XQ2jfvKbIGp87d67cdNNNqmtYvqANFKtPutnqxuzRbowZYjuEdvjWg3GwYmSqP/7441KjRo1i1b7++mt1SGy4hysQo6dOnaoeKhmFQju3UxIgARIgARIgARIgATcTcFJo37QnXx55M1sKCkT+VCFF/vb/Skmny0vLGRXCSexFBCm0uzmSODYSIAESCEyAQjsjgwT+IGBHJF23bp2y49i9e7e6yhDarUJsqIMkDeDmDOVg3t9uENox3vz8fMHcYcuCbHxkuqPAoqR+/fpKXL/11lvl9NNPDxtP8Rba0eHChQvVwwDYr6B07NhR2ZtUrFix2HisDznsZPfv27dP2cts3LhRtRfMV99ODIVaU/PBpvXq1VMifIMGDVSfdkVsZKVjnZYuXSpfffWVYgJxvU6dOurhQ+fOneXyyy8P+TDk+PHjqj/4w2/bts0n3BvrDRa33HKLnHbaaX587Y4xVJCEYxjr52EDVESY0W6HEuuQAAmQAAmQAAmQgPcIOCm0u4mObsKPm9hzLCRAAnoR0G2/TSmEPwMLCZAACZAACQQhQKGdoUECJEACJEACJEACyUmAQnuj5FxYzooESIAEXEKAQrtLFoLDIAESIAEScAcBCu3uWAeOggRIgARIgARIgATiTYBCO4X2eMcU2yMBEiABMwEK7YwHEiABEiABEjARoNDOcCABEiABEiABEiCB5CNQJj1F3htWNvkmZmNGugk/NpCwCgmQAAmUCAHd9ltax5RIGLFREiABEkgeAhTak2ctORMSIAESIAESIAESMAi0vLCUjG6XoSUQ3YQfLReZkyYBEnAFAd32Wwrtrgg7DoIESIAE3EuAQrt714YjIwESIAESIAESIIFoCGSUEpnSs4xkVU2N5nLPX6Ob8OP5BeMESIAEPEtAt/2WQrtnQ5UDJwESIAFnCFBod4YzeyEBEiABEiABEiCBkiYAu5jLstKka5PS2orsYKyb8FPSccX2SYAESCAYAd32Wwrt/C6QAAmQAAmEJAChHWXz5s0kRQIkQAIkUIIEdLsRKUGUbJoESIAEQhLgfssAIQESIAFnCOi231Jodyau2AsJkAAJeJYAhXbPLh0HTgIk4DECut2IeGx5OFwSIIEkIsD9NokWk1MhARJwNQHd9lsK7a4ORw6OBEiABBJPgEJ74teAIyABEtCDgG43InqsKmdJAiTgRgLcb924KhwTCZBAMhLQbb+l0J6MUcw5kQAJkEAcCVBojyNMNkUCJEACIQjodiPCYCABEiCBRBHgfpso8uyXBEhANwK67bcU2nWLcM6XBEiABCIkQKE9QmCsTgIkQAJREtDtRiRKTLyMBEiABGImwP02ZoRsgARIgARsEdBtv6XQbissWIkESIAE9CVAoV3ftefMSYAEnCWg242Is3TZGwmQAAmcIsD9ltFAAiRAAs4Q0G2/pdDuTFyxFxIgARLwLAEK7Z5dOg6cBEjAYwR0uxHx2PJwuCRAAklEgPttEi0mp0ICJOBqArrttxTaXR2OHBwJkAAJJJ4AhfbErwFHQAIkoAcB3W5E9FhVzpIESMCNBLjfunFVOCYSIIFkJKDbfkuhPRmjmHMiARIggTgSoNAeR5hsigRIgARCENDtRoTBQAIkQAKJIsD9NlHk2S8JkIBuBHTbbym06xbhnC8JkAAJREiAQnuEwFidBEiABKIkoNuNSJSYeBkJkAAJxEyA+23MCNkACZAACdgioNt+S6HdVliwEgmQAAnoS4BCu75rz5mTAAk4S0C3GxFn6bI3EiABEjhFgPsto4EESIAEnCGg235Lod2ZuGIvJEACJOBZAhTaPbt0HDgJkIDHCOh2I+Kx5eFwSYAEkogA99skWkxOhQRIwNUEdNtvKbS7Ohw5OBIgARJIPAEK7YlfA46ABEhADwK63YjosaqcJQmQgBsJcL9146pwTCRAAslIQLf9lkJ7MkYx50QCJEACcSRAoT2OMNkUCZAACYQgoNuNCIOBBEiABBJFgPttosizXxIgAd0I6LbfUmjXLcI5XxIgARKIkACF9giBsToJkAAJRElAtxuRKDHxMhIgARKImQD325gRsgESIAESsEVAt/2WQrutsGAlEiABEtCXAIV2fdeeMycBEnCWgG43Is7SZW8kQAIkcIoA91tGAwmQAAk4Q0C3/ZZCuzNxxV5IgARIwLMEILRv/s9/PDt+DpwESIAESCBBBCpVErnuOpEHHhC55JIEDYLdkgAJkEBxAroJP4wBEiABEkgUAd32WwrtiYo09ksCJEACHiFAod0jC8VhkgAJkIBbCZQpI7J+PcV2t64Px0UCGhLQTfjRcIk5ZRIgAZcQ0G2/pdDuksDjMEiABEjArQQotLt1ZTguEiABEvAQgc6dRRYs8NCAOVQSIIFkJqCb8JPMa8m5kQAJuJuAbvsthXZ3xyNHRwIkQAIJJ0ChPeFLwAGQAAmQQHIQKCxMjnlwFiRAAp4noJvw4/kF4wRIgAQ8S0C3/ZZCu2dDlQMnARIgAWcIUGh3hjN7IQESIIGkJ+Ck0P7jjyJt2oh8/nlwrFdeKfL22yIVK56qc/y4yLRpIjNmiOzeLZKfL3L22SIdOoj8/e8ilSsn/TJxgiSgAwHdhB8d1pRzJAEScCcB3fZbCu3ujENPjOqpp56SESNGqLG2a9dOXnnlFan4x43K3XffLS+88IL67KKLLpLXXntNLglwCJa53l133SXPP/+8b+7m9gMBQV916tSRZs2aSf/+/dXfreWtt96SDrgxEpFLL71U3nzzTalZs2ZAvkuWLJE+ffrIL7/84vt82LBhgnEEK99//71qf9OmTapKt27dZPr06VKuXDm/S6z1MI727duHXedQ4//kk0+kR48eshs3gSJqLcaPHy8pKSl+7Zrr1a5dW2bPni1NmjTxq/O///1PZs2aJUuXLpWvvvpKDh06pD6/8MILVd2ePXtK06ZNi7Udbo0CTdAaK9Y61nmFhSQixrxq1Kjhtx7BrsW8EJd33nmntGrVqti8zNdh7WbOnCkffvihYg025cuX98Ver169pEGDBgHbMK9fqLFkZWXJvffeG3YsdliURB0K7SVBlW2SAAmQgIYEnBTa9+8XufpqkW++CQ7aKrQfPCjSvbvIRx+JpKWJnHVW0X9/+EEkL0+kXj2Rt94SCfA7p4arySmTgKcJ6Cb8eHqxOHgSIAFPE9Btv6XQ7ulwTezg7QrtGOU999wjEydOlPT0dL9BxyK0mxuqVq2aPPTQQzJw4EA/wdOu0F5YWKjGOA0ZTKbSvHmCyZySAAAgAElEQVRzmTdvnlSvXj0gbKuAXqVKFZk6dap06tTJr74TQnswET2c0L5x40bFbfPmzUEDCsJy3759lZCfkZHhq+dVod2YAOb1yCOPyNChQ4sJ5Tk5OfLss8+quDUePAQChDY6duwoTzzxhJxxxhl+VewI7XbGkthvugiF9kSvAPsnARIggSQh4KTQ/vHHyAQRycoSWbJExPL/6IBER40SGT++SFBfuLDovyhIarjjDpE1a0TgNf/aayKW32mTZIU4DRLQhoBuwo82C8uJkgAJuI6AbvsthXbXhaB3BhSJ0A4hHFnB119/vd8E4yW0o1H0MXnyZOmMG6A/il2hfdeuXXLbbbeJsQGYxU9k2XdHdlOAYhXQUeXKK6+UOXPmyFnIgvqjOCG0o6tAGfWhhPaDBw+quX2EzK0wBYLymDFjZMiQIb6aXhfaMZGzzz5bvXHRokUL37wgsmOuENqPHTsWDo36/LrrrlNvcZx77rkB489OI8G+J3auLck6FNpLki7bJgESIAGNCDgptH/wQZHdy1//WtweJhDy//2vSJhfv15k7twiQd1cjPaqVRP58MMiOxkWEiABzxLQTfjx7EJx4CRAAp4noNt+S6Hd8yGbuAlEIrRjlDfffLO8/PLLUtnkbWlXaLfajeTn58v+/ftl7ty5KoPcyDhu1KiRykA3bGTsCu0QxjEWiKpXXHGFykxevHixgotMbvRhzcbHZ4GEdvwcmd+wcjFsXJwS2pFR/8wzz6iHBkYJJbTDwgbWJ5g3RN5Ro0Yp4R1rBMaffvqpwD4HbaC0bNlS5s+fr+oGK6HiItpoDZeVb7Rrh/Nvv/2m1nPSpEk+myCrRRC44A0HI67wtgD+3bVrV6latapAiN+wYYM8+eSTsnz5ct+0Bg0apH5mZP2Hij+8RYHx4uHQSy+95BP0BwwYIM8991xIO5toOUZ7HYX2aMnxOhIgARIgAT8CTgrtixYVieXduonMmRN+IWAPc801Iv/9rwh+B2za1P+a7dtFkDACz/b33hMJYIkYvhPWIAEScAsB3YQft3DnOEiABPQjoNt+S6FdvxiP24wjFdqREQ0REoK2UaIV2s2TQMY5RG0j8xhZyBBFUewI7bm5ucrjHR7zKBBd4bltCO/16tVTgj5+Zi3BhHarL70dATjQwkTi0W5cb82oDyVSm9fwpptukldffVUqVarkNxSzd30wexrzBW4X2jHWI0eOKN/5d999Vw3dfD7A4cOHlff9smXL1Gd169ZVQjg86q0Fdfv166e8/1Gs2fF24u/48ePqbIBFEAREJNg6xO2LG0VDFNqjgMZLSIAESIAEihNwUmh/5hmRwYPxi51IiPN2fIM8cUIE1n9LlxbVx3XmgkNTu3bFLwYi778v8uc/c4VJgAQ8TEA34cfDS8WhkwAJeJyAbvsthXaPB2wihx+p0I6x4kBUiNYXXHCBGno8hHZkHSPTePXq1apN/H3GjBlStmxZW0L7559/rixXvvzyS0FGOGxE/vKXv6is8LVr16o2zeK9mXkwoR11evfurQ53RXazk0I7+obvOP4goz6U0I65QnBGwYMQCL54SIHDOa2HqtqNNS8I7TjwFpn7K1asUNMyC+2rVq2S22+/XQ4cOKA+Gzt2rIwePTro9Lds2aLiZ8eOHarOww8/rGxnUOwI7dbvQbhDe+2uQzzrUWiPJ022RQIkQAIaE3BSaB87Fr8QFWWhHz0q8p//iEBMx1t5EMz//ncR01uWalVgD4PPUP75T5HbbxcpVapIfId13o8/ikyfXnRgKgsJkICnCegm/Hh6sTh4EiABTxPQbb+l0O7pcE3s4O0K7fXr15dff/1VWb2gDB48WB0cCSuWeAjtVqGySZMm8vrrr6sDTO0InbDpuPfee9XYDGsU2IMMHz5cHYSJAm/52bNn+9ne4OdWAR19GzYrsFdB2x06dChxoR1zxUMCPDRAQRY2MvQvu+yykEL7nj17lKi8Hn6kpgKhHRnc4HH11VcHPQw2UAS6XWj/6aef1AMQrG2gtyDgs268dVGrVi314AV2QsHK0aNH1UMVI6sd6z1r1iypUKGCrfizZtBbbZIS+y0v6p1CuxtWgWMgARIggSQg4KTQDjEcXuvBysUXFx14WqeOfw1YwkFU//pr/59XrVp0UCoSFFJSkmAxOAUS0JuAbsKP3qvN2ZMACSSSgG77LYX2REabx/u2K7TDlqVixYrKNgYF9hrwam/VqlXchHZ4osNfHMWcERxOaLfadpi9ut9//30lQiP7OdCBmejLKrRDpF24cKHvcNHWrVsrOxZ4ekOA3bRpkxojRNn27duHjQC71jGwdHnwwQfl6aeflu3wEDVl1CPjGlYou3fvlkDWL/Cix7zxeaCCTHeI7kOHDlVrFi7T3U1Ce1jAItK8eXO1RsYhpsFiKVRb5gdGZh/7UOsHD/xvvvlGecXD994Q/cEZDMNxtjO3eNWh0B4vkmyHBEiABDQn4KTQjrfLpk3DIUEi48aJQCiHvzr812ExeOhQkYf7a6+JpKcXLUxOjshjjxUJ6ig1ahT9F/7tKHfeWfTZaadpvpCcPgl4n4Buwo/3V4wzIAES8CoB3fZbCu1ejVQXjNuu0A5bjiFDhiiLEiPb28jaHTlypECcRjHbd+DfkQi25rqRCO1m2w/DNqZNmzZqPFZ7EeuBmagTyBImOztb7rvvPt9Bm3jA0KVLlxIX2pF5vW7dOgFTFMwHh37WrFkzpNCOunv37lUZ3ngAYBwAag0xCO6wo4EQHEoEjmTd7IZxtIehhmsfIvuUKVP8/PfNorldG5dg15iF9nBjwefmNxHs1HeqDoV2p0izHxIgARJIcgJOCu2hUCLT/Y47RP70p1MHm2JsENkh0ONclpkzRWrXLmrl55/xi6oIfNr79CkS8DMyknyxOD0SSG4Cugk/yb2anB0JkICbCei231Jod3M0unxskQjtsOpA1jD8v5G5axyM+sUXX8RFaI82o908B3MmsoF+3LhxynMbBaLsvHnz/GxUAgntbdu2VZn6sA9BwcGosMp59NFHSzSjHdY2yFjHA43leO1ZRHAwKqx68KAjWEa7OcxOnDghePjwwQcfqKz8zz77zJdpjXqww5k5c6ay0glWvCC0d+zYUXGBtU5aWprfVPAwAb7sKNEI7cEy2sN9nfFAZMKECdIJB7G5rFBod9mCcDgkQAIk4FUCbhHa//tfkRtvFNm8ucg+pkMHEZy10rZtkY/7kiXwTfOn/O23RdnxOMPlrbdErrrKq6vAcZMACQiObfiP4tCoUSPyIAESIAESKEECuu23FNpLMJiSvelIhXb4tN95553KPx0FfuaVKlUSWLSgxJLRbs4otuvRbvXGDrdeeDgA33NYwBgl2CGnn376qfTq1ct3QCZsYmATsm3bNnVpSVjHQGjH3NE2HmgYmek41PXf//63wI89kHVMqHn/9ttvytYEa21Yy6BtHA4brLhJaDc442DTxx57TObMmeN70ANffojqOKzWXGC/gwcTKHY82hHXWGtY8KAE82gPxAuWSnXq1JFmzZoJLJbwdzcWCu1uXBWOiQRIgAQ8SMAtQvuvv4rccovIRx8VCe14yP3mm0VWMjiXBf9PP/10f8AYe7duIvPni/zjHyJ/WBZ6cBU4ZBIgAQrtjAESIAEScIwAhXbHULMjrxOIVGjHfFeuXCl9+vTxHYxqZhCt0G61eOnatavMmDFDypYtG/IwyjVr1igPduOQVjvr0bdvX2XHgoNcUYIJ7YWFhTJmzBj1J1ApSaEdfvDmjHpz/2ahfefOncrSZuvWreoNA+tDBPN15izvcId1ulFox1zAZcSIEcoqBiWYFc6qVatUXECcR8Hc8SeYXY41jvAGhLHu4c4IsBNzbqhDod0Nq8AxkAAJkEASEHBKaEdG+v3349U+kalTT3mwGwgDZbQvWlQktOMaWMRUrFgcuHHAKn6/++ONxyRYFU6BBLQkoJvwo+Uic9IkQAKuIKDbfsuMdleEnTcHEY3QDgEaHuLGwajmmUcrtMPOxeyJjmxrZF2jhBI6zeKx3RWoV6+ezJ071+fpHUxoR3sHDx6U7t27+w5GNfdRkkI7+oHlC8Ri42BUo2+z0G7NxO7WrZtMnz5dypUr54cjNzdX+bI/99xz6ufmBxmBuLlVaMdYv/32W+ndu7d8/PHHauiwwsG8zG8pWN90gG86zhFo0aJFsemibr9+/dRbBCjWQ3MptNv9ZrEeCZAACZCAFgScEto/+0zkhhtEMjNFli7FISj+eFetEsGh9Pid5733RC65RAS/G7RrJ1K2rMiyZfD+878GB6LCOu+rr0Tg8Q5RnoUESMCzBHQTfjy7UBw4CZCA5wnott9SaPd8yCZuAtEI7RgtLEwgAq9fv95v8JEK7RA5YUNjtjW54oorBIeCwvIDJZjQCVsVCMarV69W9SAko51AWcvWjGWzkB9KaEe7ixYtkoEDB/oORjUmXNJCO/oxr4/Rr9U6BiIzLFRQkOENi5vhw4fLBRdcIKmpqSpjf/LkyfLSSy/5vNrhXz569OiggedmoR2DXrZsmdxxxx0+ax342MNS5qyzzvLNyfrwBv7pENQh0levXl3gZY+3M3A2wIYNG3zXDRgwQCZNmuSzo6HQnrj9iT2TAAmQAAm4kIBTQntOjgiyz994o8gi5oUXRM48swjI7t1FB6GuWSPSq5fI9OlFGe/HjyOboMifvVUrkXnzTl1z+LAIkjhgG3PxxUXifPXqLgTMIZEACdgloJvwY5cL65EACZBAvAnott9SaI93BGnUXrRCOxCZD0Y1kIUS2u1gRXYyROHOpgyjYELnkiVLlIUNbGfC2aZYM5zN1inhhPZgNi5OCO0///yz38GoYGgV2gPVCcW6adOm6pDXrKwszwrtyNB/4IEHVKwYxWoPg3WD/QsequDwXjsFgv2LL77oxyYeQrv5/AHrdwTjivVzO3OjdYwdSqxDAiRAAiQQloBTQjsGsmtXUdb51q1FWerVqokUFIggMz0vr0gwhz+7+XwUXINM9y+/FClVSqRGDZHUVJFDh4oOScW/IcA3axZ2qqxAAiTgbgK6CT/uXg2OjgRIIJkJ6LbfUmhP5mgu4bnFIrRbD0bFUGMR2pFxDPEUGcXmrPRAQmeNGjVU1vbEiRMVocaNG6vM83POOceWeGy2BwkntKNB68Go+JkTQrvRj/lg1ECHoX799dcq6/4jHAgWokBshT89eIUqbs9ox9i/++479RBi7dq1airgggcIOJTUKBDbIbTD0x3rHKwYbwI8/vjjgtgyFwrtJbwJsXkSIAESIAFvEXBSaAcZZKLDo33WLJG9e0XS0vA//aJs94EDRSpXLs7PuGbOnKLs9/x8eMOJ3HyzyLBhRX9nIQES8DwB3YQfzy8YJ0ACJOBZArrttxTaPRuqiR94LEI7Rr9u3TplxbEbNzFRCO0VK1YUeKZfc801ygoEYru1BBI6CwoKpFOnTrJx40ZVHeI8LFSCHXaJOp988on06NHDN9Zhw4YpaxY7Qjt86eFJD296ozgltEMsHjJkiEybNk11HUhox8+PHz+ubHYWLFgg27Zt8wnLYFq/fn3F65ZbbpHTTjstbOB5QWjHJBYuXCiDBw/2Wch07NhRWeQgrswFWf+wllm6dKl89dVXqj7E9Tp16ihhHm9QXH755QHjh0J72HBhBRIgARIgAZ0IOC2068SWcyUBEoiIgG7CT0RwWJkESIAE4khAt/2WQnscg4dNkQAJkEAyEqB1TDKuKudEAiRAAgkgQKE9AdDZJQmQQCACugk/jAISIAESSBQB3fZbCu2JijT2SwIkQAIeIUCh3SMLxWGSAAmQgNsJUGh3+wpxfCSgDQHdhB9tFpYTJQEScB0B3fZbCu2uC0EOiARIgATcRYBCu7vWg6MhARIgAU8SKF9e5OhRTw6dgyYBEkg+AroJP8m3gpwRCZCAVwjott9SaPdKZHKcJEACJJAgAhTaEwSe3ZIACZBAMhHo3FlkwYJkmhHnQgIk4GECugk/Hl4qDp0ESMDjBHTbbym0ezxgOXwSIAESKGkCFNpLmjDbJwESIIEkJ1CmjMj69SKXXJLkE+X0SIAEvEJAN+HHK+vCcZIACSQfAd32WwrtyRfDnBEJkAAJxJUAhfa44mRjJEACJKAPAdjFtG0r8sADFNn1WXXOlAQ8QUA34ccTi8JBkgAJJCUB3fZbCu1JGcacFAmQAAnEjwCEdpTNmzfHr1G2RAIkQAIkUIyAbjciDAESIAESSBQB7reJIs9+SYAEdCOg235LoV23COd8SYAESCBCAhTaIwTG6iRAAiQQJQHdbkSixMTLSIAESCBmAtxvY0bIBkiABEjAFgHd9lsK7bbCgpVIgARIQF8CFNr1XXvOnARIwFkCut2IOEuXvZEACZDAKQLcbxkNJEACJOAMAd32WwrtzsQVeyEBEiABzxKg0O7ZpePASYAEPEZAtxsRjy0Ph0sCJJBEBLjfJtFiciokQAKuJqDbfkuh3dXhyMGRAAmQQOIJUGhP/BpwBCRAAnoQ0O1GRI9V5SxJgATcSID7rRtXhWMiARJIRgK67bcU2pMxijknEiABEogjAQrtcYTJpkiABEggBAHdbkQYDCRAAiSQKALcbxNFnv2SAAnoRkC3/ZZCu24RzvmSAAmQQIQEKLRHCIzVSYAESCBKArrdiESJiZeRAAmQQMwEuN/GjJANkAAJkIAtArrttxTabYUFK5EACZCAvgQotOu79pw5CZCAswR0uxFxli57IwESIIFTBLjfMhpIgARIwBkCuu23FNqdiSv2QgIkQAKeJUCh3bNLx4GTAAl4jIBuNyIeWx4OlwRIIIkIcL9NosXkVEiABFxNQLf9lkK7q8ORgyMBEiCBxBOg0J74NeAISIAE9CCg242IHqvKWZIACbiRAPdbN64Kx0QCJJCMBHTbbym0J2MUc04kQAIkEEcCFNrjCJNNkQAJkEAIArrdiDAYSIAESCBRBLjfJoo8+yUBEtCNgG77LYV23SKc8yUBEiCBCAlQaI8QGKuTAAmQQJQEdLsRiRITLyMBEiCBmAlwv40ZIRsgARIgAVsEdNtvKbTbCgtWIgESIAF9CVBo13ftOXMSIAFnCeh2I+IsXfZGAiRAAqcIcL9lNJAACZCAMwR0228ptDsTV+yFBEiABDxLgEK7Z5eOAycBEvAYAd1uRDy2PBwuCZBAEhHgfptEi8mpkAAJuJqAbvsthXZXhyMHRwIkQAKJJ0ChPfFrwBGQAAnoQUC3GxE9VpWzJAEScCMB7rduXBWOiQRIIBkJ6LbfUmhPxijmnEiABEggjgQotMcRJpsiARIggRAEdLsRYTCQAAmQQKIIcL9NFHn2SwIkoBsB3fZbCu26RTjnSwIkQAIREoDQXrH9mgivYnUSIAESIAHdCZTPTJG/1kqTrk1KS1bVVN1xcP4kQAIuIqCb8OMi9BwKCZCAZgR0228ptGsW4JwuCZAACURKgEJ7pMRYnwRIgARIwEwgo5TIlJ5lKLYzLEiABFxDQDfhxzXgORASIAHtCOi231Jo1y7EOWESIAESiIwAhfbIeLE2CZAACZBAcQItLywlo9tlEA0JkAAJuIKAbsKPK6BzECRAAloS0G2/pdCuZZhz0iRAAiRgnwCFdvusWJMESIAESCA4gZUPliMeEiABEnAFAd2EH1dA5yBIgAS0JKDbfkuhXbMw//7776VDhw6yadMmNfNu3brJ9OnTpVw5/xsfa70333xT2rdvH5DW8ePHpU+fPrJo0SLf5/Xq1ZO5c+dKgwYNghL+5JNPpEePHrJ7925VZ8SIETJ+/HhJSUnxu8Zcr3bt2jJ79mxp0qRJyJULNf5IPosHn//973/yxhtvyOLFi2Xbtm2C/lGqVasmmE/Lli3VOlxwwQURReNTTz2lmKG0a9dOXnnlFalYsWKxNkLxi0c8BOLZqlUr6dWrl5ozCuY4f/58NedA5ZdffpHu3bvLihUr1Mddu3aVGTNmSNmyZYMyCTX/u+++W1544QV17UUXXSSvvfaaXHLJJcXaMte766675Pnnn/fVscZnuMUJ9h0Bn5kzZ8qHH36oYv3QoUNSvnx5qVOnjjRr1kxxwvfEGvfh+nPycwrtTtJmXyRAAiSQvAScFNp/+rVQBs/+XX7+rTAo0PPOTJVJ3TLltDKnfvc8kVMoc9aflH9ty5MjxwsFV1fITJHGtdNkwNXpUqmc/++pybtanBkJJDcB3YSf5F5Nzo4ESMDNBHTbbym0uzkaS2BsVlG0SpUqMnXqVOnUqZNfb5EI7cEEyWeffVbuueeeoLOwXhdMRE+k0B4Ln8LCQiUujx07Vnbu3BlyNSGQDxw4UB588MFiDz2CXVgSQns08w0WK+bxoV2I3W3atAk4nVWrVsntt98uBw4cUJ+/+uqr6t+hil2hHW0gDidOnCjp6el+TZak0J6TkyP4DqBfiOvBCkT3jh07yhNPPCFnnHFGCXzrY2+SQnvsDNkCCZAACZCAiJNC+4HDBTJodrYSy4MVq9B+6NdC+fvr2bL35wKBnI7DXJH/cTS7UAoLRapUSJF/ds6UWmfyYFfGMwl4nYBuwo/X14vjJwES8C4B3fZbCu3ejdWoRm4VRdHIlVdeKXPmzJGzzjrL12YkQvu4cePk4YcfLjae66+/XmWfV65cOeBYAwn0gTLIEym0R8sHIvvTTz+tRPZff/3V9loNHjxYCa5WQThQAyUhtEcz32CxYl1fxMiYMWMCsnjkkUcUK5RGjRrJvHnzVMZ3qBKJ0I5MemSVIybNpaSEdojsmCuE9mPHjtla/+uuu05l4Z977rm26jtZiUK7k7TZFwmQAAkkLwEnhfZNe/LlkTezpUr5VHm6R6b8qXz4TPQJS3Pk/c/zlKA+9tZMOf/PRYL6vl8KZOzbOfLdfwukwTlp8kSXTCmdlrzrxJmRgA4EdBN+dFhTzpEESMCdBHTbbym0uzMOS2xUgYR2dAbLFtiQGPYVdoX2w4cPK/uXZcuWqTH37dtX/vWvf8n+/fvl7LPPVlnMLVq0CDifQEI7Mp+feeYZue2223zXJFpoj4bPypUrlZ0OOKCcf/75MnToULnpppukatWqAiEejMHnxRdf9NnJ1K1bV1nuNGzYMGwMlJTQHul8g8WK1VIIQjIe6GCNzcVqG4MYwlsW4R42RCK0o7+bb75ZXn75Zb8HP3aFdruWRca8YCODLHojkx3X49+wxMH6Q4jfsGGDPPnkk7J8+XIfjkGDBqmfZWS467A4Cu1hv46sQAIkQAIkYIOAk0L72h158o93cqTGn4rbwwQa6q8nCuX+Odmy/5cCGdQ6XW5qWNqvmtFeucwUmdIjU6pXZla7jSVnFRJwLQHdhB/XLgQHRgIkkPQEdNtvKbQnfUj7TzCY0G71sbYrtJstP+DLDoEUQqEhvA8bNkwgiAYqwSxnrBn2bhDaI+FjFZibNm0qs2bNkqysrIAcFi5cKFOmTFFvFsBCBH2lpYVPkypJoT2S+YaKleeee07uvfdeNe/q1aurBwtXXXWVHwdzDMFGBV7zOEcgXIlUaEfbiE2I60YpCaHd+vAJD09eeuklQRxYC+r269dPIMyjhHs4FY5JSX1Oob2kyLJdEiABEtCLgJNC+5IteTJ5eY40PC9NnuqaGRb0j0cKZdCrv8vx3EIZ0yFTLq3l/7vYzh8L5IH52VJQKPKPzhlyUY3wv6uF7ZQVSIAEEkZAN+EnYaDZMQmQgPYEdNtvKbRrFvLBhHZg6N27tzoMEtm0doX24cOHy4QJExRF4wBLZA0b4mrz5s2VDQhEVmsJddgkrETwBxn2bhDaI+FjHi+yt8HjxhtvjHuklaTQHsl8Q8XKli1b1EGvO3bsUPOHPczo0aP9WJhtYxo3bqwO1T3nnHPC8opUaEeDOBAVbwwYB8+WhNBu9ZsPNGfz5KyMQlnshIVSQhUotJcQWDZLAiRAApoRcFJof3lNrsxdf1KuuaiUjLwp/Jtiv+cWytC52QJBvfPlpaXfVf7nuiz/Ik8mLctRFjSTe5SRqhXDW9FotrycLgl4ioBuwo+nFoeDJQESSCoCuu23FNqTKnzDT8YqijZp0kQJ2SjwsUYGMrKJ7QjtOLgSFi9r165V10Okv+uuu8QsHCKLGD/v3r17scGZBWkI8RClP//8c1UPWcDIbL7ssssSKrRHwwc+20bWdDC7lPArFb5GSQjt0cw3VKxYs/utvv1W2xjY62BehoVRKAp2hfb69esrn3zDxsfsg18SQrt5/WvVqqWy+K+44oqgUzl69Kh6yGVkteP7hzcgKlSoED4IHKpBod0h0OyGBEiABJKcgJNC+5QVufLOf04qn/XfT4ocPFwgeQUiZTNSpElWmgy4Ol0qlfMXy2EPM35JjlqF7leky62NS0taqsjKL/Nk+spcOZZdKP1bpUv7S/1tZZJ82Tg9EkhKAroJP0m5iJwUCZCAJwjott9SaPdEWMZvkFZRFKIgrEs++ugj1Unr1q3l1VdfVR7SEPw2bdqkfg4RsH379n4DWbJkifIhh1gK2xhkCjdo0EBOnDihvNrnz5+v6gfz3LZmqj/44IPqANHt27er64wMewj38IHfvXu32PXKDiX+RvJZNHzgdz9q1Cg1h169esn06dPD+o1Hs8IlIbRHM99wD2XM9jFWa5Q1a9bI7bffrkTwSLP/7Qrt/fv3l4oVKyrbGBSMAW8ZtGrVSj0QwZxR8JAID4WMEuqNC+t6mb8f5vW/9NJL1XenZs2aIZfYPI6WLVuq7w4efLmlUGh3y0pwHCRAAiTgbQJOCu3D52fLlr35QYEhI/2xjplS60x/r/XVX+XJtA9z5f+OFfpdWzY9RXo2Ky0dListzGX3dhxy9CQAAroJP1x1EiABEkgUAd32WwrtiYq0BPUbSBTNzs6W++67TwnmKBAku3TpElJox6FBaxwAACAASURBVGGesI2ZOHGiusawjSlbtqz6N7J4e/bsqf5uFuHN07YK7bhm3bp1MnLkSFUNwis83yFSJkpoh0gaKZ9Q4i3mFcq+x+APtuFKSQjt0cw3nNButUZBfBnzGzdunMAqBSVSgdmu0A4BfciQISoejbc32rVrp96YQKzFW2g3r380Qrvda8LFRzw/p9AeT5psiwRIgAT0JeCk0I6M9n9ty5NLzkmVQa0z5IwKKZJfIOpnENJP5BRKg3PS5IkumVL6D7v13DyRqR/kyNKteWqRKmQWSepHs4tE96Z1SsnQ69OlQhlK7fpGMWeeLAR0E36SZd04DxIgAe8R0G2/pdDuvRiNacSBRNG2bduqzF7YVaDgIMwnnnhCHn300aAZ7fv27ZNOnTrJxo0b1TWGbYwxuF27dilbGeML9eyzz8o999zjN/ZA3uvIWIcgunz5clUXB4TC6gNCaSIy2iE8R8rHnNEcyAYkXkL7W2+95Ts01BCOkbltLaE87uMRD+GEdusbDsZY8/Pz1QMU4+DcSL3JIxHaEZ94UwMxeOzYMTEORv3iiy/iLrSbPeftiubMaI9pW+PFJEACJEACHiHgpNAeCsnbm0/K8x/mSmbpFN/BppDSn/tXrryz+aScc0aqPHxLhpxTpSjb/ZejhTLu7RzZ/kO+XJ6VJo+0z5T0Uh6BzmGSAAkEJKCb8MMwIAESIIFEEdBtv6XQnqhIS1C/wUTRTz/9VNmcGIdWwibmm2++kW3btqmRWq1j5syZo8R5iJZ2SiAhOJgAjL4giB46dEg1DcH+3//+t+zZs8dx6xhj3pHwMWfzBzrcsySE9lDZ4JEK7Vj7SOYbTmjHGpp9yw37n9zcXJ9tjNVSxk5MRSq0w6f9zjvvlNdff101Dz/6SpUqyfvvv6/+Hco6xq5lEdqB/REeDKHY8WjHuPDdW7x4sbqGHu12Vp91SIAESIAEvEjALUI7bGHun50tB/9XIEPbZkibBqXk258KZMT8bDmZL/JYxwxpcPYfae5/gP7uv0WfI7v97+0y5Yo6/p97cT04ZhLQmYBuwo/Oa825kwAJJJaAbvsthfbExpvjvQcTRWEFM2bMGPUnUDEL7RBIBw4cKDNmzLA9/kBCajABGP7w5gx7cydmwTOU0BqJD7t5bvHgYz0MFh7lho1OIGBWodVsrRIKsDmjPVTmNIRk+KDDGqhRo0byxhtvyLnnnquajsd87QjtOOS2W7du8uWXX6p+MUdY8hi2MdZDUu0EVqRCO9pcuXKlOlfAOBjV3E+8hPZVq1Yp3jgsGAUZ7vgT7IBXs0896kea2W+HVax1aB0TK0FeTwIkQAIkoP4//GA5V4D47fdCGTI3W/b+XCCDW2fIjQ1Lyfuf58nEpTlydpVUebp7plQs628Pg4z34fOy5bPv8qVD49LqMFUWEiAB7xLQTfjx7kpx5CRAAl4noNt+S6Hd6xEb4fhDiaIHDx6U7t27+w5GNTdtFqN37typPNy3bt0aUe/Dhg0TiKNGCZVp/dlnnymx0jgY1bjGLLSbM4ebN28u8+bNk+rVq6uq5jHC6x1Z5m3atFGfRSvC2+VjfVCAzGlYl+Cg2EDlyJEjSoh/99131cd2hfb169crRsj0xxyfeeYZlf1vLWZBGmNBRrfBKR7xYEdot9rHXHvttYIHNqtXr1bDHTt2rIwePTqieIpGaMcDJfiyGwejmjuMl9B++PBhP0ucunXrqoz+Fi1aFJsf6vbr10+9MYISTWZ/RNCirEyhPUpwvIwESIAESMCPgFNC+wfb8+SFD3Ol7lmp8miHUx7sxmACZbQv2ZInk5fnyHlnpsqkbplyWgAfduOA1ZsblZZB11FoZ3iTgJcJ6Cb8eHmtOHYSIAFvE9Btv6XQ7u14jXj04UTRRYsWqWx142BUowOz0G62AYGIOHfuXGnYsGGxsVgz361ieCihHY2ZhVSjcbPQbs4chuc2DtgcOnSowPt7woQJgoM2US6++GJZsGCBnH/++erf0QrtuNYOH9TDoa69e/dWvvIoGDcEVWR1Q+SG4ItxwJ989uzZsmHDBh8/u0I7MqYhrK9du9bXx0MPPSSdO3cWHEr722+/qQcMaA99ocCiZPr06ZKeXnRzGI94CNeGMTFz3JiDJRJbFvN10QjtuB4PJvCAAg8qzCVeQjvaxEMf8wHDONAX64+YwPrjwQOy6+Hnb177AQMGyKRJkyQjIyPi73ZJXkChvSTpsm0SIAES0IeAU0I7vNQfXJgjpdJEnuyaKVlVi7zWjbJ+V748tjhbSqed8mjftCdfHnkzW9LTUuSJrply/p/9r/nxCOxmfld+7YNap8tNDUvrs3CcKQkkIQHdhJ8kXEJOiQRIwCMEdNtvKbR7JDDjNcxwomgw2xZDaD9+/Liy3oDgjBLqEE58bvZyhxj+yiuv+A7wDCe0//zzz34Ho6I9syhrtVwJxgh+7xMnTrQlLsfKxxgDhPSpU6fK448/7vOat7OGmN/kyZPlhhtusFNdibKwJbHjlV+tWjWZOXOmwKbFKPGYb7g2jL6CvQmBQ3VffvllKVcustfJoxXaMR7zwajG+OIptON7BBsmHAJsZ20wBhz8++KLL0pWVpbf2psPSrWOERVj/dxOoFFot0OJdUiABEiABMIRcEpoz80T5ae+7ft8uahGmoy+JUOqVCiygtn3S4GMfTtH4LneuHaajL21KOP9RE6huubrgwVS68xU+WfnTN81R44XymPv5CjbmKoVU2RStzJSrZK/tUy4ufNzEiABdxHQTfhxF32OhgRIQCcCuu23FNp1im4bGczAYT0IEz8zhHaz/zh+Hi77et++fQIhdePGjYp03759lQCNjOpwQrvRr/lgVGv288cff6wOuDQOcbUu53XXXadsOwxPcnweS0Z7OD7m/iG244DLUaNGKSubUKVixYoq2x32Ouedd57tqLQr6EJkR7Y73lYwe4XbEclDxUM4nuaJ4A2H/v37q4ct5gIxGmscaYlFaLcejIq+4ym0oz2sDeY2ZcoU3xsFgeaIB1A4gBYPZWrUqFGsSqxCerjr7XCn0G6HEuuQAAmQAAmEI+CU0I5x7Pm5QP7+erb89GuhlEoVKZeZIoWFog4zxX8hmD/WMVOJ6kbBNaMWZqus9ZQUkQqZKeq/x///A1DzCkTKZ6bIQzdnKIGehQRIwNsEdBN+vL1aHD0JkICXCei231Jo93K0RjF2O8IqBGII6PCyNoohtJvFTTuWH2gLIuq0adNUU/Xq1VNWM/ArtyO0Q6wcMmSI7/pAfe7du1fg145DP7/99luBaI1+4COP7HtrpnSsQnsoPoGWBG8BLFmyRN5++23BgwqMEQV2IvXr11dvBdx8881y5plnRrGiomxo8MABWdpg+tVXX6l2IODWqVNHmjVrJnfccYfqy1pijQe0Z6cNo19Y2ZgPhjXHQ6STj0VoR19We594C+3GfPBmBt7sWLp0qVqbQ4cO+a0NrH4uv/zyoIelhhPKY/3cDncK7XYosQ4JkAAJkEA4Ak4K7RgLMtFnrz8pH32VJ7+eKBTkoFcqlyItLiglPa4orf5uLcY1a77OU9fjEFQI7o3OS5M+LUpL9cr+ljLh5szPSYAE3ElAN+HHnavAUZEACehAQLf9lkK7DlHNOZIACZBADAQotMcAj5eSAAmQAAn4CDgttBM9CZAACQQjoJvww0ggARIggUQR0G2/pdCeqEhjvyRAAiTgEQIU2j2yUBwmCZAACbicAIV2ly8Qh0cCGhHQTfjRaGk5VRIgAZcR0G2/pdDusgDkcEiABEjAbQQotLttRTgeEiABEvAmAQrt3lw3jpoEkpGAbsJPMq4h50QCJOANArrttxTavRGXHCUJkAAJJIwAhfaEoWfHJEACJJA0BMqkp8h7w8omzXw4ERIgAW8T0E348fZqcfQkQAJeJqDbfkuh3cvRyrGTAAmQgAMEKLQ7AJldkAAJkECSE2h5YSkZ3S4jyWfJ6ZEACXiFgG7Cj1fWheMkARJIPgK67bcU2pMvhjkjEiABEogrAQrtccXJxkiABEhAOwIZpUSm9CwjWVVTtZs7J0wCJOBOAroJP+5cBY6KBEhABwK67bcU2nWIas6RBEiABGIgQKE9Bni8lARIgAQ0JgC7mMuy0qRrk9IU2TWOA06dBNxIQDfhx41rwDGRAAnoQUC3/ZZCux5xzVmSAAmQQNQEILSjbN68Oeo2eCEJkAAJkEB4ArrdiIQnwhokQAIkUDIEuN+WDFe2SgIkQAJWArrttxTa+R0gARIgARIISYBCOwOEBEiABJwhoNuNiDNU2QsJkAAJFCfA/ZZRQQIkQALOENBtv6XQ7kxcsRcSIAES8CwBCu2eXToOnARIwGMEdLsR8djycLgkQAJJRID7bRItJqdCAiTgagK67bcU2l0djhwcCZAACSSeAIX2xK8BR0ACJKAHAd1uRPRYVc6SBEjAjQS437pxVTgmEiCBZCSg235LoT0Zo5hzIgESIIE4EqDQHkeYbIoESIAEQhDQ7UaEwUACJEACiSLA/TZR5NkvCZCAbgR0228ptOsW4ZwvCZAACURIgEJ7hMBYnQRIgASiJKDbjUiUmHgZCZAACcRMgPttzAjZAAmQAAnYIqDbfkuh3VZYsBIJkAAJ6EuAQru+a8+ZkwAJOEtAtxsRZ+myNxIgARI4RYD7LaOBBEiABJwhoNt+S6HdmbhiLyRAAiTgWQIU2j27dBw4CZCAxwjodiPiseXhcEmABJKIAPfbJFpMToUESMDVBHTbbym0uzocOTgSIAESSDwBCu2JXwOOgARIQA8Cut2I6LGqnCUJkIAbCXC/deOqcEwkQALJSEC3/ZZCezJGMedEAiRAAnEkQKE9jjDZFAmQAAmEIKDbjQiDgQRIgAQSRYD7baLIs18SIAHdCOi231Jo1y3COV8SIAESiJAAhfYIgbE6CZAACURJQLcbkSgx8TISIAESiJkA99uYEbIBEiABErBFQLf9lkK7rbBgJRIgARLQlwCFdn3XnjMnARJwloBuNyLO0mVvJEACJHCKAPdbRgMJkAAJOENAt/2WQrszccVeSIAESMCzBCi0e3bpOHASIAGPEdDtRsRjy8PhkgAJJBEB7rdJtJicCgmQgKsJ6LbfUmh3dThycCRAAiSQeAIU2hO/BhwBCZCAHgR0uxHRY1U5SxIgATcS4H7rxlXhmEiABJKRgG77LYX2ZIxizokESIAE4kiAQnscYbIpEiABEghBQLcbEQYDCZAACSSKAPfbRJFnvyRAAroR0G2/pdCuW4RzviRAAiQQIQEK7RECY3USIAESiJKAbjciUWLiZSRAAiQQMwHutzEjZAMkQAIkYIuAbvsthXZbYcFKJEACJKAvAQjtFduv0RcAZ04CJEACmhMon5kif62VJl2blJasqqma0+D0SYAEkoGAbsJPMqwZ50ACJOBNArrttxTavRmnHDUJkAAJOEaAQrtjqNkRCZAACbiaQEYpkSk9y1Bsd/UqcXAkQAJ2COgm/NhhwjokQAIkUBIEdNtvKbSXRBSxTRIgARJIIgIU2pNoMTkVEiABEoiRQMsLS8nodhkxtsLLSYAESCCxBHQTfhJLm72TAAnoTEC3/ZZCu87RzrmTAAmQgA0CFNptQGIVEiABEtCIwMoHy2k0W06VBEggGQnoJvwk4xpyTiRAAt4goNt+S6HdG3HJUbqAwCeffCI9evSQ3bt3S+3atWX27NnSpEmTiEd2/Phx6dOnjyxatMh3bb169WTu3LnSoEGDoO2Z+0elESNGyPjx4yUlJcXvmlDjvPvuu+WFF16wPeZLL71U3nzzTalZs6bYnb/deoWFhfLxxx/Lq6++Khs3bpS9e/fKsWPHpFq1anLhhRdK27ZtpXv37nLmmWcGHO9TTz2lGKC0a9dOXnnlFalYsWKxunbHY70wHu1///330qFDB9m0aZNqvlu3bjJ9+nQpV85foLDWA/P27durawJ91qpVK+nVq5csXrxY1WnZsqXMnz9fsQtUfvnlF8VyxYoV6uOuXbvKjBkzpGzZsrZigUK7LUysRAIkQALaEHBSaP/p10IZPPt3+fm3wqB8zzszVSZ1y5TTyvj/ToQLcvNEVnyRJ0u3npTv/69Ask+KDG6dITc2LKXNenGiJEACxQnoJvwwBkiABEggUQR0228ptCcq0tiv5whEK9haJ2oVzI3Pn332WbnnnnuCcrFeF0zs94LQ/sMPP8ioUaNkzpw5IeMAAv+wYcNk4MCBkpaW5lc3HkJ4qM7j0b5VJK9SpYpMnTpVOnXq5Nd1pEI7RHjz+NDua6+9Jm3atAk4pVWrVsntt98uBw4cUJ/j4Qb+bbdQaLdLivVIgARIQA8CTgrtBw4XyKDZ2XLkeORC+/Yf8uWxt3Pkv0eLrkVuQoXMFBlwTbpccxGFdj2ilbMkgcAEdBN+GAckQAIkkCgCuu23FNoTFWns13ME4iW0jxs3Th5++OFi87/++utVlnzlypUDsgkk0AfKkHa70P7dd9/JXXfd5cuuDhcI5cuXl3vvvVceeeQRycg45QkbDyHcaaEd/V155ZXqAcNZZ53l6z4aod0aD4ipMWPGBJwS2I0dO1Z91qhRI5k3b57UqVMnHHrf5xTabaNiRRIgARLQgoCTQvumPfnyyJvZUqV8qjzdI1P+VL541nog6Bt358vj7+TIsexCqV45VfpdWVqa/L9SkpaqxRJxkiRAAmEI6Cb8MCBIgARIIFEEdNtvKbQnKtLYr+cIxENoP3z4sLKfWbZsmZp/37595V//+pfs379fzj77bJWV3KJFC9tCOzKZn3nmGbntttt810Q7ToytX79+yioGBQI3BNqhQ4cqexq77Yaql5ubKw888IBMnjzZN14Iz8hah/0JrEwwDoxh4sSJsnPnTlUPlii4pnPnzr7rvCq0YwKw/IHtjWH7E43QbrUguu6665SAj5gwF6ttDGIOWfXp6em2v4MU2m2jYkUSIAES0IKAk0L72h158o93cqTGn4Lbw1ihn8gplBHzs+XrgwXS8Nw0efiWDKkQwFZGi8XiJEmABAIS0E34YRiQAAmQQKII6LbfUmhPVKSxX88RsCs0h5qY2cIDvuwQPJ988kmf8A7BGQJyoBLMcsaaIR3NOHNycpTwO2XKFF/XgwYNUmMzssjtthuq3po1a5RlCR4soMC//MUXXwyYxQ//9jvvvFN27Nih6loz/r0stF900UXqocoll1yi5haN0I7rnnvuOZXtj1K9enXV5lVXXeUXPuaYw8MTeNmDeySFQnsktFiXBEiABJKfgJNC+5IteTJ5eY40PC9NnuqaaQvu8i/yZNKyHKlUNkWe7Jop557BNHZb4FiJBDQioJvwo9HScqokQAIuI6Dbfkuh3WUByOG4l4BdoTnUDIYPHy4TJkxQVYwDKV9++WWfWNq8eXNl6wHR1FqCCe2oh8xz/Ikk89xoH4eSInsctiM4jBQlkABud/6h6pktTMJl8GMcoYRkLwvtmFvv3r3l+eefVw8yohXat2zZog5YNR5GwB5m9OjRfqFjZt64cWN1CO8555wT0ReNQntEuFiZBEiABJKegJNC+8trcmXu+pPKU33kTacs5EJBfvTNHFm3M0/aNCglw9rauybpF40TJAES8COgm/DD5ScBEiCBRBHQbb+l0J6oSGO/niNgV2gONjEcRAmLl7Vr16oqEFnhVW4WS5FxjJ937969WDPm/iHEwyLk888/V/Xq1q2rMpUvu+wy2xYvRgcLFy6UwYMHy6FDh9SPmjZtKrNmzZKsrCy/Mdidf7B6J06cUFY58+fPV+3edNNN6lDOSpUqBY2FTZs2KRa7du1SdSZNmiT333+/+rsXhfYmTZqo9UGBHQ4eJOChRrRCu9U+xpr1b7WNgQ0QuBmWNXa/hBTa7ZJiPRIgARLQg4CTQvuUFbnyzn9Oyvl/TpXfT4ocPFwgeQUiZTNSpElWmgy4Ol0qlTvl2/7riUK5f062HPxfgQy5PkN2/VggH27Pk6PZhVIqVaR21VR1zUU1/Q9Z12PlOEsSIAGDgG7CD1eeBEiABBJFQLf9lkJ7oiKN/XqOgF2hOdjElixZIn369BGIn7CNmTt3rjRo0ECsAnQwD21r/w8++KA8/fTTsn37dtWlkSEN4R4+8Lt375batWurA1Yh8AYqVpEdgv1LL72kxHZrCZVRH2zO5v6PHDkiPXv2lHfffVdVx0MGPFQIVawCtNlax4tC+wsvvCBg/tFHH6lpt27dWj1sgHUPBHc8WECBR3379u3V30OJ8PjcnPVvfUvAbNWDBzN4e+LGG2+M+LtHoT1iZLyABEiABJKagJNC+/D52bJlb35QnlUrpshjHTOl1plF9jAHDhfIoNnZcvT3QimdJpJ9UiSztEhG6RQ5nl2oRHoI7v1bpUv7S0sn9TpxciRAAsEJ6Cb8MBZIgARIIFEEdNtvKbQnKtLYr+cIxCK0w54FtjGwaEExbGNw+CcKvLUhQqOYRXgzJGv/uGbdunUycuRIVQ1CKjzfa9asaUtot3qgBzpwNFj/dhfPLLRbBeNohHbzNV4U2iGgZ2dny3333aceuKDAB79Lly5RC+1W+xi0h1hDGTdunDz88MPq7zhsFm8TYJ0jLRTaIyXG+iRAAiSQ3AScFNqR0f6vbXlyyTmpMqh1hpxRIUXyC0T9bNqHuYKDTxuckyZPdMlUwjpE+YffzJHfcwslo7RIvyvT5caGpSUtVVTdcYtzZOPufPlTefq3J3eUcnYkEJqAbsIP44EESIAEEkVAt/2WQnuiIo39eo5ALEL7vn37pFOnTrJx40Y1b8M2xoAAaxTYyhgb0LPPPiv33HOPH6NA/UPIhkC/fPlyVRcHo8IGZsiQISEz2r/99luVAQ+xHQWWNfDyhrVIMFuRWDParTYm0Qjt5oz2t956y3eoZ7t27ZR1TsWKFYvFVbTrFo/2A2Wjt23bVu6++25lz4OCg1GfeOIJefTRR6PKaLe+EWGwyM/PVw9cli1bpvqB4A4f/mgKhfZoqPEaEiABEkheAk4K7aEovr35pDz/Ya5klk6Rf3TOkItqpMmmPfnyyJvZkpdfJLLfepl/1vp/jxbK0LnZKvO975Xp0rUJs9qTN1I5MxIITkA34YexQAIkQAKJIqDbfkuhPVGRxn49RyBawRYTnTNnjhJXjcNGw00+kHAcrH9kSUOUNzzWIdj/+9//lj179gS0jjl8+LD069dP2ZMYZdCgQSqzGgdzBit25x+s3tGjR5W4b/Rrx6PdKu6bPdrNQniobG2747bOOx7tB7N9+fTTT6VXr16+Q0xhE/PNN9/Itm3b1DAisY5BfVjSIL5QjLcIcnNz5fbbb5f9+/eLnYNnQ8UkhfZw31h+TgIkQAJ6EXCL0P5/xwrl/tlFfuxD22aow08Nob1MeopM6ZEp1SsXWcqYy/h3c+SD7XnS7PxS8mgHHpaqV/RytiRQREA34YfrTgIkQAKJIqDbfkuhPVGRxn49RyBawRaC58CBA2XGjBm25xxIGA3WP/y9zRnS5k6sHu2oO2LECJkyZYqvWufOnWXatGlSuXLlkOOzO/9Q9ZA1P3bsWNUP5gjP8FatWgXt12x9ggNgYZdz1VVXqfpmIfzSSy9V4jRsc6zl/fffV4IzMuobNWokb7zxhpx77rlh1yIe7QcT2mElhOzyYBnmkQrtOBS3W7du8uWXX6p54aEJLGoM2xjrIalhJ2+pQKE9UmKsTwIkQALJTcAtQvtvvxfKkLnZsvfnAhncOkNubFhK9v9SIIPnZEtunsjYDhnS8Lzih54aB6zis6e6Zib3YnF2JEACAQnoJvwwDEiABEggUQR0228ptCcq0tiv5wjYFZqtE9u5c6fy4N66dWtEczbbpODCUP1/9tlnSkw2DkY1OjIL7RB34REPcdfIrMcBnC+++GJYkT1c/+aJhRqn+XBOXINMbmRjn3HGGcXYWD3krWLx+vXr1ZyRuQ9/+meeeUbZ71iL2csdh8K+/vrrAtE+XIlH+6EOMj148KB0797ddzCqeTyRCu1W+5hrr71W8IBn9erVqlk83Bg9enS4KQf9nEJ71Oh4IQmQAAkkJQGnhHZknb/wYa7UPStVHu1Q5MFuLoEy2o2fHfq1QIbfkCHXXFSq2Bowoz0pw5KTIoGICOgm/EQEh5VJgARIII4EdNtvKbTHMXjYVHITiFZoN9t61K1bV+bOnSsNGzYsBsua+d68eXOZN2+eTxQO179ZUDYaNwvtCxcuVP7thsVM06ZNlU94VlaWrYUL17/RSKh6yKiHfzwy6I3yt7/9TR0OesMNNwgOh/3pp5/k1Vdfleeee04gVKMEEtIPHDighPW1a9eqOpjrQw89JMjQRzu//fabyoBHdrfRDuxapk+fLunp6WHnHI/2QwntGMCiRYvU2w7GwajGoCIV2nGdOc7Mk7O+1RB24gEqUGiPhhqvIQESIIHkJeCU0L79h3x5cGGOlEoTebJrpmRV9beBWb8rXx5bnC2l0055tIP6hKU58v7neVK/Zpq6Lt2ktRse7QcPF0i/q9Kl0+X0aE/eSOXMSCA4Ad2EH8YCCZAACSSKgG77LYX2REUa+/UcgUgPA4XPOgRliNsQVFFCHdqJz81e7jigFAd8IuscJZzQ/fPPP/sdjGqIz7Nnz5YLL7xQeYIvXrw4Yu6G6Buuf6PhcPW+++47wUGoK1assDUWcOjbt6+MHz++mIc8PNthR2PH+75atWoyc+ZMQWa83RJr++GE9mC2P9EI7cHenMAhvLDoKVeunN1pF6tHoT1qdLyQBEiABJKSgFNCO+xfRszPlm3f56uDTkffkiFVKqQopvt+KZCxb+fId/8tkMa102Tsracy3nf+WCAjF2TL0d8L5caGpeWea9MlLVXkRE6hjFucIxt350vViikyqVsZqVapqD0WEiABvQjoJvzotbqcLQmQgJsI6En55wAAIABJREFU6LbfUmh3U/RxLK4mEI3Qfv/990v//v19h14iu3r48OFB57lv3z6BMLpx40ZVBwLz1KlTVQZ2OAEb9a0HoxrZzG4S2jHOH374QWWfwwc9lEgOz3Uc1HrvvfcGPKgVQjWscJ599tmQ7UBkR3/IHk9JsX9DHWv74YR2sLAejGqsI2x1UOy0gXp4IwKxhocz5gI2OCw3lkKhPRZ6vJYESIAEko+AU0I7yO35uUD+/nq2/PRroZRKFSmXmSKFhSJHswvVfyGYP9YxU2qd6Z/t/vbmkzJ9Za6czBdlOVM2I0WOZxdKXkHR3x+6OUMuzyru3558q8UZkQAJBCKgm/DDKCABEiCBRBHQbb+l0J6oSGO/niMQjdAOixjjQEo7Fh7wUYcoalir1KtXT1nNNGjQwJbQbrVmcavQjsXHXHGIJ4ThdevWya5du5RYDlEcDwbatGmjbGACHXBqDh60Az932M1gjb766iv1MTLh69SpI82aNZM77rhD6tevH1XMxdK+HZEc7eMBzMiRI33jiyajHRfDKqdnz56+dszxE9Xk/7iIQnss9HgtCZAACSQfASeFdtA7crxQZq8/KR99lSe/nigUPDKvVC5FWlxQSnpcUVr9PVDZ/n2+PL8yV3b/VKAE98zSIg3OTpP+rdLlnCr+wnzyrRJnRAIkEIqAbsIPo4EESIAEEkVAt/2WQnuiIo39kgAJkIBHCFBo98hCcZgkQAIk4BABp4V2h6bFbkiABDQioJvwo9HScqokQAIuI6Dbfkuh3WUByOGQAAmQgNsIUGh324pwPCRAAiSQWAIU2hPLn72TAAnETkA34Sd2YmyBBEiABKIjoNt+S6E9ujjhVSRAAiSgDQEK7dosNSdKAiRAArYIUGi3hYmVSIAEXExAN+HHxUvBoZEACSQ5Ad32WwrtSR7QnB4JkAAJxEqAQnusBHk9CZAACSQPgTLpKfLesLLJMyHOhARIQEsCugk/Wi4yJ00CJOAKArrttxTaXRF2HAQJkAAJuJcAhXb3rg1HRgIkQAJOE2h5YSkZ3S7D6W7ZHwmQAAnElYBuwk9c4bExEiABEoiAgG77LYX2CIKDVUmABEhARwIU2nVcdc6ZBEiABIoTyCglMqVnGcmqmko8JEACJOBpAroJP55eLA6eBEjA0wR0228ptHs6XDl4EiABEih5AhTaS54xeyABEiABNxOAXcxlWWnStUlpiuxuXiiOjQRIwDYB3YQf22BYkQRIgATiTEC3/ZZCe5wDiM2RAAmQQLIRgNCOsnnz5mSbGudDAiRAAq4ioNuNiKvgczAkQAJaEeB+q9Vyc7IkQAIJJKDbfkuhPYHBxq5JgARIwAsEKLR7YZU4RhIggWQgoNuNSDKsGedAAiTgTQLcb725bhw1CZCA9wjott9SaPdejHLEJEACJOAoAQrtjuJmZyRAAhoT0O1GROOl5tRJgAQSTID7bYIXgN2TAAloQ0C3/ZZCuzahzYmSAAmQQHQEKLRHx41XkQAJkECkBHS7EYmUD+uTAAmQQLwIcL+NF0m2QwIkQAKhCei231Jo5zeCBEiABEggJAEK7QwQEiABEnCGgG43Is5QZS8kQAIkUJwA91tGBQmQAAk4Q0C3/ZZCuzNxxV5IgARIwLMEKLR7duk4cBIgAY8R0O1GxGPLw+GSAAkkEQHut0m0mJwKCZCAqwnott9SaHd1OHJwJEACJJB4AhTaE78GHAEJkIAeBHS7EdFjVTlLEiABNxLgfuvGVeGYSIAEkpGAbvsthfZkjGLOiQRIgATiSIBCexxhsikSIAESCEFAtxsRBgMJkAAJJIoA99tEkWe/JEACuhHQbb+l0K5bhHO+JEACJBAhAQrtEQJjdRIgARKIkoBuNyJRYuJlJEACJBAzAe63MSNkAyRAAiRgi4Bu+y2FdlthwUokQAIkoC8BCu36rj1nTgIk4CwB3W5EnKXL3kiABEjgFAHut4wGEiABEnCGgG77LYV2Z+KKvZAACZCAZwlQaPfs0nHgJEACHiOg242Ix5aHwyUBEkgiAtxvk2gxORUSIAFXE9Btv6XQ7upw5OBIgARIIPEEKLQnfg04AhIgAT0I6HYjoseqcpYkQAJuJMD91o2rwjGRAAkkIwHd9lsK7ckYxZwTCZAACcSRAIX2OMJkUyRAAiQQgoBuNyIMBhIgARJIFAHut4kiz35JgAR0I6DbfkuhXbcI53xJgARIIEICFNojBMbqJEACJBAlAd1uRKLExMtIgARIIGYC3G9jRsgGSIAESMAWAd32WwrttsKClUiABEhAXwIU2vVde86cBEjAWQK63Yg4S5e9kQAJkMApAtxvGQ0kQAIk4AwB3fZbCu3OxBV7IQESIAHPEqDQ7tml48BJgAQ8RkC3GxGPLQ+HSwIkkEQEuN8m0WJyKiRAAq4moNt+S6Hd1eHIwZEACZBA4glAaK/Yfk3iB8IRkAAJkIBmBMpnpshfa6VJ1yalJatqqmaz53RJgARIoOQI6Cb8lBxJtkwCJEACoQnott9SaOc3ggRIgARIICQBCu0MEBIgARJILIGMUiJTepah2J7YZWDvJEACSURAN+EniZaOUyEBEvAYAd32WwrtHgtQDpcESIAEnCZAod1p4uyPBEiABIoTaHlhKRndLoNoSIAESIAE4kBAN+EnDsjYBAmQAAlERUC3/ZZCe1Rhot9F+fn5smTJEpk/f75s2bJFvv32WwUhKytLGjZsKJ07d5a2bdtKRob/DeD3338vHTp0kE2bNqn6b775prRv374YwFD1IvmsW7duMn36dClXrpxfH5G0YWd127VrJ6+88opUrFjRVz0Yo5o1a0r9+vWlS5cuau7hxhZt/3auw9qB0Y4dO3zVu3btKjNmzJCyZcvaaULAcubMmfLBBx/Il19+Kb/++qviUK9ePbnmmmvk9ttvl1q1aoVtC/HUp08f+eWXX3x1hw0bJk899VTQa9966y0VT8FK+fLl5bzzzpPGjRvLXXfdJY0aNZKUlJSwYzEqoO8RI0b41b/uuutkzpw5UqVKFb+fnzhxQvr27au+E+aCfp9//nn1o3DjDTSwJ598UoYPH257zE5UpNDuBGX2QQIkQALhCax80P/3m/BXsAYJkAAJkEAgAroJP4wCEiABEkgUAd32WwrtiYo0D/W7fft2JfwtX7485Kj/9re/ydNPP61ETqM4LbRDDJ06dap06tTJb6wlLbQfPnxYIBLPmjUrJKMrr7xSXnzxRfWAIhgjO6ERSOi3c10gIblu3boyd+5c9cAkVMnJyZFnn31WpkyZosT2YAWi+z333COjR48u9uDFuKawsFDVmTZtml8zzZs3l3nz5kn16tUDNh+JcA3R/d5775VHHnkk6DisnQTic/bZZ8trr70mLVq08Ku+c+dO9fBk69atfj+n0G4nElmHBEiABEggGgJOCe2/5xbK0LnZsvPHgqDDrFQuRab0yJTqlYt7x+fmiWzemy9LPzsp3/23QJ7sGrheNAx4DQmQAAnEg4Buwk88mLENEiABEoiGgG77LYX2aKJEo2s2bNgg/fv3F4jtdkrTpk2V2GwIyU4L7RgjxGxkIJ911lm+IZek0A7ReOTIkYJMZDulY8eO8tJLL/my4a1js9NGNEI7Hgb06NFDli1bVqyLsWPHKmE8WIHIjjki8/3YsWNhhwiRGwL30KFDA2aU79q1S2677TYxNlyjQVyHbPDu3bsH7CMSoR0NhBuHtZNAQjvqBMoyx9sZvXr1KsaDQnvY8GAFEiABEiCBKAk4JbT/9nuhDJmbLXt/ti+0Q1z/97d5snhznnx1IF9O5hdNMpQgHyUGXkYCJEACMRPQTfiJGRgbIAESIIEoCei231JojzJQdLgMliAQEhcvXqymi0zl3r17y4ABA5SQXlBQoLJ5J0+erOoYAizEVQiWsOxIhNCOsY4fP15ZgBi2IZEI7cHsbYKt+b59+1QG/caNG1UV2KFAlAYj9H/gwAGBkI1MdhRk3SNDuk2bNurfdhnFGnNr1qxRti779+9XNi+XXHKJeiCBcv3118vs2bOlcuXKAbtZtGiRDBw40GfzgrcX7rvvPrnhhhuU5QxEfHCbOHGiINMbJVSmPPq9++67VcxcccUVcsYZZ/jiDHYseCshPT292FjMQvull16q+oQ1DwoeePz444/K4gjxt3v3bvXzYBnpgSZqFdqxVrC2CWSvg7c8JkyYIKeffrqcPHnSF//BhHbreGNdTyevp3WMk7TZFwmQAAkEJ+CU0H7gcIEMmp0t+QUiE27LtHUI65QVufLOf06qwWeUFjnr9FTZ/0uBVCgTPPOda00CJEACiSKgm/CTKM7slwRIgAR0228ptDPmgxIwi6GhMoOR7Txo0CA5cuSI3HLLLXLttdf6BFu7InK0QniwbPCLLrpIidkQk1Gibd9OeHzyyScqUxzCLrzJ0S/EY3OB2I4M7rVr16ofmzOk7TKyM5ZQdZBhDsEfBcIxHqLceeedSni3iv/mdqyZ8Na3Fsx1V65cqfpo1qyZIHMf65CWluY3rNzcXPWWBDzuUWC506BBA5/wjocAsLLBz6wllNBurous/TvuuEMOHTqkfmx++BOKkVVoR2Y9vgcXX3yxLFiwQM4//3x1OdoFw9WrVytf+j179viEfQrtsUYqrycBEiABEghGwCmh/dufCmTYvGxJS5Wg9jDWMb64Kld2/1Qg7f5aWhrXTpMt3+XLI29mS5l0Cu2MaBIgAfcR0E34cd8KcEQkQAK6ENBtv6XQrktkRzhPqxgKMREZz1WrVo2oJbsicrRCeCjbFWTfw4YEB7RG276dyVq9usFq1KhRgqxv6+Gwgdqzy8jOWILVMQvDqAMueDiA7Htkq4cSo1etWqUy4fGwAAUHoeK6aMvnn3+uDmTFQaqGwP+Xv/zF70EEvODh4W4tdoV260GlLVu2VIeWVqtWLeSwrUI7Hk5AaP/pp5/UgwHjIFYzk4ceekiJ8EYGPYX2aCOD15EACZAACYQj4JTQvmlPkUiOrPRJ3TLltDL2DxY35mC0QaE93KrycxIggUQQ0E34SQRj9kkCJEACIKDbfkuhnXEfkIBVmIXoCfEz0mJXRI5WCLde16RJE0GGOQpE1eeee06Jo9G2b2e+eCiBjGn0ZS7oHxn1V111lcp6DpTdjfp2GdkZS7A6sFOBOA4bFHPGOMaMA0NRGjVqpA4irVOnjl8zL7zwgso2R8FnEJ5hgxJtMfdpCOB4gAMrFljPoASzsrErtKMNs2hud9xWoR12P2CCzHVk3uNzc9tgiQz+cePG+Q5FpdAebWTwOhIgARIggXAEnBLaP9ieJ0+9lyMXVE9T1jGl/V9OCzdM9TmFdluYWIkESCBBBHQTfhKEmd2SAAmQAIV2xgAJgMB3330nt956q+8LEegwSDukojnoE+2afdIjEckhCi9cuFA++ugjNbzWrVvLq6++KrC3geC+adMm9fNQ7YebV+3atVV2P0R9o4AXBNYVK1YEvbx+/frKqgWCd7ly5Xz1ImUUqP9QY4Z3uVnENvuNm7PLgx1ECr97ZOijxOozfvz4cb8serN4/f7776vMeTwMCOarHonQjkz9zp07q3HbZWYW2nENbIAQPxDcjYcCp512msBHHhny1113nToPoF+/fr7YiuUw1GgOuQ0Xr/H4nB7t8aDINkiABEggdgJOCe1LtuTJ5OU5Uv30VKlQRpQlDA43heDe8Nw06d8qXc6pkhpyQhTaY19vtkACJFByBCi0lxxbtkwCJEACZgK67bfMaGf8ByRg9h1HBa8I7RDQs7Oz1UGdEGyNsXfp0qVEhXb0AxH55Zdflpdeekm2bdsWNLIg+EO4NQ4eLWmh3eoPD9sYiMEoVougQId+IpsdDzBQYhXat2zZomxjduzYUcwXHusFT3TjYYVZhDdgRiK0m+tGK7TjgQoeRoBB9erVlfCO/yKecBAwDgbGobvwozce4lBo56ZKAiRAAiRQUgScEtrNB5sGmkv5zBR56OYM5cUerFBoL6koYLskQALxIKCb8BMPZmyDBEiABKIhoNt+S6E9mijR4Bqr77iXhPa2bdsqYXTWrFlqpWDZ8sQTT8ijjz5aYhnt5pDIz8+Xb775RtmNfPDBB7JhwwbfoZxGPYizyIROSUkpZh0TLrzsisZGO3j4gINPjx075mcbY3xuPvS2bt266iDShg0b+oZhPkQ1VqHdnDEeyDcdFiwPP/yw6rt58+bKtgXCtlEiEdrjkdEOof3333/3edTje4ADbw2eeGiBeDO/LUGhPVwE83MSIAESIIFoCTgltL/x6UmZs/6k1KicIoPbZEhW1VQpFJEte/Nl/Ls5cvh4odT8U6o83T1TTi8X2L+dQnu0q8zrSIAEnCCgm/DjBFP2QQIkQAKBCOi231Jo5/cgIAFkQSNL1/A794pHu2EJ8+mnnyoxFJnTKO3bt1fit5FpbteaJh7hAeF93bp18o9//EMJ7yiwnXn99deViFySHu3IWB84cKDMmDHD9lSsD1WefvppGTJkiLrertd5oM4OHz6sDmBdtmyZrbHAysZ8ACkuikRoj9Wj3XigARsb47uAjH8c4IrzCiC4I8P93HPP9fuu0KPd1vKyEgmQAAmQQBQEnBLaQw3NENDz8kWG35Ah11xUKmB1Cu1RLDAvIQEScIyAbsKPY2DZEQmQAAlYCOi231Jo51cgIAGrpUig7GI76OyKyJH4sNsRyeFLPmbMGPUnULHThp35WTnBSgSHfSJT3VpWrVrly4w2Z6XbZWRnPNY6u3btkttuu83ntW+nDetBpOZx43qIzHjwEmlZs2aNmv/+/fttXwov9KlTp0p6erq6xq7Qbl2XQNnzgQZhFucvvvhiWbBggZx33nnSv39/JfrjwUiFChXUAxyjzTJlyqiHOosXL1ZNUmi3vbysSAIkQAIkECEBNwjt8GofNi9btn+fLx0al5YBVxf9P9paKLRHuLisTgIk4CgB3YQfR+GyMxIgARIwEdBtv6XQzvAPSsBsKYLsYliIDB06tJiIjINGR44cKV9//bWy0IBQa9h92BWR4y20Y1IHDx5Unt/GwajmicZLaEebZnEWNjXIcr7kkkuKcYWVCbLL4UVer149ZdHSoEGDEs1ox1h69uwZUZQjYxvXtWnTRl1nzURv2rSpsuXJysoq1u7HH3+sDk5t1KiReovgsssuk4yMDFXPbEFjd0BmTrjGrtCONwh69+4tu3fvVl0hbrFOgR6AmMdiXkuzTY7550Z9iOvTp09X1jIU2u2uKOuRAAmQAAnEQsANQjvGP3x+trKRublRaRl0HYX2WNaU15IACSSGgG7CT2Ios1cSIAESEF/iJ3QiHQqFdh1W+f9j70zgbSr3//898+EYSopfkkiUuElRqJArTQoVmVKaM6QMV4luA1eDkiLKkIQoUhrITWj6hb+4qQhdw1WoFDk65zjD//d5umu39jpr77X2vNd+Ps/r1avO3s96hvf32c+967O+6/OEOcf9+/crkXbp0qWqhapVqwoyjO+55x4lpMMSBQdCTpgwQWXzwgMcBQInvKshsCZSaMdYzOK2GUM0hXbzAZ/oo1WrVurBQ/v27aVixYpy8OBBJRCPGTPGJ/yas8bdMgo1jEeOHFHxmjdvnrq0W7du6rDWvLy8ck1ZM9+twvSsWbNUFrsRY8wRgnqHDh1UnCHGg+n48eMF/v4osFxBf+Cwd+9ege0KfOtRggnf1sx3cwa9k9COOb/99ttKVF+3bp3qKxRP+0BC+3vvvaey8Y0DdtHuU089pX4LiC+F9lBXJ+uTAAmQAAmEQyAeQvvGnSXy2NuFUi0vTR65rrwHOzPaw4kcryEBEkg2AhTaky0iHA8JkECqEtBtv6XQnqorOUrzwkGesM3YtGmTqxZxmCYsNpDJjOJWRI5FRjv6R7a9+WBUYxLBhHY3EzWLt042Ndb2atasqR5OdO/e3ZZRqP0Hqm99ABDsQFurl3uLFi3UQ4o6deqo5o23FuD1bojtTuMcPHiwOoQWti9LliyRfv36KaHaznvd3JY1g75z585qTeFBj1lod+of3wd7E8Pu+kBC+44dO+Taa6/1PYnFgyZk/V988cWuhXY340Ud83zxN9bvlClT1OVmWxqjvUi/dzOuc889V6p2XeWmKuuQAAmQAAnEkEA8hPZ9B8tk8Ozf5dcjZfJA51xp3SDDb0bb9pXK8HkFcrigjB7tMYw1myYBEogtAd2En9jSZOskQAIkEJiAbvsthXb+GhwJbNy4UQYNGiSrV68OWhdZzhBzW7du7auXaKEdA7EejIrPoim0o738/HwZOXKkTJ8+PagQDZEd9WAhY9iYWBk5BsRllja84gcOHKiac5PVDSbIzIaQDoEabyXAescoENuRsY4YI4s7UIEgjvndf//9KnseDyKGDRumrkWxivh27ZgFb2TGQ9Ru06ZNSEI7xoEs/FGjRvnsa5zYmvs1H1hrfTvAPAerH3wgj3anvo3vKbS7JcV6JEACJKAfgXgI7WUi8viSQnn/y2KpdWy6PHhNjpx6QrqC/Wt+mTz6ZqF8saNE6p6QLk/1ypUqFcqfS4O69GjXb31yxiTgJQK6CT9eig3HSgIkkFoEdNtvKbSn1vqN2Wwgsr7zzjsyf/58+eyzz1SmOgp8ups1ayZdunSRTp06lbMlSQahHUIvxGHYuRgl2kI72kU/8CiHzQoYff3116o7CL7wGofNCuxH6tWr5xenWAjtVjsTq3hrt1B27typ7GXWrFmjvobVCzLYYX9jLt99950SvmGngjlCmDfm2K5dO+nVq5ecccYZvkus7QY7MNa4CPz69Onjs9oZOnSosoNxymjHA4IGDRrIhRdeKDfffLM0adIkpN+EWWi3MjN7zFvZBMoqdxqv3eAotIcUMlYmARIgAa0IxENoB9Bf8svk/vkF8u3eUsH57pVz09S/8wvKpLhUpFJumoy8OkdanOqf7W4OBoV2rZYmJ0sCniOgm/DjuQBxwCRAAilDQLf9lkJ7yixdToQESIAEYkOA1jGx4cpWSYAESCBUAvES2jGuI4Vl8sa6Ylmy/qj89FuZINMdgvs5dTOkX5ssqVXtjyz3QIVCe6jRZX0SIIF4EtBN+IknW/ZFAiRAAmYCuu23FNq5/kmABEiABIISoNDOBUICJEACyUEgnkJ7csyYoyABEiCB2BDQTfiJDUW2SgIkQALOBHTbbym0O68J1iABEiABrQlQaNc6/Jw8CZBAEhGg0J5EweBQSIAEPE1AN+HH08Hi4EmABDxNQLf9lkK7p5crB08CJEACsSdAoT32jNkDCZAACbghQKHdDSXWIQESIAFnAroJP85EWIMESIAEYkNAt/2WQnts1hFbJQESIIGUIUChPWVCyYmQAAl4mECF7DR5e6j/AeUeng6HTgIkQAIJJaCb8JNQ2OycBEhAawK67bcU2rVe7pw8CZAACTgToNDuzIg1SIAESCDWBNo2ypRRnXNi3Q3bJwESIAEtCOgm/GgRVE6SBEggKQnott9SaE/KZchBkQAJkEDyEKDQnjyx4EhIgAT0JJCTKTKxbwWpXyNdTwCcNQmQAAlEmYBuwk+U8bE5EiABEnBNQLf9lkK766XBiiRAAiSgJwEK7XrGnbMmARJIPAHYxZxXP0N6tMyiyJ74cHAEJEACKURAN+EnhULHqZAACXiMgG77LYV2jy1QDpcESIAE4k0AQjvKunXr4t01+yMBEiABrQjodiOiVXA5WRIggaQiwP02qcLBwZAACaQwAd32WwrtKbyYOTUSIAESiAYBCu3RoMg2SIAESMCZgG43Is5EWIMESIAEYkOA+21suLJVEiABErAS0G2/pdDO3wAJkAAJkEBQAhTauUBIgARIID4EdLsRiQ9V9kICJEAC5Qlwv+WqIAESIIH4ENBtv6XQHp91xV5IgARIwLMEKLR7NnQcOAmQgMcI6HYj4rHwcLgkQAIpRID7bQoFk1MhARJIagK67bcU2pN6OXJwJEACJJB4AhTaEx8DjoAESEAPArrdiOgRVc6SBEggGQlwv03GqHBMJEACqUhAt/2WQnsqrmLOiQRIgASiSIBCexRhsikSIAESCEJAtxsRLgYSIAESSBQB7reJIs9+SYAEdCOg235LoV23Fc75kgAJkECIBCi0hwiM1UmABEggTAK63YiEiYmXkQAJkEDEBLjfRoyQDZAACZCAKwK67bcU2l0tC1YiARIgAX0JUGjXN/acOQmQQHwJ6HYjEl+67I0ESIAE/iTA/ZargQRIgATiQ0C3/ZZCe3zWFXshARIgAc8SoNDu2dBx4CRAAh4joNuNiMfCw+GSAAmkEAHutykUTE6FBEggqQnott9SaE/q5cjBkQAJkEDiCVBoT3wMOAISIAE9COh2I6JHVDlLEiCBZCTA/TYZo8IxkQAJpCIB3fZbCu2puIo5JxIgARKIIgEK7VGEyaZIgARIIAgB3W5EuBhIgARIIFEEuN8mijz7JQES0I2AbvsthXbdVjjnSwIkQAIhEqDQHiIwVicBEiCBMAnodiMSJiZeRgIkQAIRE+B+GzFCNkACJEACrgjott9SaHe1LFiJBEiABPQlQKFd39hz5iRAAvEloNuNSHzpsjcSIAES+JMA91uuBhIgARKIDwHd9lsK7fFZV+yFBEiABDxLgEK7Z0PHgZMACXiMgG43Ih4LD4dLAiSQQgS436ZQMDkVEiCBpCag235LoT2plyMHRwIkQAKJJwChvWrXVYkfCEdAAiRAAklOoFJumpxbL0N6tMyS+jXSQx6tbjciIQPiBSRAAiQQJQLcb6MEks2QAAmQgAMB3fZbCu38SZAACZAACQQlQKGdC4QESIAEQiOQkykysW+FkMV23W5EQqPK2iRAAiQQPQLcb6PHki2RAAmQQDACuu23FNr5eyABEiABEqDQzjVAAiRAAlEm0LZRpozqnBNSq7oSJtlHAAAgAElEQVTdiIQEh5VJgARIIIoEuN9GESabIgESIIEgBHTbbym08+dAAiRAAiRAoZ1rgARIgARiQOCD+/NCalW3G5GQ4LAyCZAACUSRAPfbKMJkUyRAAiRAod1HgEI7fw4kQAIkQAIU2rkGSIAESCAGBBIltG/5oVRGvFogh34vk6vPyZJBHbPLza6kVOSNdUdl0dqjsv9QmZSVieRmiZx1cobc3j5b6lQP3WM+BgjZJAmQAAnEhACF9phgZaMkQAIkUI6AbvsthXb+CEIi8MQTT8jw4cPVNTVr1pTp06fL5ZdfXq4Nc73OnTvLSy+9JFWrVrXta/369dKrVy/ZvHmz7/sePXrItGnTpGLFin7X7N69W6655hpZu3ZtSONeuHChNG/e3O9afNa1a9eQ2nGqXFZWJsOGDZPx48f7qlavXl1efvllueyyy4Jycmrb+N7gOWLECJkyZYrfZTfeeKNMnTpVsrP9b6j37t0rYLpy5Uq/+o8//rgar7WUlJTIkiVLZN68ebJp0yb5+uuvVZXatWtLkyZNpFu3btKlSxepUqVKwGGb20CMt23b5tfG9ddfr/jn5fln+7mJMcZxyimnyHXXXSf9+vUr18add97pY3PHHXfI888/bzvOYPXMa9htbMxr6rPPPpM+ffrI9u3bA15eqVIlqVu3rrRo0UIGDBggTZs2ddtVXOvRoz2uuNkZCZBAChFIhNBeVCwyfF6BfLm7RJG0E9qPFJbJg4sKZf2//6hTMSdNsjJE8gvKpLj0j79HXp0j59fPSKFocCokQAIk8CcB3YQfxp4ESIAEEkVAt/2WQnuiVppH+7WKj4FE9FCEdjtB8/TTT5c5c+ZIs2bN/Ei5EWHt0MZLaN+5c6cSodesWeM3jCFDhgjmmZaW5vd5OGJuMKH9nHPOkblz50qDBg38+lmxYoXccMMNsmfPHr/P7YR2COv33nuvLF++POgqbdiwofzjH/8QjMc6rwMHDsjQoUNl5syZQdto166dvPDCC1K/fn1fvVBjjAcvaKNatWq+NrwitJvh4MHVhAkTpHv37km3O1BoT7qQcEAkQAIeIZAIoX3up0dlxsoiKfsvIzuhfcH/HpUXVhRJhZw0GdEpR1o3+ENQ/zW/TB59s1C+2FEitY9Ll6d758qxef7/38Uj6DlMEiABEghKQDfhh8uBBEiABBJFQLf9lkJ7olaaR/u1CsPIyIVYC2HTXNwK7RBkkfX77rvvliPy8MMPy6hRo/w+D1WENS6Ol9D+yiuvKBaHDx/2G3cgATzaQjvigbcHID4Hiof5c6vQjgcE/fv3l3Xr1rlaoRCHR44cqa4xxHZk9SPbHm27KchKf/HFF31vPIQTY7xlMW7cON8YvCi0g1WgdeKGYyzrUGiPJV22TQIkkMoE4i20G5YxYFopN02+/6W0XEY7BPhhcwuUmG4nwm/bVypD5xZIUXGZPHRNrjSvx6z2VF6jnBsJ6EpAN+FH1zhz3iRAAoknoNt+S6E98WvOUyOwE4Zbtmwps2bNktNOO803F7dC+6pVq1Sm9a5du+TMM8+Us88+WyBWo8CSZvbs2X6ZynawrMJsIEsYt/XCDUhRUZESnGF5g4LMdtiGYFOBAA77kt69ezs275adWUxG+1lZWfLLL7+oTHK0YZQjR47ILbfcomxgYGPz008/+b4zC+0HDx6UW2+9VV577TXf97B2gbUM4pKTk6My4pGljgxy8ETB2wcQyi+44AL1tzWrH9YuEN6RtQ4xHm3gIQraQLFa6zjFCeNctGiRjBkzxmfLAuuVBQsWSJ06dVSb0RbaneyP7IJqto459dRT1VrGb8Vc9u/fL2PHjpVnnnnG9zHWCexukqlQaE+maHAsJEACXiIQT6HdsIzZtLtE+rXNli92lihrGKuYfrigTO59pUC27y+VwZfmSKdmmX5If/ytTAbP/l1+PFQmw67MkQ6N/b/3En+OlQRIgAQCEdBN+OFKIAESIIFEEdBtv6XQnqiV5tF+A2VgWzOK3YrFDz74oBJdUeAhDo9xiL0Q3oN5m5vxOQmzRl239cINzZYtWwS+4xs2bFBjnzFjhrz11ls+4T2Q77y1P7fszGIyhNzGjRvLm2++KR07dlQPKzAGlI0bNyoP/K+++kr5qr/xxhu+Ls1CuzUbf9CgQSorHQK7tcyfP18GDx4s8H5HgZA/adIk5Q1vFpjr1aun/Olbt27t1wTE9p49e8rq1avV5+ZxuI3Tc889JwMHDlTXW/vxitCOse/YsUOuvfZa9UDGyiLctRjt6yi0R5so2yMBEtCFQDyFdsMypnHtDHm8R66MfK3AVmgH+78vLJSPthQry5iHrs0VsznMxl0l8sBrheqzsd1zpPFJzGjXZb1yniSgEwHdhB+dYsu5kgAJJBcB3fZbCu3Jtf6SfjSBhPaTTz5ZCcvt27dXc3AjFlsP6EQmL2xkkAGN7GSUQN7mZlBuhVm39cINAg4mNSx02rZtqzLIcWgr5oMs8kC+89b+3LDDNVahHWL6U089JTVq1PDLnobQ3bdvXyVGo84jjzzi69IQuJGNf/vttyvbGRQnCxProa84xPPVV18V+LabHzigrQ4dOsh9990nrVq1shXtrfN3GydktZstcsxvMnhJaLfyCnRAbbjrMhrXUWiPBkW2QQIkoCOBeAntZsuYcdfnSsP/SZdh8wIL7bCH+du8AkF2++VNs6RfmyypVCFNNu4skSffKZS9v5bJ1edmyYBLsv1EeB1jyDmTAAmkJgHdhJ/UjCJnRQIk4AUCuu23FNq9sCqTaIxmERhWL7///rt89913aoRmr203YvGSJUt8IjTawuGnZ511lpgzlZ0EX/TrVph1Wy8c3Pn5+X4PCAz7Fmvmtp3vfLSEdniljx8/XmWuG/YjEMQHDBggkydPFoj/EKBx0KlxKKoh6lofetx2222CBwfWQ07NY0W2PoR7+NHDugbxu+qqqwSiPR6QII7mAj93WNBcfPHFSnxHBn5GRvksObdxwgOD0aNHqy6s1ixeENoRG8wVFjhmGx08sOrUqVM4yzBm11BojxlaNkwCJJDiBOIhtFstY3q2ylJUgwnt+P7rPaUybkmh7DlQ6heFrAyRK8/OktsuzpZsusak+Arl9EhAXwK6CT/6RpozJwESSDQB3fZbCu2JXnEe698qoMMS5KGHHvKJrRBXkT3tJLRbM6LNtipmqxM33uZuhVm39cIJyfr165XovHnz5nKWN/A4f/LJJ1WzbnznndgZ4zOLyc2bN5fp06fLAw88oOxqDJ6HDh1S/71y5Uply3PTTTepBwLwjkcxhPZw7EvMFjFoy+wtjvbgM75s2bKAOJs0aaJsgjCevLw8Xz2nOO3bt0/5yGPshk/8RRddJHPnzpVatWqpdsxs3MYT48UcjBLqQbXW66183IzDejCsm2viUYdCezwosw8SIIFUJBAPod1qGWOI48GEdhyIOveTozL74yIpLvnj4NT0dJH8gjIpKRVpdFKG/K1TttQ6Nj0Vw8I5kQAJkIDPthGJXSwkQAIkQAKxI0ChPXZs2XIKELCKwE8//bTy6oY3OAqEd1iVwMYDvu0odgdJWjO9zSKt1cbEydvcSZg1sLutF06YzFn4hm0MMrhRVqxYoQ58xZzd+M6HK7SD+cSJE5Wob1i5oE+jbwjTOLAU9jxWod0qCruxL3G6Bln+yM7GQalffvllQKywf0FGd7Vq1VQda5yc4oGHMXjYg0x9o3hRaAeHCRMmyEknneQ05bh/T6E97sjZIQmQQIoQiLXQbmcZY6ALJrQvWntUpn5QJFUqpMnIzjnStM4fb5gdKSyT8e8WyapviqXeCenyWI9cOTbP7OCeIoHhNEiABLQnoJvwo33ACYAESCBhBHTbb5nRnrCl5s2O7UTgdevWqaxkHGCKAoH9uOOOk7/97W/qbzuhHaIwMqxhO2K2jTGomA/mdPI2dyugu60XamQOHjyo5rJ48WJ1qWEbY7Rz4MABJW6/++676iMn3/lIhPYPP/xQvVEA8Rl+67D1QTwMgf+YY46xFdrD8QkPltFuZlhSUiJbt25VWfXLly+XTz/91HeIqlHPfJhuKEI75omDWMeNG+fn/+4lof2uu+5SGfj4HQSz6gl1XUazPoX2aNJkWyRAAjoRiKXQHsgyxuAbSGj/Jb9M7nmlQL7/pVTuvTxHLv2Lvz/Mod/L5N45BbJjf6myj+l2/h9WNCwkQAIkkEoEdBN+Uil2nAsJkIC3COi231Jo99b6TPho7UTgChUqKFEd2bgo8MuGlQkOx0SxCu3IWO/fv79MmzbN9XyCZVi7FdDd1nM9qP9WXLVqlcoaNx40OF3fokULddhrnTp1bKtGIrTDa713797y7bffysCBA9UhrDiUFa9Evv766/Ljjz/6vkfnBldkvsO2BOI5ihuPdvPDErNHu9P8Ibx/9NFHMnbsWCW8o7Rs2VLZwcD6xY3Q3qhRI+Xxjgc8f/3rX8t5vSerR/v555+v7IVGjRql3vpAwZsP8NfHb4JCu9Pq4fckQAIk4C0CsRTa39tYLOPfKRTYwLgpx+SlycQ+ubLvYJmMXlio/Ncn9M6Vk6uXt4d5+r1CefuLYmlxaob8o3uum+ZZhwRIgAQ8RUA34cdTweFgSYAEUoqAbvsthfaUWr6xn0wgEfibb75RHuVffPFFuUFYhXaIwD179vT54rkZdTBvc7cCutt6bsZjrmM+lNPNtU6+8+EI7R07dhS8BYACoR3e6HgT4LffflOWNYb9zs8//yywKFm7dq2qawjtVrseHFqKw03POOMM2ylZH5YYVjV169aV22+/XWXToyBbG7Y6dgKy2VLHfJhpNOKUrEI7Hiig4C0HPMwwi+14UNW9e3c3SyjudZjRHnfk7JAESCBFCMRSaF++qVim/LMoIKn8wjI5WiKSm4V/0qRqxTQZ2y1Xdh8olQcXFkiF7D+E91rVygvtE5cVyZv/76g0q5shT/Sg0J4iy5HTIAESMBHQTfhh8EmABEggUQR0228ptCdqpXm032AiMHzWYQECOxhzsQrt8HCHvUkoJZi3uVth1m29UMaFjHFD2A7lumC+8+EI7QbjKlWqyIABA2Ty5Ml+wxk9erTyMbcyML8pYLbrwcVoB5Ys5oNKjUbnz5+vvPmRQY8C+5ZJkyZJdna230G4yDpHvCHcWwuy+pHFDYZm+6BoxCnZhXaw+Pjjj9VhsMhwR8GDETygOO+880JZSnGpS6E9LpjZCQmQQAoSiKXQ7oQrkHXMrp9L5d5XCuRwQZkMvzJHLj7T3zoGPu2wjtm6t1SuPidLBnXMduqK35MACZCA5wjoJvx4LkAcMAmQQMoQ0G2/pdCeMks3PhMJJgJbvcqNEZmF9iNHjihRFnYmKN26dVMHZtqJudbM90De5m6FWbf1QiH53nvvKdsYiMV4GIC5dOrUybYJc+Z7MN/5SIT2qlWrypQpU5Tnt1HMti7BhHZkWcOKxTjYFtdfeuml6uFJq1atlIiO63HgKmx/EG8UZKPPnDlTLrzwQvX3+vXr1dsNhoCMa0eMGCHt27eXihUrqusWLVokY8aM8R3Kan5jIRpx8oLQDlbWh1PgNnXqVNvfQyjrMtp1KbRHmyjbIwES0IVAMgrtsJp5eFGhrN5cLNUrp8nD1+ZKw//5I6sdIvuk5UWy7F/FkpebJo9cmyN/OfmPg1JZSIAESCCVCOgm/KRS7DgXEiABbxHQbb+l0O6t9Znw0TqJwB988IHfwagYsFlot4qwwbzXrfYkgbzN3Qqzbry/zYDhMw9rj9q1a9tyLysrk2HDhsn48ePV907e61Yv90Bzd2JsDMYsJpsZf/LJJ0r8x0GoKIatS8OGDYNmtKPumjVrVJY5Drh1UyDsI1v+nnvu8dnDgAuy5/GPmwKPcrNtitt4Bms72kK7m3mgzh133KHEcxTzYbFmaxxzW3jogKx2+NOj4KEIrHbMb3w4zSXS793MjUK7G0qsQwIkQALlCSSj0I5R4kDUv80rkO37SyUN//vzf6J6RrqIYTeTlSFye/ts6XIuD0LluiYBEkhNAroJP6kZRc6KBEjACwR0228ptHthVSbRGJ1EYIjj5oNRMXSzCAwREYd0ogQSH83TtR64CRETVi3m4laYjbbQDu9zeM2vXr1aDSeYHzm+t2b8B/Kdd2JszN0ssMJ3HVnllStXVnYusKZZuXKlqmrmb7W6sRP7N23apB4gLF26NOjKg3APkR19WT3Y8/Pz1QGf06dPL2clZG7U7iBQt/EMNjgn8dmOoVkkx/fmOLj9CYYqtKPdzz//XG688UbfGwDwcZ81a5acdtppqlunuUT6vZu5UWh3Q4l1SIAESKA8gWQV2jFSZK+/sa5Y3tlwVPYfKpOysj/83BuflCF9L8qWRrXKe7czxiRAAiSQKgR0E35SJW6cBwmQgPcI6LbfUmj33hpN6IjdiMBbt25VGbnI6DULvfhvCIqLFy/2+xxZ0YHKzp07lb0MMq1R7LzN3Qqz0RbarQ8B4K8NwTtYMfML5DvvhnEwAdZ6sOnQoUOVaIxiFfsDZdWXlJTIRx99pA5YRRy//vprdT2y+5s0aaLE+2uvvVaOPfbYgNNFZjt8yCEam9tAvOHJ3qFDB5V5X69ePb823MYzGGcn8dm4Nli9eAnt4IS3IvAGgHG+AfzvH3vsMWXX4zSXSL93s6FQaHdDiXVIgARIoDyBRArtjAcJkAAJkEBgAroJP1wLJEACJJAoArrttxTaE7XS2C8JkAAJeIQAhXaPBIrDJAESSDoCFNqTLiQcEAmQAAkoAroJPww7CZAACSSKgG77LYX2RK009ksCJEACHiFAod0jgeIwSYAEko4AhfakCwkHRAIkQAIU2rkGSIAESCCOBCi0xxE2uyIBEiABEkh+AhTakz9GHCEJkEDyEaiQnSZvD60Y0sB0uxEJCQ4rkwAJkEAUCXC/jSJMNkUCJEACQQjott8yo50/BxIgARIggaAEKLRzgZAACZBA6ATaNsqUUZ1zQrpQtxuRkOCwMgmQAAlEkQD32yjCZFMkQAIkQKHdR4BCO38OJEACJEACFNq5BkiABEggigRyMkUm9q0g9Wukh9QqhZ+QcLEyCZAACYRNgPtt2Oh4IQmQAAmEREC3/ZZCe0jLg5VJgARIQD8CzGjXL+acMQmQQHgEYBdzXv0M6dEyK2SRHT3qdiMSHmVeRQIkQAKRE+B+GzlDtkACJEACbgjott9SaHezKliHBEiABDQmAKEdZd26dRpT4NRJgARIIPYEdLsRiT1R9kACJEAC9gS433JlkAAJkEB8COi231Joj8+6Yi8kQAIk4FkCFNo9GzoOnARIwGMEdLsR8Vh4OFwSIIEUIsD9NoWCyamQAAkkNQHd9lsK7Um9HDk4EiABEkg8AQrtiY8BR0ACJKAHAd1uRPSIKmdJAiSQjAS43yZjVDgmEiCBVCSg235LoT0VVzHnRAIkQAJRJEChPYow2RQJkAAJBCGg240IFwMJkAAJJIoA99tEkWe/JEACuhHQbb+l0K7bCud8SYAESCBEAhTaQwTG6iRAAiQQJgHdbkTCxMTLSIAESCBiAtxvI0bIBkiABEjAFQHd9lsK7a6WBSuRAAmQgL4EKLTrG3vOnARIIL4EdLsRiS9d9kYCJEACfxLgfsvVQAIkQALxIaDbfkuhPT7rir2QAAmQgGcJUGj3bOg4cBIgAY8R0O1GxGPh4XBJgARSiAD32xQKJqdCAiSQ1AR0228ptCf1cuTgSIAESCDxBCi0Jz4GHAEJkIAeBHS7EdEjqpwlCZBAMhLgfpuMUeGYSIAEUpGAbvsthfZUXMWcEwmQAAlEkQCF9ijCZFMkQAIkEISAbjciXAwkQAIkkCgC3G8TRZ79kgAJ6EZAt/2WQrtuK5zzJQESIIEQCVBoDxEYq5MACZBAmAR0uxEJExMvIwESIIGICXC/jRghGyABEiABVwR0228ptLtaFqxEAiRAAvoSoNCub+w5cxIggfgS0O1GJL502RsJkAAJ/EmA+y1XAwmQAAnEh4Bu+y2F9visK/ZCAiRAAp4lQKHds6HjwEmABDxGQLcbEY+Fh8MlARJIIQLcb1MomJwKCZBAUhPQbb+l0J7Uy5GDIwESIIHEE6DQnvgYcAQkQAJ6ENDtRkSPqHKWJEACyUiA+20yRoVjIgESSEUCuu23FNpTcRVzTiRAAiQQRQIU2qMIk02RAAmQQBACut2IcDGQAAmQQKIIcL9NFHn2SwIkoBsB3fZbCu26rXDOlwRIgARCJEChPURgrE4CJEACYRLQ7UYkTEy8jARIgAQiJsD9NmKEbIAESIAEXBHQbb+l0O5qWbASCZAACehLgEK7vrHnzEmABOJLQLcbkfjSZW8kQAIk8CcB7rdcDSRAAiQQHwK67bcU2uOzrtgLCZAACXiWAIT2ql1XeXb8HDgJkAAJWAlUyk2Tc+tlSI+WWVK/RnrSANLtRiRpwHMgJEAC2hHgfqtdyDlhEiCBBBHQbb+l0J6ghcZuSYAESMArBCi0eyVSHCcJkECoBHIyRSb2rZBUYntJSYlkZGSEOhXWJwESIAESCIGAbsJPCGhYlQRIgASiSkC3/ZZCe1SXDxsjARIggdQjQKE99WLKGZEACfxJoG2jTBnVOYdISIAESIAENCKgm/CjUWg5VRIggSQjoNt+S6E9yRYgh0MCJEACyUaAQnuyRYTjIQESiDaBD+7Pi3aTbI8ESIAESCCJCegm/CRxKDg0EiCBFCeg235LoT3FFzSnRwIkQAKREqDQHilBXk8CJJDsBBIptBcViwyfVyBf7i6Ruieky1O9cqVKhTQ/ZPsOlsng2b/L/kNlAVEGujbZ2XN8JEACJJAIAroJP4lgzD5JgARIAAR0228ptHPdKwIHDx6UG2+8URYvXqz+btu2rcybN09q1qxpS+inn36S3r17y7Jly9T3PXr0kGnTpsnSpUvlmmuuUZ81b95cFi5cKLVr11Z/f/bZZ9KnTx/Zvn27nHrqqTJ79mxp2bKlX/tlZWUyadIkGTNmjOzdu1d9h7pPPvmkdO7cWXbv3q3aX7t2bdDINWrUSBo3biy33nqrtG/fXtLS/G9YzRfn5+dLv379ZMGCBb6PzzzzTJkzZ46cddZZAfu58847ZcqUKX7fg+HUqVMlOzvb73PMBYxWrlzp9/njjz8uw4YNc7UK4dm6ZMkSFZf169fLtm3b1HXg26RJE7n++uula9eukpcXPCsv3Pma4xdowJUqVZK6detKixYtZMCAAdK0adOgc8M8evXqJZs3b/bVM9ZSxYoVQ2JvrYy1i3WAddqtW7dyXNysR7fr1ug7nPlY1zR+M4hjMhUK7ckUDY6FBEggFgQSKbTP/fSozFhZJJDQA4nlew6UyqDZBfJrPoX2WMSfbZIACehHQDfhR78Ic8YkQALJQkC3/ZZCe7KsvCQYxxNPPCHDhw9XI6levbq8/PLLctlll9mObMWKFXLDDTfInj171PezZs1Sfy9atCgioX3+/PkyePBgW5Ed/bgV2o1BQ/h98MEHZciQIQHF9kAC8rPPPqvE4kDFTmg/55xzZO7cudKgQQO/y6y8jC/dCu0HDhyQoUOHysyZM4OulHbt2skLL7wg9evXD1gv3Pm6EdrNnULonjBhgnTv3j3gWMxrzqh0+umnq4cczZo1C4l9MDAYw+TJk6VatWq+arEQ2sOZD4X2JNj8OAQSIAHtCSRKaN/yQ6mMeLVADv3+h4AeSGhf+12JPLiwQKpXSpen++TKcZUCJxBoH0wCIAESIAEXBHQTflwgYRUSIAESiAkB3fZbCu0xWUbebNQqpI4ePVoeeugh28lAvH744YfVd2ZxORKh3SqyI1MbmezIRjZKqEI7rjv55JPVQ4M2bdrYzuWRRx4RzNVaLr/8cpV1bxZnzXXshHYI+y+99JLvYYNR306AxXduhHZk+Y8YMULVdVOuu+46efHFF6Vq1apRnW+oQrt1bVgHg4cHeMPh3XffLTdOrK1Ro0YFnK4deyc2VtbRFtrDnQ+FdqfI8XsSIAESiD2BRAjthmXMpt0lcvqJ6fLN96UBhfbVm4tl7JuFctJx9tYysSfEHkiABEggtQjoJvykVvQ4GxIgAS8R0G2/pdDupdUZ47FaLUU6duwor7zyispuNxerbcwtt9yi7F5glxKu0P7ee+/Jvffe67MQCZQN7UaUPHTokBrPU089JRgrCrLBIXY7ib2Yy/vvvy+7du1yFOjNYi8E9qysLPnll1/K9XXkyBFBu7B8AUtjTBiLG6F9586d6mHDmjVr1PBhcwPhHVnrsMTBWwUQppHJjhLsbQSrGBzKfN0I0/v375exY8fKM88840P9/PPPyx133FGO/apVq9RbEGANq56zzz5brTeUUB5yoG30YS6w2fn8889VLDBulKuuukq9eXHMMceov93MJ5R64c7HzZqO8U/fsXlaxzgiYgUSIAGPE0iE0G5YxjSunSEXnZ4hk5YXBRTal6wvlglLC6VZ3Qx5okeux2lz+CRAAiSQeAK6CT+JJ84RkAAJ6EpAt/2WQruuKz3AvJ977jkZOHCg+rZWrVoqE/ziiy/2q222QbFmcIcjtH/88cfKS93w6Q5mOeJWlPz111+lb9++8tZbb6mx24mx+Nw8F4i9EOghfhtZ1oEEelxrFtrhIw9P+DfffFOsDyg2btyofMi/+uor6dKli7zxxhs+nm6EdrMgXK9ePRWT1q1b+8UEYnvPnj1l9erV6vNA7UYyX7fC9I4dO+Taa6/1HXgRaCzmtyLgyw5/e6wDCO9O1kVm9oFiCw5ghXWAEs6ZAbjO7bzDnY/bNZ3IrYpCeyLps28SIIF4EIi30G5YxmBu467PlW9/KFVCeiDrmBmrimTOJ0elQ+NMGXFVTjyQsA8SIAESSGkCugk/KR1MTo4ESCCpCei231JoT+rlGP/BWVykmHUAACAASURBVA9ztLPwMAuKOPQSh4jWqVNHDTZUoT0jI0P69+8v69atU9c7+Xq7FSWtWfeBxFgcRAp7GhTjEM4ZM2b4HjZcdNFFynMdDx2sxSq0Q0xHFn2NGjX8Dno1xF6I5KgDqxqjuBHat2zZog463bBhg7qsQ4cOct9990mrVq0kJye0m+1I5utWcLaO126O1sNhkZEOGxnzobTw1cdbCHYH2YYjtOMQXXjcV65cWXF0Ox839SKZj9s1Hf/d4M8eKbQnkj77JgESiAeBeArtZsuYfm2zpWerLDEy1gMJ7ROXFcmb/++oNPyfdPn9qMj3B0qluFSkYk6atKyfIXf9NVuOyaNvezzWCvsgARJIDQK6CT+pETXOggRIwIsEdNtvKbR7cZXGcMxW+xirhYdVwLaKoaEI7Y8++qjKIEdGu1EgVOMwVDtxFXXciJL79u1TViLjx4+Xw4cPq6btDja1ZoEbFifmhw3I2MfnvXv3dhTaR44cqfpE5rrRFvzVcaAqDuJs27atyoKHRY5xiKwbob2oqEgd5oq3DcwFDyVgt4I3DiC+I6MeDy4ClUjn6yQ4Y66Iz5gxY/xsbPDgolOnTn7DWrJkiRLVsZ7wJgEOPz3rrLPUHI03KgIdLIuGnIT2wsJCWb58uTpjAA9xEEe0bWS3R1toj2Q+btZ0DH/yrpqm0O4KEyuRAAl4mEA8hXazZczjPXIlO1MchfZh8wpk/b9LAhKuUTVNHr0uV+qdkO7hKHDoJEACJBA/AroJP/Ejy55IgARIwJ+AbvsthXb+AsoRMIud1oNEzT7UsPewiqhuhXazp7l5AO3atVM+3SeeeKJtZMI5DBVZ6fDmPuWUU1yJvWZPdVxg9qA3N2AWe2FLMn36dHnggQeUXY2RHQ+/ePz3ypUrlTXKTTfdpATm7du3q6bcCO2oBzsWZOUvW7Ys4Ipt0qSJsl5B+3l5eeXqBRKD3c43nMNQ7Q5mhSCPzHo8lEAxWFWsWFHMNjtuH3I4/YRxKOzw4cPVwwrzGwDhzAcWQTggt2XLlr5uI50PhXanCPJ7EiABEog9gXgJ7VbLGGSoo7jJaH//y2I5u066DLo0R46vnCYlpSL4bPI/i+RIYZmcVSdDHrs+V7ICP3OPPUj2QAIkQAIeIaCb8OORsHCYJEACKUhAt/2WQnsKLuJIp2S1jzGLwbA9GT16tOoCGdo44BOZ1UZxK7QHGyNE0XHjxtlmtYcqtENknzhxosqWNpdg4ijqmb29zRnX5jasQvvChQtVX7Ciadq0qbz66qsqcx0HfuLf4HjBBRcoi5RQhXb0i7cN8GDjxRdflC+//DIgQlik4GDUatWq+epEY76hCtMYx4QJE+Skk07yG2ugzHpUQvb+7bffLi+99JK6xizCB2LvtN4xDhweiwx585sSoc4H/dgJ7ZHOh0K7UwT5PQmQAAnEnkA8hHY7yxhjZk5CezACb6w7Ks//s0hys9JkbPccaXwSlfbYrxj2QAIk4HUCugk/Xo8Xx08CJOBdArrttxTavbtWYzZya4Zz586dlfBZUlKiRGLjoFAI7rDmMJdQhXaI9MgC/+STT5Roj4IsegjK7du3LzdHt0I7MqlhQXPeeefZ2qns3LlTunXrJmvWrFF9GFYvRofffvutOlzU2BDsrGfshPYPP/xQ2ZMYh8R+9913KpvaONzzmGOOCVtoN8aGOGzdulVlycMe5dNPPxV4hJuL9WFFNObrVpi+6667lLULHlDYWQDhgQSy+2HrY/cQA2804Hp8f/rppytbmWbNmvnNz8zezQ8BWe1Yr/fcc49vTG7nY27fTmiPdD4U2t1EkHVIgARIILYE4iG021nGGLOKRGj/+XCZ3DO7QL7/pVSGXJEjl52VGVtYbJ0ESIAEUoCAbsJPCoSMUyABEvAoAd32WwrtHl2osR72lClTlNiJYoiLyDZGdvauXbuUGI6s7zZt2vgNJRShHSI7/Lxhp7JixQpleYK2Ua6++moltpuzsvF5IFESWcXwfIdIC4EWQje8vnFwq92BoWYx1w1L42EDBFuj2AntELzh5w6hHv3DgxwPEJBN/frrr8uPP/7o+x7tuLWOCTZGCO8fffSRjB07VgnvKLA2ee2113yHuEZjvnYe7eeff75s3rxZRo0aJRCcURBX+NXjkFur0I41hM+nTZvmBruqY8fIjUc7DmXFYb7GuKxr1slz3hhgsHrRmA+FdtdLgRVJgARIIGYEYi20//BrmQya9bscyC9zPYfBl+ZIp2bOovmh38vk3jkF8u/9peL2GteDYEUSIAESSFECugk/KRpGTosESMADBHTbbym0e2BRJmKIZq9sQ+wsKCjw2cZYD0k1xuhWaEeGNzLZBw0apMRYWJvA3gOiqlFgH4PMbLNYG0yUxAGYqA/7FhSI7RDa4c1tbiMccdTuwYJZ7O3YsaMS+VEgtMNLHdnYv/32m7KNMSxQfv75Z4GVydq1awOKyOZ4W61UkC0OD327THE8rDBsasyZ19GabzDB+cCBA3Lbbbf5ie2wjenevbvf8rW+KeBmbdutNSeh3Wg3mA1SNIT2aMyHQrubVcA6JEACJBBbArEW2vf+Wib3LyiQg0fshfaiElE+65npInm5aZImInf8NVs6NM6U5ZuKZco/i+T0E9Pl79eU92BnRnts1wZbJwESSE0Cugk/qRlFzooESMALBHTbbym0e2FVJmCMVvuYSy65RPlnw64EBZnCyGK2FrdCu50FxzfffCO9evWSL774QjULoRp+5PA1N4qTKLlt2zaVIf/xxx+rS5BdDWEa4rZRkOl8/fXXy4YNG0IiO3ToUHniiSd815jFXiPjvUqVKjJgwACZPHmyX9uGzY51/G4y2tEnHiCgNG7cWL1JcPbZZ5cb+4IFC1S2OLLozZYs0ZqvkzAN5jiMFRnuRvxgOQT7HqOYve/dwjdsdy677DJb9jgkFtY/dsXugREOYkVxmo/RXrB60ZiP05p2yymW9c4991yp2nVVLLtg2yRAAiSQUAKxFtqdJhfMOmbTf0rk/vmFkpkh8niPXKlf448DVI3yybcl8ujiAsnKoEe7E2d+TwIkQAIGAd2EH0aeBEiABBJFQLf9lkJ7olaaB/o128eYh2snkhvfRyK0ow0IphCVYf+CAq91iO2GZYsbURIe8jfffLPPt7xdu3Yq2/zEE09UbZrnFcgDHPWsmeA4WHXu3Lk+OxY7oR3jtHJDZj18xq+66qpy1jduhHZrVnarVq1U9j887CtWrCgHDx4UcIcNj3HIqjkLPFrzdSNMW+OHBydTp06VvLw8sT68gUc+7IHwnbVYM8XxVgIeOBiZ/G4y2uGPDybowyizZs1SWf8obuYTrF605uNmTSd6u6DQnugIsH8SIIFYE0hmod04RPXL3SXqoNNRXXKkemXkvIvs/KlUHn6jUHb8WCotTs2Qh68tn/Eea3ZsnwRIgAS8SEA34ceLMeKYSYAEUoOAbvsthfbUWLcxmUWgTOhgAmmkQvv+/fvVYaJLly5Vc4JIDTHa8It3I0pCIP/b3/4msC4xCixk8A/EUXjBI/sbxc573QzT7G1uHHBqZMcHEtpxsCvEXAi9KE2bNpVXX31VGjZsGJbQDlsdHDprPXg2UNCRxW/YtuTn50dtvm6EaYj+yGqHP7wRP7xRgJgGs3GxzsX6kKNFixYqZnXq1FFVQz0MFde0bt1avQ1Qr1491Yab+QSrF635OK1pp4cKkX7vZvOg0O6GEuuQAAl4mUAyC+3g+t3+UnngtQLZd/BPe5myMpHfCsoE/65RNU0evS5X6p3gn+3u5Zhw7CRAAiQQSwK6CT+xZMm2SYAESCAYAd32Wwrt/D0EJGD1BzcqPvvss8oexa5EKrSjTRxeifZxsCiK2S7FSZQ0xrRjxw4l7q5evVp9hCz8mTNnquxpZFkb9iZOGeU7d+4UPFhYs2aNaueWW26RSZMmSXZ2tp/YC/Ed7VeuXFmNG57shs2OWcyHrYvh4Y72nPo35gPBHAeMTp8+3Zftb8ffehBpKGIw2gs2X7fC9Oeffy433nijjzEOZkUmOXzrcUCsEY/Zs2erQ1sDFawDtGMcbotsebBDCVVor127tjz55JMqlkZxO59A9fAAIRrzcVrTkQrpTte72QIptLuhxDokQAJeJpDsQjvY/ppfJrM/OSoffl2svN6R035MXpq0OSNT+rTOUv/NQgIkQAIk4I6AbsKPOyqsRQIkQALRJ6DbfkuhPfprKKVatHpQm72/7SYaDaEdh5pCHIRwbRT4rkNoRca7+TBRiLFdu3a1ZT5//nwZPHiwT7CHDU2TJk18B7oGs8AxGkQ2udlz3Tz/QAKm9QGF2dsdGd8QjxcvXqy6cCu0oy7GAh90iNYQf7/++mvVBuxqMK4OHTqoTHojYxvfmf3dI52vW2Ea4xw/frzKwDcsgMAKh8K+9dZbasxObxKgjlX0Nw6UhV2OG6EdbyDUrVtXLrzwQoGPO2JvLm7nY1evUaNGfnGMZD7WA3Kta9pJKI/0ezcbFoV2N5RYhwRIwMsEEi20e5kdx04CJEACXiSgm/DjxRhxzCRAAqlBQLf9lkJ7aqxbzoIESIAEYkaAQnvM0LJhEiCBJCFAoT1JAsFhkAAJkECcCOgm/MQJK7shARIggXIEdNtvKbTzR0ACJEACJBCUAIV2LhASIIFUJ5BMQntxcbFkZmamOnLOjwRIgAQSSkA34SehsNk5CZCA1gR0228ptGu93Dl5EiABEnAmQKHdmRFrkAAJeJdAhew0eXtoxaSYgG43IkkBnYMgARLQkgD3Wy3DzkmTAAkkgIBu+y2F9gQsMnZJAiRAAl4iQKHdS9HiWEmABEIl0LZRpozqnBPqZTGpr9uNSEwgslESIAEScEGA+60LSKxCAiRAAlEgoNt+S6E9CouGTZAACZBAKhOg0J7K0eXcSEBvAjmZIhP7VpD6NdKTAoRuNyJJAZ2DIAES0JIA91stw85JkwAJJICAbvsthfYELDJ2SQIkQAJeIkCh3UvR4lhJgATcEIBdzHn1M6RHy6ykEdkxbt1uRNzEinVIgARIIBYEuN/GgirbJAESIIHyBHTbbym081dAAiRAAiQQlACEdpR169aRFAmQAAmQQAwJ6HYjEkOUbJoESIAEghLgfssFQgIkQALxIaDbfkuhPT7rir2QAAmQgGcJUGj3bOg4cBIgAY8R0O1GxGPh4XBJgARSiAD32xQKJqdCAiSQ1AR0228ptCf1cuTgSIAESCDxBCi0Jz4GHAEJkIAeBHS7EdEjqpwlCZBAMhLgfpuMUeGYSIAEUpGAbvsthfZUXMWcEwmQAAlEkQCF9ijCZFMkQAIkEISAbjciXAwkQAIkkCgC3G8TRZ79kgAJ6EZAt/2WQrtuK5zzJQESIIEQCVBoDxEYq5MACZBAmAR0uxEJExMvIwESIIGICXC/jRghGyABEiABVwR0228ptLtaFqxEAiRAAvoSoNCub+w5cxIggfgS0O1GJL502RsJkAAJ/EmA+y1XAwmQAAnEh4Bu+y2F9visK/ZCAiRAAp4lQKHds6HjwEmABDxGQLcbEY+Fh8MlARJIIQLcb1MomJwKCZBAUhPQbb+l0J7Uy5GDIwESIIHEE6DQnvgYcAQkQAJ6ENDtRkSPqHKWJEACyUiA+20yRoVjIgESSEUCuu23FNpTcRVzTiRAAiQQRQIU2qMIk02RAAmQQBACut2IcDGQAAmQQKIIcL9NFHn2SwIkoBsB3fZbCu26rXDOlwRIgARCJEChPURgrE4CJEACYRLQ7UYkTEy8jARIgAQiJsD9NmKEbIAESIAEXBHQbb+l0O5qWbASCZAACehLgEK7vrHnzEmABOJLQLcbkfjSZW8kQAIk8CcB7rdcDSRAAiQQHwK67bcU2uOzrtgLCZAACXiWAIV2z4aOAycBEvAYAd1uRDwWHg6XBEgghQhwv02hYHIqJEACSU1At/2WQntSL0cOjgRIgAQST4BCe+JjwBGQAAnoQUC3GxE9ospZkgAJJCMB7rfJGBWOiQRIIBUJ6LbfUmhPxVXMOZEACZBAFAlQaI8iTDZFAiRAAkEI6HYjwsVAAiRAAokiwP02UeTZLwmQgG4EdNtvKbTrtsI5XxIgARIIkQCF9hCBsToJkAAJhElAtxuRMDHxMhIgARKImAD324gRsgESIAEScEVAt/2WQrurZcFKJEACJKAvAQrt+saeMycBEogvAd1uROJLl72RAAmQwJ8EuN9yNZAACZBAfAjott9SaI/PumIvJEACJOBZAhDaq3Zd5dnxc+AkQAL6EqiUmybn1suQHi2zpH6N9KQHoduNSNIHhAMkARJIWQLcb1M2tJwYCZBAkhHQbb+l0J5kC5DDIQESIIFkI0ChPdkiwvGQAAmESiAnU2Ri3wpJL7brdiMSahxZnwRIgASiRYD7bbRIsh0SIAESCE5At/2WQjt/ESRAAiRAAkEJUGjnAiEBEkgFAm0bZcqozjlJPRXciOTl5cnpp5+e1OPk4EiABEjA6wR0E368Hi+OnwRIwLsEdNtvKbR7d61y5CRAAiQQFwIU2uOCmZ2QAAnEgcAH9+fFoZfwu9iwYYPUqlVLjj/++PAb4ZUkQAIkQAKOBHQTfhyBsAIJkAAJxIiAbvsthfYYLSQvNvvEE0/I8OHD1dA7d+4sL730klStWrXcVD777DPp06ePbN++XU499VSZPXu2tGzZUtXbvXu3XHPNNbJ27Vr1d69evWTq1KkqO8tcrPUWLlwoXbt2tW0D37Vv315uvPFGWbx4sarTtm1bmTdvntSsWdMW9U8//SS9e/eWZcuWqe979Ogh06ZNk4oVK7oKTUlJiSxZskT1sX79etm2bZu6rn79+tKsWTPp3r27XHHFFZKT458ZF2xekcw/EJto8HUDxG49BGJUu3ZtadKkiVx//fUqpk6xD7d/N9chdmC0efNmX/VQ1wJiOn36dFm+fLl89dVXcvDgQfW7OPPMM6VDhw5yww03SL169RyHg/XUr18/wdo0ytChQwW/u2QvFNqTPUIcHwmQgFsCiRLai4pFhs8rkC93l0jdE9LlqV65UqVCWrlh//vf/5aTTjpJsrKy1HervimWcUsKBdcPvjRHOjXLdDtV1iMBEiABEghCQDfhh4uBBEiABBJFQLf9lkJ7olZaEvYbC6G9evXqMmnSJOnWrZvfjEMV2iHYmseHdl9++WW57LLLbEmuWLFCCaB79uxR38+aNUv97aZs2rRJhg0bJkuXLg1avVWrVvL0009LixYtfPXiLbRHg68bJlah/cCBAwKReObMmUEvb9eunbzwwgvqAYVRrIzC6d/NNahjXjPGNXgdf86cOeqBSbBSWFgozz77rEycOFE9QApUILoPGDBARo0aVe7Bi3FNWVmZqjN58mS/Zi666CKZO3euyl5M5kKhPZmjw7GRAAmEQiBRQvvcT4/KjJVFUvZ//58kmND+22+/SeXKldWUfvytTIbMKZA9B0rV3xTaQ4k065IACZBAcAK6CT9cDyRAAiSQKAK67bcU2m1W2pEjR+Tnn38OuAYzMjKkRo0agn+nUomF0A4+EFtfeeUVOfHEE324whHazZn0aGj06NHy0EMP2YbgwQcflIcfflh9d8455ygxs0GDBo7h+vTTT+X2228XiO1uygUXXKDEZkNIjrfQHg2+buZpFtohGo8YMUIef/xxN5fKddddJy+++KLv7Yh4Ce14GIA3L959991y48TagDAeqEBkxxzxFsThw4cd51mpUiXBmhsyZIikpZXPUPz222+lZ8+eYvwPjNEgrnv++efV2xfJXCi0J3N0ODYSIIFQCCRCaN/yQ6mMeLVADv0OmT240F5aWirp6elKkH98SaG8/2Wxb3oU2kOJNOuSAAmQQHACugk/XA8kQAIkkCgCuu23FNpFBMLh+++/L4899piyPHES1po3by6wM4FFRiqVWAntYDRu3DhlS2OIkOEI7fn5+cp6Y8GCBQp7x44dlYCPrG5zsdrG3HLLLSqrPjs7O2i4YAlitqdBpvJNN90kd911lxLScfML79QJEyYoCxtjnUBcBTvMLRFCe7T4ul3LO3fuVG8orFmzRl2CmECUBiMwwFsEELKRyY5iffvALSO34wlUb9WqVeothl27dimbl7PPPlutF5TLL79cWR5Vq1bN9nKssf79+/tsXvD2wt133y1XXnmlsh+CiI89YPz48bJlyxbVRrBMefR75513qjXTunVr5b1r2CC5XZ+R8ojkegrtkdDjtSRAAslEIN5Cu2EZs2l3iZx+Yrp8831p0Ix2g5VhGVM5N03S0/7IbqfQnkwriWMhARLwOgHdhB+vx4vjJwES8C4B3fZbCu0iKuP15ptvlr1797pauRTa3Xu0G0AbN26srF4gdqKEI7Tjuueee04GDhyo2oDdBtq8+OKL/eJmto1BxjC85uEb71TMYmiwDGVkOw8aNEh+/fVX6dKli1xyySU+wdatiBzu/ANlg0eLrxMjfG9+swDe5IgBxGNzgdiODO7Vq1erj5H9Djsep9i76d9tHfNbDfBlx0OUW2+9VQnvwayHrJnw1rcWzP1/8MEH6qHChRdeqDL3EQfrmy5FRUXqLQmsQxRY7px11lk+4R0PAWBlg8+StVBoT9bIcFwkQAKhEoi30G5YxjSunSEXnZ4hk5YXOQrthmXMj4dKZeAlObJo3VH59/5SCu2hBpv1SYAESCAIAd2EHy4GEiABEkgUAd32W+2FdrMIBvuG+++/X2Wm2tk/JGpRxqvfWGa0Yw7IDodNBg4QDVdoth5uaWcBYhZY4Z+O7OQ6deoExWgVQ3HIJTKeYREUSkmU0B4tvm7migxuHHSK7H4UsLrvvvsEWd/Ww2Ht2nPLyM1YAtXBQzOI6ytXrlRVsO5gI2N+I8L8JoK5Hau/Pw5CxXXhlo0bN6oDWXGQqiHw/+Uvf/F7EAEveHi4J2uh0J6skeG4SIAEQiUQT6HdsIzBGMddnyvf/lAqE5YWBhXazZYxlzTJlNsvzpah8wootIcaaNYnARIgAQcCugk/XBAkQAIkkCgCuu232gvtyLxFJiqEVrc+3olanLHuNxZCe8uWLVUGNErNmjVVRjqyy8MV2q32MVYLEKttTCAx1crSKsxC9IT4GWpxKyKHO3/rddHm62a++K2AK2JpLogv3ljAGwYQ3+2yu1HfLSM3YwlUZ8mSJUocx3owZ4yb34gI5N0/ZcoUlW2OAl9/vOmAt1jCLeY+27ZtK/PmzVMPcJDhD+sZFCcrm3D7jtZ1FNqjRZLtkAAJJJpAvIR2s2VMv7bZ0rNVlixZX+wotBuWMcdXSZfxvXIlJ1Pk3jkU2hO9btg/CZBA6hHQTfhJvQhyRiRAAl4hoNt+q73Qboh+sCGBtQN8uXUtsRDaIVrOnz9fPvzwQ4X10ksvlVmzZgnsVyC4wxMfBX7XXbt2Vf/tJMSahcuTTz5ZWZe0adNGXWv25Ub28IwZM6RTp06OId2xY4dce+21vsMqzVYnjhebKoRz0Gco87e2Hw2+TvM79dRTVXY/RH2jgNcdd9why5YtC3h5kyZNlFULBO+8vDxfvVAZ2fUfbMw4c8EsYiOzHYeawlvdnF0e6CBSnCeADH2USG2irA+GYBuD3xnKe++9pzzk8TDAuo6dYhLv7ym0x5s4+yMBEogVgXgJ7WbLmMd75Ep2pjgK7WbLmBGdcqTNGZnqAFUK7bFaDWyXBEhAZwK6CT86x5pzJwESSCwB3fZb7YV24wDM33//3fZgzcQux/j2HguhHQJ6QUGBOkgSgiIKRGxYj4QrtFvtY8yi+COPPCKjR49W/RjZw8i0dipm33FjjIanuNO15u9DFZGNa90+aLB7CBEpX6f5BRK6ISLjQcaLL74oX375ZcBmEGccjGocPBoqo1CFdqs/PGxj8FAAxWoRZBbhjQkgmx0PMFAiFdrNa9XqC299+8IswjvFJN7fU2iPN3H2RwIkECsC8RDarZYxDf8nXU0nWEa71TJmeKccSROh0B6rhcB2SYAEtCegm/CjfcAJgARIIGEEdNtvtRfasdIgxMHrGzYOOMBR17Jo0SLfoaGdO3cOmOFvFqWtIqidEHzFFVcoK46ZM2cqtLAUeeyxx+Tvf/97WBntR44ckVtuuUVZcKAYYy0pKVE+3DjcFgWC+0MPPeQqnFbfca9ktEOgj5SvEyAnoRvct27dqvzQly9fLp9++mm5g4WHDx8uyBTH2QexFtrBBAefHj582M82xpin+dBbnMeAg0ibNWvmw2D2+I9UaDc/vLJ78GN+MHTRRRcp+yq8XZNshUJ7skWE4yEBEgiXQKyFdjvLGGOswYR2q2XM8ZUhs1NoDzfOvI4ESIAEnAjoJvw48eD3JEACJBArArrttxTaRZSNCYTAN954Q2677TaVbX388cdrZyNjFtqDZYOHKrTDEubzzz9X4ufmzZvVbxefQZw1MqHdZnQbP3yzj7YhBCNbGVYcu3btCtmKw/DqN/zkveLRbnCLNt9INlgI7x999JGMHTtWCe8osJ157bXXlIjsZA0USd9YA/3791dWMW6L9aHK008/Lffee6+6PBKP9gMHDvg9+HEaD6xsYF+FNwCSrVBoT7aIcDwkQALhEoi10G5nGWOMNZDQbmcZY1xD65hwI83rSIAESCA4Ad2EH64HEiABEkgUAd32W+2F9u+//15lW0P8++677wRWMk4l0ixXp/YT9b1ZaA82R7O3NA6UfP311+WUU05Rww4kosI3G9nlgTLMQxXazV7b6BdiKSxUDNuYUA+XtFqKhJtd7FZEjtZhqAa3aPMNtAatnO666y51KCoy1a1lxYoV6sEHHmKYs+LdMgrnd/Dtt9+qt1KMjdxNG9a1Yh43rsehuHjwEmoxnxfg9lq8qTFp0iTJzs52e0lc6lFojwtmdkICJBAHArEU2n/4tUwGzfpdDuTDgtLTIgAAIABJREFUCMZdGXxpjuw+UCoL1xx1d4GI1D0hXZ7qlStVKpT/317XjbAiCZAACWhOQDfhR/Nwc/okQAIJJKDbfqu90B6qjQXWZqoK7Z988okSRvHAAX7SzzzzjK2VjtkOw5ypDDbBRFQ81Ojdu7fvYFTz7zxUod1qH3PJJZco/23Yl6DACmjUqFEhbSVmSxFkF8NCZMiQIeVEZLwBMWLECPnmm29U9jGEWsPuw62IHG2hHRONJt9g4Mzxhw0QDqM9++yzy12yYMEClV0OL/IzzzxTWbScddZZMc1ox1j69u0bUtyt3unWTPQLLrhA2R7Vr1+/XLsff/yxOjgVD5zwlsZ5550nOTk5qp7ZgsbtgMyc3F4Tj3oU2uNBmX2QAAnEg0Ashfa9v5bJ/QsK5OARe6G9qETkSGGZZKaL5OWmKQ/2O/6aLbt+KpV3NxTbTh8t5ReUSXGpSMWcNMnOEKlTPV0evjZHKuVSaI/HmmEfJEACqUlAN+EnNaPIWZEACXiBgG77rfZCuxcWZbzGaD1EElnII0eOlO7du0vFihXl0KFDSlRF9jiEYhTYwUydOtWXgeskNJvFV/O8QhXaca3ZPsbclpOneCCe+/fvVyLt0qVLVZWqVasqL/h77rlHCemwRNmwYYNMmDBBFi9erDzAUW666Sbl8w+B1Wn+Rt+xENrRdjT5BuJkPYy2VatW6sFD+/bt1TrBWyF4O2LMmDGyfft21Yw5a9wto1DXvfXhS7du3dRhrXl5eeWasma+44EKHiAYmfmzZs1SWexGjDFHCOodOnRQcYYYjzWLcx3g749y8sknq/7AYe/evYKDVo0HP9b2zQOyZr6Hm0EfKq9Q6lNoD4UW65IACSQzgVgK7U7zDubRHuhaWsc4UeX3JEACJBAeAd2En/Ao8SoSIAESiJyAbvsthfbI10xKtfDUU0+pTFxDYAw2uZo1a8r06dOViGoUJxEV2eDmg1GN68IR2q0HmBptBRNYnYKFgzxvv/122bRpk1NV9T0O04SvNjKZUZzm74ZTuCI82g6Hr5uJmh9eONnUWNvDOsHDCTywsWMUav+B6lsfAAQ70Nbq5d6iRQv1kKJOnTqqeeOtBXi9u/kt4JrBgwerQ35h+7JkyRLp16+fyuZ38l63ZtBbDyLG7wUPlVDuuOMO9VDHXCL93g1/Cu1uKLEOCZCAFwhQaPdClDhGEiABEog9Ad2En9gTZQ8kQAIkYE9At/2WQrtlHUBg+/rrr31Zqvi6YcOG0qhRI58lRCr/eDB/+KgjqzaYwAjxFNnusAYx+3O7EZqtB3eCZzhCu9Uv3IhLpBnB8H8fNGiQrF69OmiokeUMMbd169a+em7mj8rhiulu2g+Vr5v1bH1LID8/X8UfD1pCXSfh2DW5eUsBXvEDBw5U03FTH2sOb2Rg/BDDIWDD2sgo+C0gYx0xDnZ2A958wO/g/vvvV9nzeBAxbNgwdS2KVcS3422240FmPN4cadOmjaoaqZDudL2b+FNod0OJdUiABLxAgEK7F6LEMZIACZBA7AnoJvzEnih7IAESIAF7ArrttxTa/7sOIKrhEEL8A49ya6ldu7YSXyHkGR7MqfojglAI72nYZ3z22WfqwQMKxMgGDRrIhRdeKDfffLM0adKkHAI3QjDah3gJuxGjhCO041qrJ3e0PK6xHt555x2ZP3++YmBY5cCnu1mzZtKlSxfp1KlTOVsSN/PHuGMptIfK1806thOuA60TCM+IA2xW4Plfr149vy5iIbRDCIdoDksfFGtWuN0cd+7cKXj7Yc2aNeprWL0ggx32N+aC/QDrDIcA47cAYd6YY7t27aRXr15yxhln+C6xthvswFjjIqyxPn36+Kx2hg4dqqxsUJyE8ki/dxN/Cu1uKLEOCZCAFwgku9COGxH8b4xxLgitY7ywqjhGEiABLxLQTfjxYow4ZhIggdQgoNt+S6HdxiYConqNGjV8K3rfvn0+oRViO0TiVBfbU+PnzFmQAAlEgwCF9mhQZBskQALJQCCRQrub+eNGBIkNeJuShQRIgARIIHYEdBN+YkeSLZMACZBAcAK67bcU2k0HSCKDCP7kPXv2lIyMDN9KwSGYc+fOVZYqyJzFgYfIZmYhARIgAR0IUGjXIcqcIwnoQcALQjvO+rB7a1CPCHGWJEACJBAfAroJP/Ghyl5IgARIoDwB3fZb7YV2w+f77bfflmeeeUaJ7IEKxPa7775brrzySpk6dao69JCFBEiABFKdAIX2VI8w50cC+hDwgtCOaJxzzjn6BIUzJQESIIEEENBN+EkAYnZJAiRAAoqAbvut9kL7nj175LrrrpMqVarIK6+8ItWrVw/4U/jpp5/UYYnw7543b57gQFAWEiABEkh1AhTaUz3CnB8J6EGgQnaavD3U/xyOZJu5bjciycaf4yEBEtCHAPdbfWLNmZIACSSWgG77rfZCu3EwY61ateSll15SB1AFKsaBixDncXgnvNxZSIAESCDVCVBoT/UIc34koAeBto0yZVTnnKSerG43IkkdDA6OBEggpQlwv03p8HJyJEACSURAt/1We6HdyFL//ffflQ87BPdABQI7rGUqVKjgmP2eRGuaQyEBEiCBiAhQaI8IHy8mARJIAgI5mSIT+1aQ+jXSk2A0gYeg241IUgeDgyMBEkhpAtxvUzq8nBwJkEASEdBtv9VeaC8rK5Nhw4Ypz3UchDpkyBBJS0srtyRRb/z48epA1BtuuEGee+4523pJtJY5FBIgARKICgEK7VHByEZIgAQSQAB2MefVz5AeLbOSXmQHHt1uRBKwJNglCZAACSgC3G+5EEiABEggPgR022+1F9qxrD777DPp06eP7Nu3T/r16yd33nmnnHbaaZKRkSElJSWydetWef7552XGjBlSo0YNmTlzplx44YXxWZHshQRIgAQSTABCO8q6desSPBJ2TwIkQAKpTUC3G5HUjiZnRwIkkMwEuN8mc3Q4NhIggVQioNt+S6FdRJCtPmnSJBkzZozs3bs34HrG4acjR46U/v37M5s9lX71nAsJkEBQAhTauUBIgARIID4EdLsRiQ9V9kICJEAC5Qlwv+WqIAESIIH4ENBtv6XQblpXGzZskHHjxsnSpUsFB58aBQekXnrppTJixAhp2rRpfFYieyEBEiCBJCFAoT1JAsFhkAAJpDwB3W5EUj6gnCAJkEDSEuB+m7Sh4cBIgARSjIBu+y2FdpsFDLsY2Mjg37CPgV0M/s1CAiRAAjoSoNCuY9Q5ZxIggUQQ0O1GJBGM2ScJkAAJgAD3W64DEiABEogPAd32Wwrt8VlX7IUESIAEPEuAQrtnQ8eBkwAJeIyAbjciHgsPh0sCJJBCBLjfplAwORUSIIGkJqDbfqud0P7zzz/LhAkT1CIcPHiw+jf+PnTokOuFWaVKFXXtcccd5/oaViQBEiABrxKg0O7VyHHcJEACXiOg242I1+LD8ZIACaQOAe63qRNLzoQESCC5Cei232ontO/evVuuueYatQoXLlyo/o2/165d63plNm/eXF1bu3Zt19ewIgmQAAl4lQCFdq9GjuMmARLwGgHdbkS8Fh+OlwRIIHUIcL9NnVhyJiRAAslNQLf9VjuhnRntyf0D5OhIgASSjwCF9uSLCUdEAiSQmgR0uxFJzShyViRAAl4gwP3WC1HiGEmABFKBgG77rXZCeyosUs6BBEiABOJJgEJ7PGmzLxIgAZ0J6HYjonOsOXcSIIHEEuB+m1j+7J0ESEAfArrtt9oL7SUlJbJv3z7JyMiQE044QdLS0gKu9rKyMtm2bZts2bJF2rVrJ3l5efr8MjhTEiABbQlQaNc29Jw4CZBAnAnodiMSZ7zsjgRIgAR8BLjfcjGQAAmQQHwI6Lbfai+0G57ttWrVkpdeekmqVq0acKUdPHhQbrzxRtmzZw892uPze2QvJEACSUCAQnsSBIFDIAES0IKAbjciWgSVkyQBEkhKAtxvkzIsHBQJkEAKEtBtv6XQ/t/DUd0I7Rs3bpQ777xTiouLKbSn4I+fUyIBErAnQKGdK4MESIAE4kNAtxuR+FBlLyRAAiRQngD3W64KEiABEogPAd32W+2E9qKiIhkyZIg899xzYa+oHj16yLRp06RixYpht8ELSYAESMArBCi0eyVSHCcJkIDXCeh2I+L1eHH8JEAC3iXA/da7sePISYAEvEVAt/1WO6Edy/GLL76QG264QTZt2hTS6qxUqZI0b95cxo0bJy1atAjpWlYmARIgAa8SoNDu1chx3CRAAl4joNuNiNfiw/GSAAmkDgHut6kTS86EBEgguQnott9qKbSbl2AoHu3JvXQ5OhIgARKIDQEK7bHhylZJgARIwEpAtxsRrgASIAESSBQB7reJIs9+SYAEdCOg236rvdD+888/y4QJE9QhqHfddRftYHT7xXO+JEACjgQotDsiYgUSIAESiAoB3W5EogKNjZAACZBAGAS434YBjZeQAAmQQBgEdNtvtRfaw1gjvIQESIAEtCIAob1q11VazZmTJQESiA2BSrlpcm69DOnRMkvq10iPTSceblW3GxEPh4pDJwES8DgB7rceDyCHTwIk4BkCuu23FNr/uzRLSkpkzZo1snPnzoCL9dtvv5UffvhBdu3aJVOmTJHatWt7ZmFzoCRAAiQQLgEK7eGS43UkQAKBCORkikzsW4FiuwWQbjci/IWQAAmQQKIIcL9NFHn2SwIkoBsB3fZbCu0icuDAAWUbM3/+fFfrHQeiLly4kEK7K1qsRAIk4HUCFNq9HkGOnwSSk0DbRpkyqnNOcg4uQaPS7UYkQZjZLQmQAAkI91suAhIgARKIDwHd9lsK7SLyxBNPyPDhw5VP+/nnny+nnHKK/POf/5QKFSpI69atZevWrfL111/L3r175e6775abbrpJGjduLBkZGfFZleyFBEiABBJIgEJ7AuGzaxJIcQIf3J+X4jMMbXq63YiERoe1SYAESCB6BLjfRo8lWyIBEiCBYAR022+1F9p/++03JZyvWrVKnnnmGenZs6cUFRXJ7bffLhs2bJBXX31VGjZsqMR2ZL3ju1mzZikxXrdy5513Ksscc7nxxhtl6tSpkp2d7fc5Hkr06NFDVq5c6ff5448/LsOGDbNFt2TJEunXr5/89NNPvu+HDh2qHoTYFcSkb9++8tlnn6mvW7ZsqWJz2mmn+VX//PPPBePcvHmz+vyiiy5yFUPjAUygOFeqVEnq1q0rTZo0UXNq2rSpX1WMq0+fPrJ9+3Y59dRTZfbs2WqMoZb8/HzFZcGCBb5LzzzzTJkzZ46cddZZAZsz949KeJg0btw4SUtLC2ucZWVl8vHHHyt2aBsPn1BgoQQG3bp1ky5dukiVKlXKjcm8du644w55/vnny9XZsWOH4Ltly5b5vsNv88knn5Rq1aoFnOfu3bvlmmuukbVr16o6eNuka9eu6r+t3/Xq1Uut17w8f2EnWBtGx7CXwhqdN2+erF+/XrZt2+Y3/+uvv171a23bGgc38Y9kvbhpP9Q6FNpDJcb6JEACbgkkSmgvE5HHlxTK+18WyzF5aTKxT67UqlbeM37nT6Uy9YMi2birRAqOiuB/Qk+okiZdm2dJl3OzJCPKNvO63Yi4XSesRwIkQALRJsD9NtpE2R4JkAAJ2BPQbb/VXmg3BDaIYxDQatasqVYGBMnx48fLyy+/LJdddpn67IMPPlCC5y233CKjRo3S7jdkJ7Sfc845MnfuXGnQoIEfjxUrVsgNN9wge/bs8fs8kNAOEXfAgAEyefJkv/oQxdF+rVq1bHnjO7xlYIjzeBjy1FNPSU7OH6+iQ6TGQxOI0iiI73PPPaeEWafiJLSbr0e7EyZMkO7du/s+jpbQHkioffbZZxWzQMV6XSDx1s04//Of/8jIkSNl0aJFcvjw4YB94qEUYnzVVVf51XES2mHfdNtttymR3ChuRHbUDUVor169ukyaNEk9FDAXJ6Ed48NDn5kzZwZdNu3atZMXXnhB6tevb7sOnNac8T2FdrekWI8ESMDrBBIltK/6pljGLSmUomIJKLSv2V4iY94slMMFZZKZLpKXmyZHS0SOFJYJHlmff1qGjO6SK9mZ0YuCbjci0SPHlkiABEggNALcb0PjxdokQAIkEC4B3fZbCu3/zYaFkPvSSy8p+xgUCIoQY5F5iyxbFIi5vXv3FmQyQ3CrXLlyuOvMk9fZCe1gAW5W4TqQSB1IaMdBs3ibwPgBGoDQPmIA7nalsLBQ7r33Xp9ADyHVeDMB9XEtMrkNcXjw4MHy2GOPlcvAt2s7FKEd18NOCA9mzj77bNWcGwHbzUJ45JFHZPTo0eWqXn755SpLPlC2t51Ab5fR7TROZG5DBP/www/dDFdOP/10efHFF+WCCy7w1Q8mtNuJ7HhggYcuwTLZjcZDEdpxDcTwV155RU488UTf+IK1gYdAI0aMUA8Q3JTrrrtOzd/YS5jR7oYa65AACehKIBFC+4+/lcmQOQWy50Cpwm6X0Q4xffi8Avnm+1I5+5QMeeDqHFUPmfDv/6tYnlteJEVHy2TIFTlySZPoKe263Yjouu45bxIggcQT4H6b+BhwBCRAAnoQ0G2/1V5oNyxOjjnmGD+h3RDHIEw+9NBDavUfPHhQWZAgS1vHw1DNYikE8KysLPnll19Upq/Z3uXIkSMq6x9vCED4NlvBBBLaIXyifQji8MU//vjjZfHixYo72kIWstWextiSvvnmG0GcvvjiC/WRYSGDtpBVv2nTJvU5hF88IDFnGwfb1sxCe+fOnf3WB2xE0C9Ee4zdKOb5OQnYbrZUiNCwn3n33Xd9LN5//33ZtWuXnHzyyUrYb9OmjW1TdgKv9UEELgw2TlglDRkyRL0FgIK4gwUeWMAqJz09XVmoQBQHW/xGUJAxPmPGDJ+NSiCh/dChQ8p2B1ngRsFDG/ztRmTHNaEK7bgGb6zgAYxhoxOsjZ07d6r5rFmzRg0Rb7VAeMc6wvXYDx5++GHfHMDY/CaMXXCisTbcrJ9o1aF1TLRIsh0SIAErgXgL7WbLmLonpMv3v5RKhezy1jFrvyuRBxcWSG5WmjzeI1fq1/jTI8bcxrl1M2Rcj1yV4R6NotuNSDSYsQ0SIAESCIcA99twqPEaEiABEgidgG77rfZCuyEKQ6SFvUizZs3UqtmyZYvAc/mMM86QadOmScWKFX0Z7RA/dRfaYW2BDO4333xTOnbsqMRmCIwoGzduVML3V199pTy733jjDd8v0U5oNzzxkRmPAuEe3uOG8O7Gjxy+4bBRMTLXIc4XFBT4RHA7axen7SGY0G5cC5EVmfirV69WHyHzGz72EGCjIaaaLXjAAQ8cwNAQ3oN52AfKpLZmdAcbJ84uwMMKCPsogwYNUv0b1jwGB2R9P/roo/LJJ5+otxuQbW+2+7ET2vE2AsTuiRMn+kIRqsiOC8MR2q1vHwRrw8ynXr16SkTHwyBzsa6DYGcR4LporA2n9RvN7ym0R5Mm2yIBEjATiLfQbljGHF8lXXq3zpIJSwtthfYZq4pkzidHpXHtDHmyZ65kZfjHbfmmYnni7UKpWTVdnu6TK8dVio7UrtuNCH8NJEACJJAoAtxvE0We/ZIACehGQLf9VnuhHQsc2boDBw6UDh06KLEQvuMQbJG9/uWXXyobiLZt2yrRFjYlrVq1UgdCIgtep2IWSyG0Q0yHH3qNGjX8DvqEEIlDSiFKog6sT4xiJ0CahXkjG/gvf/mLn4Dt5EcO0RbjC+ShbfVudxM3N0K78ZaDkX1vznyPhpiKbG8cBoqCw2Xx0AeZ4livKME87INZljz44IOCf5weCKAOsrVRcOApDgdu1KiRG3x+daxCO/zs8aYI4mo8HAlHZEcn4QjtuA4e8LAWwkODYG0YD91wODIK9on77rtP7QPWBw5uwURjbbjtKxr1KLRHgyLbIAESsCMQT6HdsIz58VCpjOiUIxVz0lTWul1G+7i3CgVieofGmTLiqj/OfTGX9f8ukdELCyUnSwIepBpOxHW7EQmHEa8hARIggWgQ4H4bDYpsgwRIgAScCei231Jo/78sXbNHNAR141BUq7+3sXycslWdl5k3a1iFdhyOiQNjkblueNmbDzUFS1yDhxPGoah27IwHHaBi8Id4D5EZ7aM4+ZGjDt5KMFvFGJQNK5nTTjstJPBuhHartzz8/MECJVIx1ZolbTBev369eoCxefNmZeUSyMPe3D+yy/EQAw81UOCjjjcIzjvvvIDjNFsA4RoI4eGeTWBeOzicFrYrENoNkR2iNQ62rVOnTkgxQuVQhHasBXBBMR+MG6wNq32OMUBcDz/+iy++WInvyJLPyLCkPAaYTaRrI2RIEV5AoT1CgLycBEggIIF4Ce1muxd4qg/vlCPr/msPYye0D5tXIBDTrz4nSwZ1zC43fvi7D5pdIL8XlclD1+RK83ru9n+npaDbjYgTD35PAiRAArEiwP02VmTZLgmQAAn4E9Btv6XQ/t/4w2scou4PP/wgyLbFQafIkkY2NoRgZC5D1MQhjRCL3fpHp9IPzCyWNm/eXKZPny4PPPCAvPXWW75sa3huI/N65cqV6o0AZA3D03r79u0KhVVoz8/PV98vWLBAfW+2QnnvvfeUcA6Pdyc/coOz9eEIYob4IcM+1BJMaMfa+Ne//iVjxoxR9jlGMWfeRyqmLlmyRLHB/M32OVYBPJCHvbX/+++/X55++mmfZ72R0Q3hHj7wiBHeVMABqxCkf/31V8UN8UUxP0QIlaV57Rx77LFy9OhRn8iOthAnrA3UC7WEIrTD1mf+/Pm+g10vvfRS9XYK4okHCWvXrlXdwxqqa9euvqHs2LFDzX/ZsmUBh4eM/1tvvVXFLC8vL+g0Il0boTKKtD6F9kgJ8noSIIFABOIltJstY8b3ypXjK6eJ4cNOoZ3rkwRIgAT0I6Cb8KNfhDljEiCBZCGg235Lod3Fytu3b58SVRs2bCi1a9f2HaDo4tKUqmIV2iFGwl8b1iY4GBO2IsjChjiOf0M4xQGkhogLGFah3ZydbT1EEgJz7969feJmMD9yAzSyou+++27fAazmrOVQg2EW2t1cCxsXiLannHKKqh6JmIo3A8wZ/YZtDM4KQDHsefDfgTzsrf3jmo8++kgd5IkC3vB8x5q2E9qtAna0hPZALK2+6W6Yo04oQjvWLLz7zWsEaxLnMQQT2tEPHgrBtgdWUrCUClTcWOBEsjbccolmPQrt0aTJtkiABMwE4iG0Wy1j2pyRqYZAoZ1rkQRIgAT0JaCb8KNvpDlzEiCBRBPQbb+l0J7oFeeh/u2E9g8//FBlPSMjGVYk3333nTrg0hDN4WMfTGg3i9lm2x4DC94oGD16tPozmB85vt+6dasai2ENYrRhFcDdIg9FaIdIPHXqVOXbbZRIxNSdO3dKt27dZM2aNao5wzbGaNtqWWPnYW/XPzLWwWjp0qWqKRyMOnjwYGXvY81otz7oiLbQfvXVV8tVV10lsCDau3evGo/ZN91tnEIV2q+44go/P3/E7rHHHpO///3vATPazWMpKSlRaw1vbSxfvlw+/fRT3/iNevgNjBs3LuBDuUjWhlsu0axHoT2aNNkWCZCAmUCshXY7yxjj2FIK7VyLJEACJKAvAd2EH30jzZmTAAkkmoBu+612QjtEMmSoo8AHHAV/43O3BT7MuNatH7PbdpO9np3QDoEUWecQfnFAJ8RZeNzjQNnXX39dfvzxR9/3mJ85ox3e+BDh3333XVdTN8R8ZAxbC6w/IBZPnjzZti2IyRBTs7PL+6wG6txJaEe2PITrSy65RNmKnHDCCX5NRSKm4uBd8DY8zJ0AmQ9hNeoG6h9Z3QMGDPCJwz179pT//d//VQ9JzNYxv/32mxK+UR8lWh7taAsiOyx9jj/+eD/RGw9onnnmGXUQrtsSqtAOS5jPP/9cWRvB5x4Fn0E8NzLVrdYxwcaCvQNvCowdO1YJ7yiw3nnttdcE3vh2JZK14ZZLNOtRaI8mTbZFAiRgJhBrod3OMsbon0I71yIJkAAJ6EtAN+FH30hz5iRAAokmoNt+q53QbohyWGhmAdHwZnazAOFPjmthuaFTMQvtHTt2FIjBKIa9Cw7YhDgL2xjD6uTnn3/2s+QwC+2rVq1SNjO7du1yjTGQH7nVMgZCbnFxsbzzzjuqbYji8JTHoapui5vDUIO1Fa6YisM3+/fvL9OmTXM7VFsP+0D946EEYomDTa3FLLTjuwcffFAefvhhVQ3xnTNnjjRr1sz1uIyK5rXz17/+VdmvGBY71kNsQz28NhyhHdY8OIwV/9gVQ2hHLHB4K97WQLnrrrvUA4K0NCMf8s+rV6xY4bNNsnK09hHu2ggZfJQuoNAeJZBshgRIoByBWArthwvK5N5XCmT7/lLX5I3DT8e9VSjLNxXLhQ0z5e/X5JS7Hgeljl5YKDlZIhP75Eqtaumu+whWUbcbkahAYyMkQAIkEAYB7rdhQOMlJEACJBAGAd32Wwrt/83UpdDu/Gsxi6VGBnWVKlVUdrQ1kxx2LxAxrSKoWWg3i7jOvf9Rw86PfNu2bSrz+uOPP1Z1IAhDGMWBmzic0shahk0KHg6ceOKJrrpLlNC+ZcsW5Rm+YcMGV+M0Klk97IOJuVZx22jDKhBbH4YMGjRIvZWQk+MvOkC4xmHCb7/9tlx55ZUqY71+/fo+Qdq8dqwWNHaid6B+7ICEI7Sjne+//149JIL9kbWYM9rN6yCYjzwO9MUDEuvhtXZjptAe0tJmZRIggRQmEGuhffTrhbLzJ3uhvaRUBGK8pIlUzk2T9DSRy5tmys1ts2XGqiKZ88lRaVw7Q57smStZGf5BgAj/xNuFUrNqujzdJ1eOq1T+AWw4YdPtRiQcRryGBEiABKJBgPttNCiyDRIgARJwJqDbfqud0O68BFgjEAE7ob1q1aoyZcoUlSFtFFi8IPMZ/tuBhHZYziDrHT62X0/3AAAgAElEQVTXKEOGDBEImnaZwlax1+xHjuxs+GHjUFYU9A2BHzYyhviLvw0LFifvbPPcEyW0m3kGyyK3Zr5bPeydxFw7axyr0G7Nfgdf2KzgQFWMDQUPOvCgBRnyBw8eVJ9deuml6mBYw04nmNCO+lbRO5RDbMMV2tGvWRw3x94stJsP7EUd+PBj/u3btxccTos5L1q0SMaMGaN87lHw5sTs2bOlWrVqtj8np9gk2y7EjPZkiwjHQwKpQyCWQrsTpWDWMcZ3OZlpMu76XGn4P39mrMP3/R9vFsoHXxVL6wYZ8tC1udDqo1J0uxGJCjQ2QgIkQAJhEOB+GwY0XkICJEACYRDQbb+l0B7GItH1kkBC+yeffKIsM+DxjdK0aVN59dVXpWHDhgGF9iVLlki/fv1U9m8w73W0Z/VyN/uRz58/Xx3maRymed111ylbEjwAMK5FP2+++ab6OxQLmWgK7W7WDOYFwRrzgQCMYue9bm7L7OVu5egk5u7fv9/vYFS0a2d5AiH9tttus838tpuXnUjuJLSjHQjzeDvCeCji9g2ESIT2QDY6ZqHdyWbGygDznzBhgnTv3j1g2J1iY77QiV2k37tZmxTa3VBiHRIggXAIJKvQfqSwTIbPK5Bvvi+VxidlyKguOVK9cppAZH//X8Xy3PIiKS4pkxGdcqTNGZnhTN32Gt1uRKIGjg2RAAmQQIgEuN+GCIzVSYAESCBMArrttxTaw1woOl5mFvTMB2Nas9PN4jCEdMPDHcxgOwKLk2HDhimrEZQWLVooYblOnToBsZpF75NPPllefvllVb9v376yevVqdR0yrCGyX3DBBX7t4KBKWMsY2cZuBdxECO333HOP8gQ37G7MVjt2cHbu3CndunWTNWvWqK/NHvZuxFzrwaiBvMX/85//qAcAxrkGgQKFhyv/+Mc/1AMC89sJTmIw2kNmOKx+cIioUdy8gRCJ0I5+rAej4jPrYaj5+fkycuRI5fMf7IBaiOyoBwsZu7czjHm5iY1R14ldpN+72csotLuhxDokQALhEEhWoR1z+XpPqTz4eoEcyC+TzHSRvNw0OVoiAhEeGewd/5IpQ6/MiVo2O/rU7UYknDXDa0iABEggGgS430aD4v9n703gbar3///3GffhmCsqlwo/RFJKEUWDNJuJiIQkCaHpi0uTIeVKmlAyRWlS3UYhdC+uFAlRFF25cmXqzPv/f33cta2zzh7W3mcPa+3P6/N49Kiz92d9huf7vd891mu91/vDMUiABEggNAHd4q12QjsO50S26eHDh0N7Q4AeqEsO0fGUU06JeAw3XhhI0LMeGGmuFQ7xtE+fPvLOO++oLUM4hjBsFoeDHTDpT5jEZxCkkWkMWxptwoQJqoyMVeBEP8yLch9GQ314/BNMDE2E0I6DRlHfHi3UgZrog72Za+Sba9jbEXOR0Y0yO0aN/WBzFhYWCh5aIIse5XyQ6Y6GQ4EbNWqkxPXOnTtL5cqVS7h3KDHYuODzzz9XbzoYB+Tiocrs2bNVmZZArbRCuz//sArtBmucA4DMe7DdsmWLWhLengD3Nm3aqDc7atWqFfLnbcc2xiCh2JX2+5CLFREK7XYosQ8JkEAkBJwstGM/qO/+4ud58s3PhZKTL4KzsKtWSJGOTTOkw8UZkhadM1B96HS7EYnEZ3gNCZAACUSDAONtNChyDBIgARIITUC3eKud0G4V5UK7RMkeTZs2VRmvEBjZSIAESCDZCVBoT3YLc38kkDgCiRTaE7frwDPrdiPiRBtwTSRAAnoQYLzVw87cJQmQQOIJ6BZvtRPaUQICWbPHjx+P2NtwACIybLOzsyMegxeSAAmQgFsIUGh3i6W4ThJwHwEK7cVtptuNiPs8lismARJIFgKMt8liSe6DBEjA6QR0i7faCe1Od0CujwRIgAScRoBCu9MswvWQQPIQoNBOoT15vJk7IQEScBMB3YQfN9mGayUBEkguArrFWwrtyeW/3A0JkAAJRJ0AhfaoI+WAJEACIlImM0XeH1GWLEwEdLsRofFJgARIIFEEGG8TRZ7zkgAJ6EZAt3irndBuHIYKx8aBpmjhHo6q62GougUD7pcESOAEAQrt9AQSIIFYEGjdIF1Gt/fEYmjXjqnbjYhrDcWFkwAJuJ4A463rTcgNkAAJuISAbvFWO6HdOAwV/ogDTdE6deok69ats+2iPAzVNip2JAESSAICFNqTwIjcAgk4jIAnXWRa7zJSp1qqw1aW2OXodiOSWNqcnQRIQGcCjLc6W597JwESiCcB3eKtdkI7M9rj+XPiXCRAAslAgEJ7MliReyABZxBAuZhL66RJ9+YZFNn9mES3GxFneCVXQQIkoCMBxlsdrc49kwAJJIKAbvFWO6E9Ly9Pli9fLmeeeaY0bNhQUlJSEuFnnJMESIAEXEMAQjva+vXrXbNmLpQESIAE3EhAtxsRN9qIayYBEkgOAoy3yWFH7oIESMD5BHSLt9oJ7Xv37pUuXbpItWrV5NVXX5WCggJVo71ixYoyaNAgKVuWh3I5/2fKFZIACcSTAIX2eNLmXCRAAjoT0O1GRGdbc+8kQAKJJcB4m1j+nJ0ESEAfArrFW+2EdqNGe/Xq1ZXQfvjwYVWj3fgbgjsbCZAACZDASQIU2ukNJEACJBAfArrdiMSHKmchARIggZIEGG/pFSRAAiQQHwK6xVvthPZ9+/ZJ9+7dBYL7xIkTpWbNmjJw4EA544wzZPLkyVKuXLmQnpaWlqYy4vFvNhIgARJIdgIU2pPdwtwfCZCAUwjodiPiFO5cBwmQgH4EGG/1szl3TAIkkBgCusVb7YR2r9crI0eOlClTpkTsYU2bNpUlS5ZIjRo1Ih6DF5IACZCAWwhQaHeLpbhOEiABtxPQ7UbE7fbi+kmABNxLgPHWvbbjykmABNxFQLd4q53QDnfcs2ePjBs3TtasWSNbtmwJ20MptIeNjBeQAAm4mACFdhcbj0snARJwFQHdbkRcZRwulgRIIKkIMN4mlTm5GRIgAQcT0C3eaie0I6N9//79Ur58eXXwqbVmO2u0O/jXyaWRAAkkhACF9oRg56QkQAIaEtDtRkRDE3PLJEACDiHAeOsQQ3AZJEACSU9At3irndBu1GivVKmSOgz1P//5j9x2221SpUoVmTdvnpxyyilJ7+TcIAmQAAmEQ4BCezi02JcESIAEIieg241I5KR4JQmQAAmUjgDjben48WoSIAESsEtAt3irndBuzWA/fPiwdOrUSapXr66Ed2a02/2psB8JkIAuBCi062Jp7pMESCDRBHS7EUk0b85PAiSgLwHGW31tz52TAAnEl4Bu8VY7oX3v3r3SpUsXycnJUcJ65cqVKbTH9zfG2UiABFxGgEK7ywzG5ZIACbiWgG43Iq41FBdOAiTgegKMt643ITdAAiTgEgK6xVvthPa8vDy55557ZObMmRG7JA9DjRgdLyQBEnAhAQrtLjQal0wCJOBKArrdiLjSSFw0CZBAUhBgvE0KM3ITJEACLiCgW7zVTmiHD65du1aGDRsma9asicglKbRHhI0XkQAJuJQAhXaXGo7LJgEScB0B3W5EXGcgLpgESCBpCDDeJo0puRESIAGHE9At3moptBs+ePz4cfnuu+9k4MCBcsYZZ8jkyZOlXLlyIV00LS1NqlWrJvg3GwmQAAkkOwEK7cluYe6PBEjAKQR0uxFxCneugwRIQD8CjLf62Zw7JgESSAwB3eKt1kI7XMx6OCoPQ03MD4+zkgAJOJcAhXbn2oYrIwESSC4Cut2IJJf1uBsSIAE3EWC8dZO1uFYSIAE3E9At3movtIfjrF6vV7755ht5++235a677pIzzzwznMvZlwRIgARcSYBCuyvNxkWTAAm4kIBuNyIuNBGXTAIkkCQEGG+TxJDcBgmQgOMJ6BZvKbTbcMnc3Fx58803ZcaMGaquO2u024DGLiRAAklDgEJ70piSGyEBEnA4Ad1uRBxuDi6PBEggiQkw3iaxcbk1EiABRxHQLd5SaA/ifj/++KO8/PLLsnjxYsF/G61ly5ayaNEiZrQ76qfLxZAACcSKAIT2ih1XxGp4jksCJJBAAuWyUuTiWmnSvXmG1KmWmsCVcGoQ0O1GhFYnARIggUQRYLxNFHnOSwIkoBsB3eIthXaLhxcWFspnn30mU6dOlVWrVsnRo0dVD9Ruv+6669TBqZdffjkPQtUtMnC/JKAxAQrtGhufW9eGgCddZFrvMhTbE2xx3W5EEoyb05MACWhMgPFWY+Nz6yRAAnEloFu8pdD+P/fav3+/vPbaa+qfTZs2+Zyudu3aMmDAAOnTp49UrVo1rs7IyUiABEjACQQotDvBClwDCcSeQOsG6TK6vSf2E3GGgAR0uxGhK5AACZBAoggw3iaKPOclARLQjYBu8VZroR2Hm8LgTz31lHz00Ufyxx9/KH8//fTT5corr5S1a9dKo0aN5NVXX1UZ7WwnCfzyyy/SqVMnWbdunfpwyZIl0rFjR7+I0HfWrFnqTYGdO3fKvn37pFy5clK3bl31dgAeYjRu3FhSUlJKXG93Hrv9MMGxY8ekb9++qiSQ0Ro2bCjz589X6wjUvvrqK+nVq5faA9qoUaNkwoQJJdZt7ocHNXPnzpXmzZura6zrvO222+TFF1+U7OzsYtMG24/1Ozt+2b59+xJ+jLc3li5dKgsXLpQNGzbIjh071FA1atRQfn/rrbcqm1rXZmc+o8/333+vuH7xxRfy3Xff+X5jderUUfbHujp37iyVK1cuMezkyZMVYzR/6zcuCMbbPIbddRtzvfTSS7757V5r/h1Ew1/szhvrfhTaY02Y45OAcwh8/nDx/x85Z2V6rES3GxE9rMpdkgAJOJEA460TrcI1kQAJJCMB3eKtlkL74cOH1eGmEH9xuCkahF+IoRA+O3TooARBCMnVq1en0O7nl25H2MYhss8++6xMmTJFieuBGth36dJFJk6cKKeddlqxbnbmwQV2+6GvVQA1JsRaBw8eHHCd1uusIrod4de6zlNPPVWee+456dq1q+19R0NoP3jwoIwYMUJeeeWVoHEcD5wgOEMYD6fhN/boo4+qMw6MB1iBrq9Xr548+eSTSkw3P2xJNqE9En8Jh3ks+1JojyVdjk0CziIQL6H9eK5X5q3Ol082FcihY17xikj5rBS56Jw06dsqQ6pXCV4v/j9HvLL4H/myenuB/H7EK+XKpMi0Xlkhr3MW7ZKr0e1GxOn24PpIgASSlwDjbfLaljsjARJwFgHd4q12QvvevXuVqAvRFK1+/fpK4Ovfv7/UqlXL542GmEmh3f8PNJSwDZF93LhxSmg36tyH+qm3bdtWXnjhBTn77LNL2CFU5nyo9ZjnhgA8ZsyYEsu54YYbVPZ5lSpV/C7Vn0DvLyM9nIx2TAQxe968ecUO141lRjve5HjwwQdl0qRJoUyivsfvBYK53bc6IOIPGjRIHRhst+EtkunTp6uHW0ZLNqEd+wrXX+zyi3U/Cu2xJszxScA5BOIhtP98oEj+741c2fvfIsHLbBDY8e9jOV4pKBLBAa2PtPPIJbXTSoCBIL9gdb7MXZUn+YUnvs5IEzmzcqo80TVLTq9U8u0459ANvRLdbkRCE2EPEiABEogNAcbb2HDlqCRAAiRgJaBbvNVOaDcEzD179siQIUNUCRF/tdcptAcPDqGEbZTQQHa4kcmObF783b17d6lWrZpAiMfbBBB7UbbHaLAJPvN4TtSIDTWPcZ3dfhCBUf7lww8/VJf269dPPvnkE/n555+lZs2aqkZ/q1at/G7en9COjPS//e1v0qNHD9814QrtuBAlaFAmxcjoDkdoD1a2x99Gdu/erTLoURoJDb8BCO/IWsf8eBg1fvx4lcmOhj2Cy/XXXx/y/xgQ8fGABf8YDYcII3seb4yULVtW2f7bb7+VadOmyTvvvON7EIM1zZ4921eqJhpCu78F2x3Xbr9AUKLhLyGBx6kDhfY4geY0JOAAArEW2iGOP/B6jnyzu1DOPi1VxnTwyFmnnsheR2b7Y+/myte7CuXcM1NlUvcsKes5KZxDZJ/xaZ68vT5f9W9WJ036tc5U4yRL0+1GJFnsxn2QAAm4jwDjrftsxhWTAAm4k4Bu8VY7oR2Hnt55553y/vvvKw9F2ZILL7xQ1QlHregKFSqozym0B/8BBxOCrWI23hpARnTLli1LDIq+OGwWYjGaVey2K6Db7bds2TK5/fbblZiMuuwo2wJh3xDeIQhDYPXXApWcsWakRyK0n3feeUrMhi+a/c9fJr/dvQayoHl9eIsD87Zo0aJYd/DBw4OVK1eqz8Fo5MiRIaM6ar0ja3vr1q2qr/XBiXkACO4Q+FHHHZnseKMAb5AYza7QHYy3vwXbHdduPzuczX3C8ZeQwOPUgUJ7nEBzGhJwAIFYC+2b9xTKw4tyVamYx7p4pHHN4lnr3/xcqLLd01JFnuqRJXWqnRTRv/25UEa/mSs5eV7p2TJTerbMEHfnr5c0uG43Ig5weS6BBEhAUwKMt5oantsmARKIOwHd4q12Qjs8Clm333zzjRJ/cRgkhEs04xBUCL8oX4IMW5aO8f8bDCb2msVsXI3s6NGjRwf8MVvFWZR1MTKi7YrKdvtBLMbht2jIrp85c6bKor733nvVZ1dccYUsWLCgmOBrLDyQ0I7vx44dq/5BRngkQjvGuOOOO+T5559X2fyxzGjftm2bOuh048aNamtt2rSRhx56SC677DLfmwSRRl6zOB2MpZ3x7QrdbhPaw/EXO5zi0YdCezwocw4ScAaBWAvtG34qlMkf5EqZzBS/pV72HiySIXNz5M88r4zrlCVNa50Q4iHMj30zR1ZvL1QlZcZ3zlIlY5Kt6XYjkmz2435IgATcQ4Dx1j224kpJgATcTUC3eKul0G52UWTVfvDBB0p0X7Vqla+MBTKrcYgjsk9fffVV2/Wp3e3+9lcfTAhGnfW7775bDRYoY9o805EjR5TIbGS1I7sZh3SWL18+qqVjrFnaELUHDhwoZqEfbzjg8549e5aAYRZ08QAGJVXwwAYNWfvwk0svvTQsoR3lVIzzAsx1ymMptOfl5cn999+vaqKbG+ZHRv1VV12lxHdk2ael2Vcxjh8/rkrxLFy4UA1rfmBi37NO9kwmoT1Sf4mEWyyuodAeC6ockwScSSDWQnuoXS/7rkAmvZ8rlbNTZGqvMlKt4omc9d/+8MrQuX/KoeNe+b/2WdKirv3/P4Wa00nf63Yj4iT2XAsJkIBeBBhv9bI3d0sCJJA4ArrFW+2FdrOr/fjjj0pwX7x4seC/jYZMX5SbwaGpgQ7KTJzLJmbmYEIw6o0jQxqtadOmSkCvUaNG0IVCmIdAj9a6dWsl1kL4tc5jd7f+6pbj7QXUIz9w4IAqGzN//nxp3LixWAViiMUoKZOZmVlsOmvm9MMPPyzPPPOMbN68WfUzMtIh3KMO/M6dOwW16XHAKgR1NOt+sGccGvrFF1+o71HPfM6cOaqOOR442CkdE4qJdQ3ov2vXLvWQ4eOPPw54eaNGjdQhwWCWnZ0daho5dOiQ9O7dW9577z3VF/tAmZ5Im5OEdjt7AE88pDFaNPzFzrzx6EOhPR6UOQcJOINAooR2ZLB/9G2BzFuVL0dzvHLX1ZnSsWmGD8o/dhTK+Ldz5NRyqTL8hkx5bVW+bNlTqA5ERR335nXSZNA1mVIp293FZHS7EXGG13MVJEACOhJgvNXR6twzCZBAIgjoFm8ptPvxssLCQvnyyy+V8IuDOpHZjlaxYkWV6Ysa1DfffHNY2b6JcOZYzhlMaDeL5pEI7eZroiW0o1wQysZMmTJFYTHKxuBwTjTUKYdIjGYW4c0MrcIproGfoM44GjLcIdDjoYJdoR0PBHJycuS+++5TDwDQUA8dpV1iKbRjnmPHjqmyOXi4tGnTpoDugnXgYNRQD5nslO9566231L78NesDgWQT2iPxl1j+hsMZm0J7OLTYlwTcTSCeQrtRJgaHoBqtUtkUGdQmU65qmF6s/vrSDQUy9aNc8aSLFHlFCgpFymWdENUhzGOEU8unyJPdsqRWVfcejqrbjYi7fy1cPQmQgJsJMN662XpcOwmQgJsI6BZvKbSH8E4cngqBDP8YYqRd8dhNjh/uWoOJqqhVjrrsaHZZxTqjfffu3arm/tq1a9W6jLIxxr63b9+uDv80AsCzzz4rgwcPLobFXy1wiMMQ6PFABg2lhoYOHSrDhw+3ldEOof3GG29UpXZQLgcNJVsmTpwof/3rX2OW0W7eGB4s/fDDD7J8+XL59NNPZc2aNbJv375iex81apTgTQXUoA/UrBntTz/9tAwbNqxY93CEdnNfvE0SqIRTPGq02/l9hMpox5sN4fqLnXnj0YdCezwocw4ScAaBeArt+w555eHFOfLHca8UFp0QzNX/B2ukyf+19yjh3GgzPsuTJWvz1Z/VK6fKI+09Uu+ME4L6tn8XyZg3c+TAEa/r67frdiPiDK/nKkiABHQkwHiro9W5ZxIggUQQ0C3eUmi36WXGAaovvviiKhWCAzNDlUOxObQruwUT2lFOBUIzmp0a7XhjoE+fPvLOO++oa2JRo33evHlKzD569Kgt3v6E3UCCLsRyiPKGOA3B/h//+IcqPxSqdIxR4uaf//ynYrB161a1vo4dOyrx23i4Yy6FYydz3NYmA3Qy3uh44oknlPCOhtI3b7zxht9DYo1hUPv9rrvuUoI42qBBg1QdeLM4H6nQbi4nZF12PIT2YEJ/INbR8JfS2DGa11JojyZNjkUCziYQT6HdSmL3gSKZ/H6ufP9rkZx7ZqpM6p6lysKgTfs4T979V75UyU6RCd2zpLYla33F9wUyYWmueDJS5KkeWVKnmjuz2nW7EXH2r4GrIwESSGYCjLfJbF3ujQRIwEkEdIu3FNoj8D7Uz05PT0/60jHBSncEE3uXLVumanPj8FE0ZLjjn0DZ0CtWrFD9f/75Z9XffIimXVE5WD8IwPfcc4/MnDnTtrVxGC7eYmjVqpXvmkDCKfzBnJFunsSu0I4HOePGjVP/+GvREtrtiOHG/GY7+qvz7m+dENbvvfde9RUOVkUd/HPPPTcg92AiuVmUD/ZmxN///nflPyi9c9FFF8mbb74pZ599dsA57Zaksdsv0ETR8BfbDhvjjhTaYwyYw5OAgwgkUmgHhh2/FcmohTlyPNcrD7fzyBX10xUdQ2hvck6aTO6eVYLY70e9Mmxujuz7o0hG3uSRNueduM5tTbcbEbfZh+slARJIHgKMt8ljS+6EBEjA2QR0i7cU2p3tjwldnTkz/YorrlBZ/NWrV1dr2rZtm6ojvnHjRlWbHKL09ddfr747ePCgqlH+4Ycfqr/r16+v6t2bRWtjY+g7YMAAdWAqmlXgjobQbl5rOEBHjBghEFuNFkwU/vrrr5XYaxyMalxjV2hH/19//VV69uzpOxjVvNZoCe0Y0ywgo0wNbAdR3NpwKDAeUFgPjw3G8Pvvv1dnGIAHGmyL+SpUqOD3stWrVytu/rL/zd/Bx/72t7+p8j7WZt6Pncx7uwK63X6BeETDX8Lx11j2pdAeS7ocmwScRSDRQvvhP70yfH6O/LS/SPpdmSndm584EPXt9fky/ZM8lcn+dM8sX312g575uqHXeeTmJhTaneVZXA0JkAAJOIuAbsKPs+hzNSRAAjoR0C3eUmjXybvD3Ks5o7lcuXLqMNH7779fUFrkqaeekkcffVSNeMEFF8jrr78u9erV880AUd58wCfK7EB0veOOO5RYf/z4cfn8889V3W/UBDcayo2gtrfH41EfRUNoh8iPjHM0iP7Ism7SpEkJGtbMd+vDhVAlSszCrDF4OEI7rjGL2+YFRlNo37BhgxLDjTI1l112mTrQ9eqrrxYcDotSPsgmf/zxx1WdebQbbrhBUGM81IGoyMzHYa7GAbG4FnXrIdjjQQzGxxsAW7ZsUT6D7HOI7GhWVngjAsL6ypUrfd8/8sgj0q1bNzXO4cOH1UMCzAc/QUP5HZR3yszMDOjtdgV0u/0CTRQNfwnzJxuz7hTaY4aWA5OA4wjEWmj/dHOBvPBZnpx1aqqM7+wJKpgPvjZTOlx8QmhfubVAnng3Vypnp8jUXmWkWsXiZ4Ywo91xrsQFkQAJkICjCegm/DjaGFwcCZBAUhPQLd5SaE9qdy7d5qy10wONhvrkU6ZMKSZuQkxFGRQcKmq3LjoE2Zdeeknq1Knjm6q0QvuxY8ekb9++SsBGC1Vr21zLHQ8XUG8cNePRQgmnODjXfDAqrglXaA9UhiaY0G7HyuZ1hCpTYx3v9NNPl6lTpyqB207DWwp4G8A43NXONegDIR4iufnsAzx0QdkhOz6Edc6aNUs9FAjW7Aro/h6chNqL+UDUaPgL5jMfFGw9cDUa34faE76n0G6HEvuQQHIQiLXQbgjmqL2OGuzWWuqBSsf895hXhs3LkT2/F0nf1pnS47ITArzRjBrtZTL9j+sW6+h2I+IWu3CdJEACyUeA8Tb5bModkQAJOJOAbvGWQrsz/dAxq1q1apX079/fl/1sXVjbtm1VWRh/NbEhGkNonzZtmi/j2N/GIGjj8E9kUP/lL38p1qW0Qrs1exvZz8jMD9R2794tXbt2lbVr16ou/fr1k+eee049RAglnKK/9WDUcIV2jGE9GNUYF4zQrEzsOIt1HXgAgexwCNPBRGyI1+iHjPRANfb9zY/xcZgq2OGBTbCGNyEwPh6IZGdnF+tq94FNOOt0itBux1/Qh0K7HQ9nHxIggWgRiLXQbi7xct5f0mR0B4+cWv5EdvqhY1557N1c+XpXoRLgJ/fIkgplTmauL1iTL7OX50kZT4o8eLNHWtRNU9dt+3eRjHkzRw4c8aqa7mM6eqR4vnu06MR+HN1uRGJPlDOQAAmQgH8CjLf0DBIgARKIDwHd4i2F9vj4latn+emnnwT12nHo5I4dO6RixXcp0M4AACAASURBVIrSsGFDVaPdnzhq3SwyvZEp/sEHH6iSIfv27ROI63Xr1pXLL79cZUo3a9bMr5BbWqHdLKraOdAT2d7I0J8xY4baBvaJUjONGze2JbRDGB4+fLjv+kiEdn/lV6KZ0W7YB/PgQcqcOXPU3mAbNMO+bdq0UfXTa9WqFbH/wn6LFi1SvmPYHoM1aNBAUE+9Q4cOcs011/hKBfmbKNA6zT505513SqNGjWyt00lCeyh/wYYotNsyKzuRAAlEiUCshXYs818/FaoyMIeOeyUlRaR8Vor697EcrxQUiRLen+yWJbWqphbbVV6ByPi3c+QfPxSKV0SQFZ+WInI0x6v+Rv32id2zVHkZtzbdbkTcaieumwRIwP0EGG/db0PugARIwB0EdIu3FNrd4ZdcJQmQAAkkjABLxyQMPScmgbgTiIfQjk0he/3lL/LknzsL1X+jVcpOkUtrp0n/KzPVf/trhUUnDkZ9a12+7D/sFSjs6Htto3Tp2SJDie9ubrrdiLjZVlw7CZCAuwkw3rrbflw9CZCAewjoFm8ptLvHN7lSEiABEkgIAQrtCcHOSUkgIQTiJbQnZHMumFS3GxEXmIRLJAESSFICjLdJalhuiwRIwHEEdIu3FNod54JcEAmQAAk4iwCFdmfZg6shgVgSoNAeS7qhx9btRiQ0EfYgARIggdgQYLyNDVeOSgIkQAJWArrFWwrt/A2QAAmQAAkEJUChnQ5CAvoQoNCeWFvrdiOSWNqcnQRIQGcCjLc6W597JwESiCcB3eIthfZ4ehfnIgESIAEXEqDQ7kKjcckkEAGBMpkp8v6IshFcyUuiRUC3G5FoceM4JEACJBAuAcbbcImxPwmQAAlERkC3eEuhPTI/4VUkQAIkoA0BCu3amJob1ZxA6wbpMrq9R3MKid2+bjciiaXN2UmABHQmwHirs/W5dxIggXgS0C3eUmiPp3dxLhIgARJwIQEK7S40GpdMAmES8KSLTOtdRupUSw3zSnaPJgHdbkSiyY5jkQAJkEA4BBhvw6HFviRAAiQQOQHd4i2F9sh9hVeSAAmQgBYEKLRrYWZuUlMCKBdzaZ006d48gyK7A3xAtxsRByDnEkiABDQlwHirqeG5bRIggbgT0C3eUmiPu4txQhIgARJwFwEI7Wjr169318K5WhIgARJwGQHdbkRcZh4ulwRIIIkIMN4mkTG5FRIgAUcT0C3eUmh3tDtycSRAAiSQeAIU2hNvA66ABEhADwK63YjoYVXukgRIwIkEGG+daBWuiQRIIBkJ6BZvKbQnoxdzTyRAAiQQRQIU2qMIk0ORAAmQQBACut2I0BlIgARIIFEEGG8TRZ7zkgAJ6EZAt3hLoV03D+d+SYAESCBMAhTawwTG7iRAAiQQIQHdbkQixMTLSIAESKDUBBhvS42QA5AACZCALQK6xVsK7bbcgp1IgARIQF8CFNr1tT13TgIkEF8Cut2IxJcuZyMBEiCBkwQYb+kNJEACJBAfArrFWwrt8fErzkICJEACriVAod21puPCSYAEXEZAtxsRl5mHyyUBEkgiAoy3SWRMboUESMDRBHSLtxTaHe2OXBwJkAAJJJ4AhfbE24ArIAES0IOAbjcieliVuyQBEnAiAcZbJ1qFayIBEkhGArrFWwrtyejF3BMJkAAJRJEAhfYowuRQJEACJBCEgG43InQGEiABEkgUAcbbRJHnvCRAAroR0C3eUmjXzcO5XxIgARIIkwCF9jCBsTsJkAAJREhAtxuRCDHxMhIgARIoNQHG21Ij5AAkQAIkYIuAbvGWQrstt2AnEiABEtCXAIV2fW3PnZMACcSXgG43IvGly9lIgARI4CQBxlt6AwmQAAnEh4Bu8ZZCe3z8irOQAAmQgGsJUGh3rem4cBIgAZcR0O1GxGXm4XJJgASSiADjbRIZk1shARJwNAHd4i2Fdke7IxdHAiRAAoknQKE98TbgCkiABPQgoNuNiB5W5S5JgAScSIDx1olW4ZpIgASSkYBu8ZZCezJ6MfdEAiRAAlEkQKE9ijA5FAmQAAkEIaDbjQidgQRIgAQSRYDxNlHkOS8JkIBuBHSLtxTadfNw7pcESIAEwiRAoT1MYOxOAiRAAhES0O1GJEJMvIwESIAESk2A8bbUCDkACZAACdgioFu8pdBuyy3YiQRIgAT0JQChvWLHFfoC4M5JIAIC5bJS5OJaadK9eYbUqZYawQi8REcCut2I6Ghj7pkESMAZBBhvnWEHroIESCD5CegWbym0J79Pc4ckQAIkUCoCFNpLhY8Xa07Aky4yrXcZiu2a+4Hd7et2I2KXC/uRAAmQQLQJMN5GmyjHIwESIAH/BHSLtxTa+UsgARIgARIISoBCOx2EBEpHoHWDdBnd3lO6QXi1FgR0uxHRwqjcJAmQgCMJMN460ixcFAmQQBIS0C3eUmhPQifmlkiABEggmgQotEeTJsfSlcDnD2frunXuOwwCut2IhIGGXUmABEggqgQYb6OKk4ORAAmQQEACusVbCu38MZAACZAACQQlQKGdDkICpScQL6HdKyIrvi+QOV/my68Hi6SgSCQjTaR2tVTp2SJTmv2/NEnxs53juV6ZtzpfPtlUIIeOeQXjlM9KkUtqp8mgazKlUra/q0rPhSMUJ6DbjQjtTwIkQAKJIsB4myjynJcESEA3ArrFWwrtunk49xtXAnfffbe88MILas6BAwfK888/75t/8uTJMmrUqLDWs2TJEunYsaO6xjy23UGsa7Be99Zbb0mnTp2CDtegQQOpU6eO3HvvvXL11VdLSspJ8eWXX35R169bty7kGOedd57079+/xBjWCzHmrFmz5LPPPpOdO3fKvn37pFy5clK3bl25/PLLpU+fPtK4ceNi6zDGKO1+gm3iq6++kl69eqk11a5dW+bOnSvNmze3awpfv2PHjknfvn1l8eLFvs8aNmwo8+fPV/sK1MzzB5sU9mrdurXyv0aNGoW9PlxAoT0ibLyIBIoRiIfQnlcgMvH9XFmxpUAJ5WU9KZKZJpKT75WcfBGE6w4XZ8igNpnFxPb/HvPKw4tyZPu+IvU5DnJF3yM5XvF6RapVTJHHumRJrao81DXWbq3bjUiseXJ8EiABEghEgPGWvkECJEAC8SGgW7yl0B4fv+IsmhJIRqHdMCXE7rFjx8r999/vE7ntCu3BxjC+y83NlWeffVamTJmixPVADevo0qWLTJw4UU477bRi3ewI7XbW4m/uaAntgQRz7H3w4MGlFtqNAWrUqCFPPfWUdO3aNexfI4X2sJHxAhIoQSAeQvvif+TLS8vypIwnRQa3yZRrz09Xwnlhkci81XmyYHW+ZGWmyKOdPXJ+zTTfGmctz5OFa/KlcnaKPNLeIxecdeK73QeKZPzbubLrP0VyRf10GdPR4zcbnuaOHgHdbkSiR44jkQAJkEB4BBhvw+PF3iRAAiQQKQHd4i2F9kg9hdeRgA0CySy0Y/unn366yja/4YYbFI1whXZcU7NmTXnttdekVatWPqIQ2ceNG6eE9qNHj9ogLdK2bVv19sDZZ5/t6x+O0O5vP8EmjpbQ/uijj8qYMWNKTAWmyJKvUqWK32XYzWg3X9yiRQvFulatWraYGp0otIeFi51JwC+BWAvtf+Z55f75ObLt30XSrVmGDLgqs9g6UBpm+Pwc+WFfkfS7MlO6N89Q3x/+88Tnu/YXqWu6NjvxudFQhmbC0lzJ9qTI0z2zpOYpzGqPpYvrdiMSS5YcmwRIgASCEWC8pX+QAAmQQHwI6BZvKbTHx684i6YE7Art7du3l1dffVUqVqxYKlLB5rMzsFmYbtq0qaBUDTKh0bxerxLSp06dKi+//LJPAB80aJBMnz5dZbVbhXZzqRtj/sOHD8tzzz0nTz/9tBw4cEB9PGLECEEpHaPhOmRzG5nsKM2Cv7t37y7VqlUTCPFr1qyRSZMmyUcffeS7bsiQIeozj8ejPivtfoIxi4bQfvDgQVV+5sMPP1RT9evXTz755BP5+eef/T6AMK/HzvwYf9q0aeqtAOOBxaJFi8LOaqfQbufXwz4kEJxArIV2COZj3syVX34vkoHXZEqb89JLLGjkwhzZ8FOhtLsoQ4a0PSHEb95TKA8vypXUVJGnemRJnWrFhfTf/vDK0Ll/iiov086jMtvZYkdAtxuR2JHkyCRAAiQQnADjLT2EBEiABOJDQLd4S6E9Pn7FWTQlkExCu2FCa03xW265RebMmSOVKlWyJbRjnEOHDknv3r3lvffeU8Oaa8dbxef69esrYb9ly5YlvAh9BwwYoB4IoFmz44MJ7Xb2E8xt7Qjdodx+2bJlcvvtt8vevXsFddnxAAIPCgzh3foAwjye3fnxMKNnz57y8ccfq8sx/siRI0Mtrdj3FNrDwsXOJOCXQKyF9lDY/3P4ROb6b38UycibPD4hfuXWAnni3VypWiFVnumVJaeUK37o6dEcrwyflyM79xfJ0Os8cnMTCu2hWJfme91uRErDiteSAAmQQGkIMN6Whh6vJQESIAH7BHSLtxTa7fsGe5JA2ASSUWgHBPO+zJnvdjLacb1V/DUL7WbxGX3Hjx8vo0ePDsh+w4YNctttt8nWrVtVH5RhQdkZNDtCe7D9BDO4XaE72BgQvFE3HQ3Z+jNnzpTZs2erg2bRrrjiClmwYIFUr169xDB25zezRj17HLKKhyPhNArt4dBiXxLwTyBRQjvqs2/+pVBeXJanyso0q5MmYztmSeb/9PKlGwpk6ke5ck7VVHn6tiypUKa40I7d+MuEp51jQ0C3G5HYUOSoJEACJBCaAONtaEbsQQIkQALRIKBbvKXQHg2v4RgkEIBAMgrt1oxzc9kbO0L7b7/9Js8//3yxcibmgz9RZx3c0FBLHDXFUVs8UDty5Ijccccdvqz2Tp06ySuvvCLly5e3JbQH208wx7YrdAcaA1nsPXr0kJUrV6ouYIIHDuYHBxDG8Tky0q3NzvyYA2VjjFI/1113nXr7oGrVqmH9Zim0h4WLnUnAL4F4C+2GOG4sJj1V5MYLM6Rf6wwp6zkpplNod5bD6nYj4iz6XA0JkIBOBBhvdbI290oCJJBIArrFWwrtifQ2zp30BOwK7XZAmLO+A/WPZY32wsJC+eGHH1Rt9YULF/pqft9///2qvrq/Gu129oWsbYi/xiGmEyZMkIceekhdaq0Tb2ffrVu3VuvDQa3BMtrt7CeWQvvSpUulb9++KrsfZWOQad64cWM5fvy4qtWOPaDhv1FSJjOz+MGG4R6GCs6o1445wm0U2sMlxv4kUJJAvIX2R9/OlY27C8X7/2ekH8vxSkGRqLIww2/wqKx2o1Fod5a36nYj4iz6XA0JkIBOBBhvdbI290oCJJBIArrFWwrtifQ2zp30BNwstNsxDuqn4xDXSy+9VHW3ZrSHGsOf+BuoLE2wsQJdYxbaQ60F31v3EyuhHQfLomwMss3RjLIxZcuWVX8jix817NHMIrx5PeEI7XXr1lXZ8nfeeadUqFDBDopifSi0h42MF5BACQLxFtrNCzie65WZy/Plg6/zJSszRR7t7JHza54Q2ym0O8tZdbsRcRZ9roYESEAnAoy3OlmbeyUBEkgkAd3iLYX2RHob5056AskstNeoUUPVF+/atavPjnaF9i5dusjQoUOVQJ+WdjKzEgONHTtW1WVHi2ZGeyhn87efYNfYKd0S6Prdu3crbmvXrlVdjLIxRv/t27ersjLG/5DMpXWMPuEI7cY1V155pbz00ktSp06dUDiKfU+hPSxc7EwCfgkkUmjHgvILRR54PUe+2V2oDkJ98BaPWieFdmc5rG43Is6iz9WQAAnoRIDxVidrc68kQAKJJKBbvKXQnkhv49xJT8Cu0G6uc14aKNEsHeNvHRUrVhRkR19++eVy1113qf82t0A12lEr/LHHHpN58+apkjOoPY4DPyGqezwnxB6jPfPMMzJ8+HD1p50a7X/88Yf06dNH3nnnHXVNoBrtkewnmC1KI7SDA2wFFnaaP/+wM//vv/8ub775pjz++OPqbQO0QKVogq2DQrsdK7EPCQQnkGihHaub9nGevPuvfDmvRpo81SNLMtJEVm4tkCfezZXK2SkytVcZqVax+GGoR3O8MnxejuzcXyRDr/PIzU3+d4oqDR4TArrdiMQEIgclARIgARsEGG9tQGIXEiABEogCAd3iLYX2KDgNh9CXQCix081Cu91scrP1gx2GmpubK6NGjVJ1wtEgtkNoR4131Hc32rJly+T2228XiPNo6IN/zH3Mc65YsUL1//nnn9XHY8aMkXHjxqn/DlajvbReG8r2gcbPy8uTe+65R2bOnGl7CTVr1lTlZFq1auW7xu781jI1kdiVQrttU7EjCQQkEGuhfd8hrzy8OEdy8r3ywE0eaXxW8beFsDBDaL/w7DSZ3CNLEHk37ymUhxflSmqqKPG9TrXUYnv47Q+vDJ37p/z3mFcebueRK+pTaI+lm+t2IxJLlhybBEiABIIRYLylf5AACZBAfAjoFm8ptMfHrzhLkhJYt26d9OzZU1Dq49RTT5XZs2fLzTffrHYLQRVZ36hhjjZixAh1aKjR8N8QntGcmNEeiSAbTGjHPnfs2CF33HGHrFq1Su0bB5ZOnz5dZaEb7eDBg9KrVy/58MMP1Ueom/7CCy8UE5nNfQcMGCBLlixRH1kFaScK7du2bZNbb71VNm7cGNavwuo/doV2TIJ68CjzgxaJXSm0h2UqdiYBvwRiLbT/ftQrw+bmyK//LZIBV2VK12YZxdYRqHTM4T+9Mnx+juzaXyR9W2dKj8uKX7fsuwKZ9H6uVCqbIs/0KiNnVCqe8U5zR5eAbjci0aXH0UiABEjAPgHGW/us2JMESIAESkNAt3hLob003sJrtSdw4MABJbR//PHHikW7du0EpU8g+C5dulSJ6zt37lTfzZkzR2VeG01HoR17h4COQzn37dunUKBuOEqpnHnmmT42CxYskPvuu0/AFw310yGoQ6SvXr26HD9+XD7//HOZMGGCrFmzxnfdoEGD5Omnn/aVo3Gi0I6HBnjTAQ0PEebPny9NmjQp8VuyZr7j4Fhwwf7R7AjteIvg7bffVhn+W7duVde1bdtW8caDIbuNQrtdUuxHAoEJxFpox8xGxjpE8ZE3eaRZnRNZ7YVFIvNW58mC1fmSmZEiYzt65OJzTma8z1qeJwvX5EtFy3W7DxTJ+LdzZdd/iuTaRuky6maPyoJnix0B3W5EYkeSI5MACZBAcAKMt/QQEiABEogPAd3iLYX2+PgVZ0liAmbBPNA2W7RooUp/oOa40excZx1v4MCB6uDMQC2aNdojyXwOldGOdUNAfuCBB2Tq1Km+bVjLw0AghjiMQ0Dt1jH3d9BnvIR2O+6NtxZmzJihDoFdvHixuiTUmwzmWu4otYO3I4zs/0gOQ8WckyZNUhnu4TQK7eHQYl8S8E8gHkI7yruMeytXNv1SqBZR1pMimWmiysnk5Iukp4rcdXWmdGxaPGv9eK5Xxr6VKxt+KlRCermsFEFFryM5XvF6RWqekiqTemTJaeUps8fav3W7EYk1T45PAiRAAoEIMN7SN0iABEggPgR0i7cU2uPjV5wliQmg1Im5fIl1q7Vr11ZlOyCqmpuuQjsY7Nq1S3r37i0rV65USMDolVdeUYesGg1iO4R21HQ3DvL050YQoDt27KgO/PzLX/5SrIvThPZhw4apckJGdnko0Xv37t3StWtXWbt2rdqX+SDTSIT2bt26KbG/SpUqYf0iKbSHhYudScAvgXgI7ZgY2es48PTdfxXIvkNFUlAkkpUhUu+MNOnbKkMdhOqvQWyftzpfPtlUIIeOecUrIuWzUuSS2mky6JpMqZRNkT0erq3bjUg8mHIOEiABEvBHgPGWfkECJEAC8SGgW7yl0B4fv+IsSU7g2LFjqj47MpC3bNmisrAbNGggV199tUBcPeecc0oQ0FloB4xFixap7G6jhEyXLl3k5ZdflooVKxZjtX//fsX1gw8+UGzRH+J63bp1lTAP8bhZs2Z+D0t1mtCOEjE4rBUNDxfmzp0rzZs3D/jrwEGmgwcPVuI4WsOGDVWpmcaNGxcrHRPs54WyO/Xq1ZMePXoo0T47OzvsXyOF9rCR8QISKEEgXkI70bubgG43Iu62FldPAiTgZgKMt262HtdOAiTgJgK6xVsK7W7yTq6VBEiABBJAgEJ7AqBzyqQjQKE96Uwakw3pdiMSE4gclARIgARsEGC8tQGJXUiABEggCgR0i7cU2qPgNByCBEiABJKZAIX2ZLYu9xYvAhTa40Xa3fPodiPibmtx9SRAAm4mwHjrZutx7SRAAm4ioFu8pdDuJu/kWkmABEggAQQotCcAOqdMKgJlMlPk/RFlk2pP3ExsCOh2IxIbihyVBEiABEITYLwNzYg9SIAESCAaBHSLtxTao+E1HIMESIAEkpgAhfYkNi63FhcCrRuky+j2nrjMxUncTUC3GxF3W4urJwEScDMBxls3W49rJwEScBMB3eIthXY3eSfXSgIkQAIJIEChPQHQOWXSEPCki0zrXUbqVEtNmj1xI7EjoNuNSOxIcmQSIAESCE6A8ZYeQgIkQALxIaBbvKXQHh+/4iwkQAIk4FoCFNpdazouPIEEUC7m0jpp0r15BkX2BNrBbVPrdiPiNvtwvSRAAslDgPE2eWzJnZAACTibgG7xlkK7s/2RqyMBEiCBhBOA0I62fv36hK+FCyABEiCBZCag241IMtuSeyMBEnA2AcZbZ9uHqyMBEkgeArrFWwrtyeO73AkJkAAJxIQAhfaYYOWgJEACJFCCgG43InQBEiABEkgUAcbbRJHnvCRAAroR0C3eUmjXzcO5XxIgARIIkwCF9jCBsTsJkAAJREhAtxuRCDHxMhIgARIoNQHG21Ij5AAkQAIkYIuAbvGWQrstt2AnEiABEtCXAIV2fW3PnZMACcSXgG43IvGly9lIgARI4CQBxlt6AwmQAAnEh4Bu8ZZCe3z8irOQAAmQgGsJUGh3rem4cBIgAZcR0O1GxGXm4XJJgASSiADjbRIZk1shARJwNAHd4i2Fdke7IxdHAiRAAoknQKE98TbgCkiABPQgoNuNiB5W5S5JgAScSIDx1olW4ZpIgASSkYBu8ZZCezJ6MfdEAiRAAlEkQKE9ijA5FAmQAAkEIaDbjQidgQRIgAQSRYDxNlHkOS8JkIBuBHSLtxTadfNw7pcESIAEwiRAoT1MYOxOAiRAAhES0O1GJEJMvIwESIAESk2A8bbUCDkACZAACdgioFu8pdBuyy3YiQRIgAT0JUChXV/bc+ckQALxJaDbjUh86XI2EiABEjhJgPGW3kACJEAC8SGgW7yl0B4fv+IsJEACJOBaAhTaXWs6LpwESMBlBHS7EXGZebhcEiCBJCLAeJtExuRWSIAEHE1At3hLod3R7sjFkQAJkEDiCVBoT7wNuAISIAE9COh2I6KHVblLEiABJxJgvHWiVbgmEiCBZCSgW7yl0J6MXsw9kQAJkEAUCVBojyJMDkUCJEACQQjodiNCZyABEiCBRBFgvE0Uec5LAiSgGwHd4i2Fdt08nPslARIggTAJUGgPExi7kwAJkECEBHS7EYkQEy8jARIggVITYLwtNUIOQAIkQAK2COgWbym023ILdiIBEiABfQlQaNfX9tw5CZBAfAnodiMSX7qcjQRIgAROEmC8pTeQAAmQQHwI6BZvKbTHx684CwmQAAm4lgCFdteajgsnARJwGQHdbkRcZh4ulwRIIIkIMN4mkTG5FRIgAUcT0C3eUmh3tDtycSRAAiSQeAIU2hNvA66ABEhADwK63YjoYVXukgRIwIkEGG+daBWuiQRIIBkJ6BZvKbQnoxdzTyRAAiQQRQIQ2it2XBHFETkUCSQ/gXJZKXJxrTTp3jxD6lRLTf4Nc4dRIaDbjUhUoHEQEiABEoiAAONtBNB4CQmQAAlEQEC3eEuhPQIn4SUkQAIkoBMBCu06WZt7jTYBT7rItN5lKLZHG2ySjqfbjUiSmpHbIgEScAEBxlsXGIlLJAESSAoCusVbCu1J4bbcBAmQAAnEjgCF9tix5ch6EGjdIF1Gt/fosVnuslQEdLsRKRUsXkwCJEACpSDAeFsKeLyUBEiABMIgoFu8pdAehnOwKwmQAAnoSIBCu45W556jTeDzh7OjPSTHS0ICut2IJKEJuSUSIAGXEGC8dYmhuEwSIAHXE9At3lJod73LcgNmAm+99ZZ06tRJfdS0aVNZsmSJ1KhRowSkX375RfVbt26d+g79Onbs6Ot39913ywsvvKD+Pu+88+S1116TCy+8sMQ45n4DBw6U559/3tdn8uTJMmrUKPV3+/bt5dVXX5WXXnrJ99mpp56qxr3++usDGnHs2LEyfvx49X3Dhg1l/vz50rhxY1tG93q9smrVKpkzZ4589dVXsmXLFnUdeDRq1Ei6du0qHTp0kAoVKgQdD6xmzZoln332mezcuVP27dsn5cqVk7p168rll18uffr0UWtKSUkJm7OtjYhIYWGhLF26VBYuXCibN28Oey9mOwWaE1zq1aunbIU9ZWcHF8Wwnr59+8qBAwd8Q44YMUJg90DN7J/++oDrOeecI5dcconAny666CK/XM3XlsY+dvlTaLdLiv1IIDCBeAntXhFZ8X2BzPkyX349WCQFRSIZaSK1q6VKzxaZ0uz/pUnJaC1yPNcr81bnyyebCuTQMa9gnPJZKXJJ7TQZdE2mVMr2dxUtHm0Cut2IRJsfxyMBEiABuwQYb+2SYj8SIAESKB0B3eIthfbS+QuvdhiBWAjt2OLgwYNlypQpkpmZWWzH4QrtELt79eqlBGu0YMIsBNyePXvKxx9/rPpC/H3xxRdLrMGfCfbs2SOPPPKIgMfRo0cDWgnC8qRJk+SWW24p0Sc3N1eeffZZtW+I64EaxOEuXbrIxIkT5bTTTivWLdQDlJjqgQAAIABJREFUDTvuA2F9+PDh8umnnwbtjr08+eSTSii3iv52hHbz4HgIg4ciVapU8TsnHmLAJ2bMmFHs+yuuuEIWLFgg1atX93tdKKHdfBG43nvvvYKHLR5PyZIT0bCPHf7oQ6HdLin2I4HABOIhtOcViEx8P1dWbClQQnlZT4pkponk5HslJ18Ez0M7XJwhg9pkFhPb/3vMKw8vypHt+4rU5zjIFX2P5HjF6xWpVjFFHuuSJbWq8lDXWPu4bjcisebJ8UmABEggEAHGW/oGCZAACcSHgG7xlkJ7fPyKs8SJQKyE9tNPP11ldd9www3FdhKu0I6LIZi/8847apy2bdvKvHnzBNnt1rZs2TK5/fbbZe/evSqDHNnyEN5DtR07dsiAAQPkiy++CNVVfV+/fn15+eWXpWXLlr7+EHHHjRunhPZgQr15AuwFbwGcffbZvo9LK7SvXbtW7rnnHlm/fr2tvcBOeMCAa8xie7hCOybDmwSjR4/2O+/27dulR48eYvwPw+gUyk7hCO0YE+NBaL///vuL7Sda9rEFlUK7XUzsRwJBCcRDaF/8j3x5aVmelPGkyOA2mXLt+elKOC8sEpm3Ok8WrM6XrMwUebSzR86vmeZb76zlebJwTb5Uzk6RR9p75IKzTny3+0CRjH87V3b9p0iuqJ8uYzp6/GbD0/TRI6DbjUj0yHEkEiABEgiPAONteLzYmwRIgAQiJaBbvKXQHqmn8DpHEoiV0I7NtmvXTmbPnl0syzlcob1ixYoyffp0lamMhsxnlI+56qqrSvA0l41BCRFkSqNcS7CWl5enRFnMgQahFhneQ4cOlQsuuEBSU1MFQjwysV955RX5448/VD+UkcHejHIpKKWDjG0jk7127drq7+7du0u1atUEQu+aNWtUNvxHH33kW9KQIUPUZ0YGdmmEdqytf//+8sYbb/jGR3mfkSNHqjI+mAMPIbAPZJ9jLjR/Dw6C2QnXoDTN3//+dxkzZox8/fXXapzWrVurUjUQ760ND0cwJh5CtGjRQmXyGw9P+vXrJ88995zfNw+C+Sey5P/973+rEjkoP2O89VCzZk3lI61atfItI1r2sfsjZka7XVLsRwKBCcRaaP8zzyv3z8+Rbf8ukm7NMmTAVcXfwEJpmOHzc+SHfUXS78pM6d48Qy328J8nPt+1v0hd07XZic+NhjI0E5bmSrYnRZ7umSU1T2FWeyz9XLcbkViy5NgkQAIkEIwA4y39gwRIgATiQ0C3eEuhPT5+xVniRCCWQjtEa4jIEFiNFonQvmHDBrnttttk69atahiIu8geNzdr2ZhBgwYp8dxfHfRigsiKFSoL/ueff1YfW4Vvoy9E3ccee0xWr16tatUjU98od3Lw4EFV3ubDDz9U3f0J18Y46IvseQi/aFZRuDRCu1nMDrYXfLdo0SL1MMF4MGAVu0MJ7cZ+JkyYIA899JD6M1CNfzzMuOuuu1TNfTSU/0GNekN4D1ZL365/gv2dd97p2w8enkB8h/2jaR+7P0sK7XZJsR8JBCYQa6EdgvmYN3Pll9+LZOA1mdLmvPQSixm5MEc2/FQo7S7KkCFtTwjxm/cUysOLciU1VeSpHllSp1pxIf23P7wydO6fosrLtPOozHa22BHQ7UYkdiQ5MgmQAAkEJ8B4Sw8hARIggfgQ0C3eUmiPj19xljgRsCtkhhKAA5UaQSY1DiQ999xz1Y4iEdqPHTumDtFcvHixGgMi99y5c4tlylvLxkDUNQ55DYbSnAWPA09ff/11adCgQVj0zXPjwmAlVPB9sAcHoTgHWphVzA6V0Y8HB8h0Rz15NGTvY++o2x7KTuY1mPkFEtq/+eYb9aDku+++UyV/kG1+/vnnq1IyK1euVMOh5A7eALA2u/55/PhxwcMCZNSjmbPro2kfu45Bod0uKfYjgcAEYi20h2L/n8MnMtd/+6NIRt7k8QnxK7cWyBPv5krVCqnyTK8sOaVc8UNPj+Z4Zfi8HNm5v0iGXueRm5tQaA/FujTf63YjUhpWvJYESIAESkOA8bY09HgtCZAACdgnoFu8pdBu3zfY0wUE7AqZoQRgs4AOwRplTIwscWRO4+BPHIwaidAOjObyMf5Kg5gF31AHbBpmsYqzEOZRVqV8+fJhWQ511o2s/Vq1aikhGeVRArUjR47IHXfc4ctqN88binOgMZGZjjI1y5cvV12QNY91Bcvof++995QAjnIuePsAD0SMQ15DZbSDHQ6dffjhh31vGljL6RhrNdvOEMBRTscs9Pt7eILr7fon+iKDfdSoUWpalAxChj/E/2jax65jUGi3S4r9SCAwgUQJ7ajPvvmXQnlxWZ4qK9OsTpqM7Zglmf/Ty5duKJCpH+XKOVVT5enbsqRCmeJCO3bkLxOeto4NAd1uRGJDkaOSAAmQQGgCjLehGbEHCZAACUSDgG7xlkJ7NLyGYziGgF0hM5QAbBZmUSYEtdVRNgYNwjjqmV999dURC+3WLHBz1ri1NIi5bEgw0IcOHZLevXsLBGe0gQMHqgNUw212yqdYxzTzMmdfh+IcaG27du2Szp07+w4bBXsI2cHaV199pUreGLXNsXcwQAv3MFTUZYegbn2LwPo2AsrGQBBHQ413lO1B2R9/D0/Qx65/oi/eeOjWrZsaGzXy8dZD8+bNJZr2sesbFNrtkmI/EghMIN5CuyGOGytKTxW58cIM6dc6Q8p6TorpFNqd5bW63Yg4iz5XQwIkoBMBxludrM29kgAJJJKAbvGWQnsivY1zR52AXSEzlABszYAePny4ErEh5qLhgFGUc3nwwQdVhjGaVdg2ZyQb/SHYo1kFW/P3K0x11o3SJNdff31IVtY9RSq0m/ceqHyKdTGBrgnFOdCmrKJ5JEK7+ZpwhPYaNWqomvl9+vQpkUFvfkBitY21rr5ZhDf2adc/0d/c1yy0R9M+IZ3qfx0otNslxX4k4Byh/dG3c2Xj7kLx4v85OV4pKBJVFmb4DR6V1W40Cu3O8lrdbkScRZ+rIQES0IkA461O1uZeSYAEEklAt3hLoT2R3sa5o07ALNAGE4lDCcD+So3MmTNH1d02SpNAyP32228jEtqxcXMJELOQ+uijj6oDUtHatm2rSoZA1A3VrEJvpEK7nTrlwYT2aGS0b9u2TW699VbZuHGjmioSoT3cjHbUdUfW/E033SQVKlTwi9v88MS8T6Oz2Xb+Sv6EI7QHymiPpn1C+ZTxPYV2u6TYjwScI7SbV3I81yszl+fLB1/nS1Zmijza2SPn1zwhtlNod5bX6nYj4iz6XA0JkIBOBBhvdbI290oCJJBIArrFWwrtifQ2zh11AmahvWHDhqpOd+PGjUvME4nQjjrt/fv3lzfeeEONhzIelSpVUiVD0MLJaEd/86Gahph85513qvInH374oRoz1EGk5o0Fq5UeDuhnnnlGkMGPZqdGO7gg+/udd95R10SjRvvevXulS5cuvjcI7NRoX7JkiVqH3RrtqMuOciyPP/64wB/Q8GADD0DOPvvsEsisJX1CMUWdeOshtuEI7YFqtEfTPqH2YHxPod0uKfYjgcAE4l06xrqS/EKRB17PkW92F6qDUB+8xaO6UGh3ltfqdiPiLPpcDQmQgE4EGG91sjb3SgIkkEgCusVbCu2J9DbOHXUCZqHdnCVuncgscvsTkwMdnvn5559L3759fQejmscNV2i3Hl6K8jEQ2u+55x41fqA638GgmbOd69evrx40NGnSJCzOy5YtU7XGIXajYUz8E+ggUnOpG/RHNj5Kr6CFeqARaGF5eXmC2vgQqtEuvPBCtZdzzz3X7yXoD24zZ85U3yM7/fXXX5d69eqpv4Mdhrpo0SLBAbc4gBUNDwpeeuklqVKlSrG5rPu0A7Vfv37y3HPPqYNz0ewK7db9m7Pno2kfO3tAHwrtdkmxHwkEJpBooR0rm/Zxnrz7r3w5r0aaPNUjSzLSRFZuLZAn3s2VytkpMrVXGalWsfhhqEdzvDJ8Xo7s3F8kQ6/zyM1N/neKKo0dEwK63YjEBCIHJQESIAEbBBhvbUBiFxIgARKIAgHd4i2F9ig4DYdwDgHrIZo4OHLUqFElRGKU5YAwi3IrdevWVeVZUGrGaIGEWa/Xq+qyGwejmncertCOa83lYyCMQxRfsGCBGvaGG25QGddWwTcYbasYPGTIELVWj+dE5qLRsI8pU6bI+++/r0qltGvXTurUqaM4WTO3sS6ss1WrViWmRl9kmyObHM36cCBSoR1jwSawAzLU0VC2B/bMzs4usQ6rWG4VuIMJ7bm5ucpHpk2b5hsXwvvEiRN9Ajm+MD/EsOvx1rcq7ArtX375pdxxxx2+g13NB+JG0z5290Gh3S4p9iOBwARiLbTvO+SVhxfnSE6+Vx64ySONzzpZh91YlSG0X3h2mkzukSWQ1DfvKZSHF+VKaqoo8b1OtdRim/jtD68Mnfun/PeYVx5u55Er6lNoj6Wf63YjEkuWHJsESIAEghFgvKV/kAAJkEB8COgWbym0x8evOEucCFgPGT399NNVtjJKvkCwhqj69ttvq3IhmzdvVqvyVwc9mDD7448/qozv1atXF9tVJEK7tXyMeUA7dcmtWLE/rP2VV15RX6F8SceOHdXDAQjmaDt27JAZM2aoPij7gnbdddcJatBXrVpV/Q2x/7777lMPItBwQCgEdYi/1atXF2TjI7sfwveaNWt8yxg0aJA8/fTTPmG/NEI7BGW8PfDuu+/6xsc6IYpfdtllSgTH+BDIkclu7AVvMmBvl19+ue+6YPZEp19//VV69uwpX3zxhboGfjNr1iz1sAMN2e7du3eX5cuXq7/NwrfVBtaHHc8++6x6SIAWSmgHVzz8QNmY9evXq2v8vZkRLfvY/VlSaLdLiv1IIDCBWAvtvx/1yrC5OfLrf4tkwFWZ0rVZRrHFBCodc/hPrwyfnyO79hdJ39aZ0uOy4tct+65AJr2fK5XKpsgzvcrIGZWKZ7zT5tEloNuNSHTpcTQSIAESsE+A8dY+K/YkARIggdIQ0C3eUmgvjbfwWkcSQHY1hE2jFEiwRUKIhqANIdbcQgmz5oNRjesiEdqtJUKMsSIt+4LrIaRDFDdE41BGgqg8ffp0VTLFaBDsUf4FIrGRUR5qnCuvvFKVXEFmvNGsQnuoMawH2K5du1a9eWCIzqGur1ixoipdM2zYsGJvMYSyJ8a1+o354cPSpUuV6I8HD/5qr5vXZc04R0kglMDB2sxCe6i94HvMhUx6CPvm0j3Rso+dNaAPhXa7pNiPBAITiLXQjpmNjHWI4iNv8kizOiey2guLROatzpMFq/MlMyNFxnb0yMXnnMx4n7U8TxauyZeKlut2HyiS8W/nyq7/FMm1jdJl1M0elQXPFjsCut2IxI4kRyYBEiCB4AQYb+khJEACJBAfArrFWwrt8fErzhJHAiiLgrrYyFoPJrZDxLz33nuVkGktrRJKmLUejIrtRSK047rXXntNevfuXYxQ165dZfbs2X7LpNhBuWfPHpXJb5R0CXQNapg/+eSTAjHYWoMdYi6EdmSMG4eF+hvHyJoH77/85S/FupRWaMdgePNg5MiR8tFHHwXdOvYCkR2Z59a9hLInBsZDjwceeECmTp3qmwcZ+5gbWfQotYN2ySWXCEoPnXXWWQHXYz7I1FxOJxyhHcI8HhiNHj26hH9i4mjYx44voQ+Fdruk2I8EAhOIh9CO8i7j3sqVTb8UqoWU9aRIZpqocjI5+SLpqSJ3XZ0pHZsWz1o/nuuVsW/lyoafCpWQXi4rRVJSRI7keMXrFal5SqpM6pElp5WnzB5rH9ftRiTWPDk+CZAACQQiwHhL3yABEiCB+BDQLd5SaI+PX3GWBBDYtGmTKv+Betfbt2/3ZWY3aNBAmjdvrsTtli1b+j3k044wa62jHanQvm3bNrn11ltl48aNPkrPP/+8Eu5L0woLC9XeUesc5UyQ6Y6GMjCNGjVS4nrnzp2lcuXKQafZv3+/GuODDz6QLVu2qIcXENdR2x7lWbp16ybNmjXzyzEaQjsWZ94LDrzFOsLZix17YjwwQnmcVatWqfHxZgHE9ieeeEKQXY+G8jh4AyDQ4bDoYz6UF3+PGDFClYMJJbSbueJgXNgpVCuNfUKNbXxPod0uKfYjgcAE4iG0q3hZJOrA03f/VSD7DhVJQZFIVoZIvTPSpG+rDHUQqr8GsX3e6nz5ZFOBHDrmFa+IlM9KkUtqp8mgazKlUjZF9nj4t243IvFgyjlIgARIwB8Bxlv6BQmQAAnEh4Bu8ZZCe3z8irOQAAmQgGsJUGh3rem4cAcRiJfQ7qAtcykRENDtRiQCRLyEBEiABKJCgPE2Khg5CAmQAAmEJKBbvKXQHtIl2IEESIAE9CZAoV1v+3P30SFAoT06HJN9FN1uRJLdntwfCZCAcwkw3jrXNlwZCZBAchHQLd5SaE8u/+VuSIAESCDqBCi0Rx0pB9SQAIV2DY0ewZZ1uxGJABEvIQESIIGoEGC8jQpGDkICJEACIQnoFm8ptId0CXYgARIgAb0JUGjX2/7cfekJlMlMkfdHlC39QBwh6QnodiOS9AblBkmABBxLgPHWsabhwkiABJKMgG7xlkJ7kjkwt0MCJEAC0SZAoT3aRDmebgRaN0iX0e09um2b+42AgG43IhEg4iUkQAIkEBUCjLdRwchBSIAESCAkAd3iLYX2kC7BDiRAAiSgNwEK7Xrbn7svHQFPusi03mWkTrXU0g3Eq7UgoNuNiBZG5SZJgAQcSYDx1pFm4aJIgASSkIBu8ZZCexI6MbdEAiRAAtEkQKE9mjQ5li4EUC7m0jpp0r15BkV2XYwehX3qdiMSBWQcggRIgAQiIsB4GxE2XkQCJEACYRPQLd5SaA/bRXgBCZAACehFAEI72vr16/XaOHdLAiRAAnEmoNuNSJzxcjoSIAES8BFgvKUzkAAJkEB8COgWbym0x8evOAsJkAAJuJYAhXbXmo4LJwEScBkB3W5EXGYeLpcESCCJCDDeJpExuRUSIAFHE9At3lJod7Q7cnEkQAIkkHgCFNoTbwOugARIQA8Cut2I6GFV7pIESMCJBBhvnWgVrokESCAZCegWbym0J6MXc08kQAIkEEUCFNqjCJNDkQAJkEAQArrdiNAZSIAESCBRBBhvE0We85IACehGQLd4S6FdNw/nfkmABEggTAIU2sMExu4kQAIkECEB3W5EIsTEy0iABEig1AQYb0uNkAOQAAmQgC0CusVbCu223IKdSIAESEBfAhTa9bU9d04CJBBfArrdiMSXLmcjARIggZMEGG/pDSRAAiQQHwK6xVsK7fHxK85CAiRAAq4lQKHdtabjwkmABFxGQLcbEZeZh8slARJIIgKMt0lkTG6FBEjA0QR0i7cU2h3tjlwcCZAACSSeAIX2xNuAKyABEtCDgG43InpYlbskARJwIgHGWydahWsiARJIRgK6xVsK7cnoxdwTCZAACUSRAIX2KMLkUCRAAiQQhIBuNyJ0BhIgARJIFAHG20SR57wkQAK6EdAt3lJo183DuV8SIAESCJMAhfYwgbE7CZAACURIQLcbkQgx8TISIAESKDUBxttSI+QAJEACJGCLgG7xlkK7LbdgJxIgARLQlwCFdn1tz52TAAnEl4BuNyLxpcvZSIAESOAkAcZbegMJkAAJxIeAbvGWQnt8/IqzkAAJkIBrCVBod63puHASIAGXEdDtRsRl5uFySYAEkogA420SGZNbIQEScDQB3eIthXZHuyMXRwIkQAKJJ0ChPfE24ApIgAT0IKDbjYgeVuUuSYAEnEiA8daJVuGaSIAEkpGAbvGWQnsyejH3RAIkQAJRJEChPYowORQJkAAJBCGg240InYEESIAEEkWA8TZR5DkvCZCAbgR0i7cU2nXzcO6XBEiABMIkQKE9TGDsTgIkQAIREtDtRiRCTLyMBEiABEpNgPG21Ag5AAmQAAnYIqBbvKXQbsst2IkESIAE9CVAoV1f23PnJEAC8SWg241IfOlyNhIgARI4SYDxlt5AAiRAAvEhoFu8pdAeH7/iLCRAAiTgWgIQ2it2XOHa9XPhJBALAuWyUuTiWmnSvXmG1KmWGospOKaGBHS7EdHQxNwyCZCAQwgw3jrEEFwGCZBA0hPQLd5SaE96l+YGSYAESKB0BCi0l44fr05uAp50kWm9y1BsT24zx213ut2IxA0sJyIBEiABCwHGW7oECZAACcSHgG7xlkJ7fPyKs5AACZCAawlQaHet6bjwOBFo3SBdRrf3xGk2TpPMBHS7EUlmW3JvJEACzibAeOts+3B1JEACyUNAt3hLoT15fJc7IQESIIGYEKDQHhOsHDTJCHz+cHaS7YjbSQQB3W5EEsGYc5IACZAACDDe0g9IgARIID4EdIu3FNrj41eum6WwsFCWLl0qCxculA0bNsiOHTvUHurUqSNNmjSRbt26yY033igeT+AMPq/XK6tWrZI5c+bI2rVr5aeffpKjR4/K6aefLg0aNFDX9+zZU6pWrRqST6Tr+eWXX6RTp06ybt06NceSJUukY8eOJeYL1i+c72677TZ58cUXJTu7uOBidx3Whb311ltq/WhNmzZV669Ro0ZY60fnu+++W1544QV13XnnnSevvfaaXHjhhSXGMfcbOHCgPP/8874+kydPllGjRqm/27dvL6+++qq89NJLvs9OPfVUNe71118f0J5jx46V8ePHq+8bNmwo8+fPl8aNG4e0/3//+1955ZVX5IMPPpAtW7bIvn371DXwo+bNm0vv3r2lZcuWkpKSEnAssz9+9dVXahw08GzUqJF07dpVOnToIBUqVCg2RqS2sy4Ev6e+ffvKgQMHfF+NGDFCwNXpjUK70y3E9TmBQDyFdq+IrPi+QOZ8mS+/HiySgiKR9FSRM6ukSu/LM6TVueniLxoeOuaVGZ/lydqdhXIkx2vrGiew1WkNut2I6GRb7pUESMBZBBhvnWUProYESCB5CegWbym0J68vR7yzzZs3y8iRI+Wjjz4KOsZll10mzzzzjFxyySUl+u3Zs0ceeughmTdvXtAxIHJCbLznnnskLS3Nb9/SrMeuSBqOmG4W663XQWx+7rnnlGhrbnbXYQUQC6EdcwwePFimTJkimZmZxaYMV2iHWN2rVy/ZuXOnGieYcAyBGQ9WPv74Y9W3T58+6qGEdQ1WBnhIA/9Yv359QF8qV66c9OvXTyZMmOD34Q/88ZFHHhHwxMOeQK1evXoyadIkueWWW3xdIrWdeQ6I/GA+Y8aMYlNfccUVsmDBAqlevXrEv9d4XEihPR6UOYfbCcRLaM8rEJn4fq6s2FIgENyzMvBPiuTkeyUnX5TA3u7iDBl8bWYxsf3H/UXy0KIcOXDEK3gmWT4rRfIK/ndNikiHizNkUJvi17jdJm5cv243Im60EddMAiSQHAQYb5PDjtwFCZCA8wnoFm8ptDvfJ+O6wjVr1shdd90lELftNGQRI9MYme5G27VrlyAb2hBUQ40DkfTee+8VZDtbM+RLux67Imm0hHbs9corr1QPGM4888xSi7WxEtrxVsGsWbPkhhtuKGaecIV2XAzB/J133lHjtG3bVu0dDxysbdmyZXL77bfL3r17BTZHtjyE92Dt119/VX2++OKLUG6kxhw3bpwMHz68WF+8jTFgwABbY+DC+vXry8svv6wy5NHs+lCwBW7fvl169Ojhe0XV6GuXQ8jNx7gDhfYYA+bwSUEgXkL7gjX5Mnt5npTxpMjgNply7fknstcLi0Smf5InSzfkS0a6yP+1z5IWdU88wD6e65VRC3Pk+1+LpFbVVHmyW5acWj5FCfXzVuXLvFV5kpoq8uDNHpUNz5Y4ArrdiCSONGcmARLQnQDjre4ewP2TAAnEi4Bu8ZZCe7w8ywXz/PHHH8VE04oVK8odd9whgwYNUkJ6UVGRbNy4UaZOnaqEVSMz+P7771flL1C2Iy8vTx544AHVx2gQnpHp3Lp1aylbtqwcPHhQlUBBRvW2bdtUNwi/uAYlaYwWjfXYFUmjKbRj/cisRpkVo5SJ3XVY3SRWQjvmadeuncyePVuqVKnimzZcoR0+Mn36dPWgBA2Z2Sgfc9VVV5XweHPZmIsuukhlctetWzfoLwN+AiHfKDmEtyQgvGPNKCf0z3/+U/kWSsGgwcdQ7gj+hAZ/hH9ijWgQtlH2ZujQoXLBBRdIamqqKouETHM8MILPoeGNBLBBCaBIbWfeGB4+gC320aJFCznttNN8DyeQiY+3IEJl9icyhFBoTyR9zu0WAvEQ2g//6ZXh83Pkp/1F0q1Zhgy4qvhbSRDU8f0P+4qkzXnp8uAtJ8q7rfuxUMYuyRFPeopMuDVL6p2R6sMKsX3S0lz5ZFOBND4rTSbemiUZ/l8wc4spXL1O3W5EXG0sLp4ESMDVBBhvXW0+Lp4ESMBFBHSLtxTaXeScsV6qWQyEIAlhFCKlte51bm6uDBkyRA4dOqRqWl977bU+sXbFihUqa/nnn39Wy0V9cdTxNou5xj5Qv71///6ydetW9RGyq+fOnevrG4312BVJoy20W+ug212H1caxFNphY5RJgQBstEiEdtTwR216w45jxoxRmeXmZi0bg4c3EL+D1VTH9ea68Cjngnr/lSpVKja2ufZ57dq1lQ+hbjua1R/ht9iz9c0JlHZ57LHHZPXq1cpn4YtGOZdIbWcsEmI/3hJBTXs0PBhAXXpDeA+nVn2sY0Cg8Sm0J4o853UTgXgI7XsPFsmQuTnyZ55XxnXKkqa1Siri0z7Ok3f/lS9NzkmTyd2zFMKFX+XLzC/y5LwaafJUj5JCuiHEZ2emyLTeZeSMSoHPu3CTTdy4Vt1uRNxoI66ZBEggOQgw3iaHHbkLEiAB5xPQLd5SaHe+T8ZlhVYxsE2bNkqwrFatWljzm7OWa9asqbKbW7VqFXCMQNnQ0VqPXZE02kI7Noy3AVAeBaKu3XVYQcVN4+7eAAAgAElEQVRSaMdcOBAVB5Kee+65aupIhPZjx46pQz4XL16sxrA+MMFn1rIxEJ2NQ16DORj8BwedouHBAOZBrXO8YRFKpMc1Zn/Egaevv/66OkA1nBap7Yw5vvnmG/Ug4rvvvlMldbCn888/X5WSWblyper27LPPqn05tVFod6pluC4nEYiH0I7yMP857FUlX04plyKZfqq8/HVJrny5rUDaXZQhQ9qeyHj3J76b2dkR8J3EOpnXotuNSDLbknsjARJwNgHGW2fbh6sjARJIHgK6xVsK7cnju6Xayb59+6R79+6yfPlyNQ5EP4h/4bTjx4+rAylRugMtUAayecx169apUiCoYY329NNPy7BhwyQa68F4dkXSaAntyKQ2ypigfAkeJEBQtrsOK+9YCO0QnFEixXjrAGVUJk6cqEqXRCK0Y83mByb+HrCYBe9wDgD98ccf1RsSyDQ3NwjtqKGOUjHXXHON38NErf4IO6A8TPny5cNx64htZ0xiZmOUtsEDLBw4jPJJaP4eToS1yBh3ptAeY8AcPikIxENoDwXq34e8Mmzun/LHn95iNdpnr8iT+avzA2a0U2gPRTZ+3+t2IxI/spyJBEiABIoTYLylR5AACZBAfAjoFm8ptMfHrxw/Cw4w7dy5s++wRpTXgBAYTkMpGWQfv/fee+oyHIiKjO5gzSpAo6wGyoVEYz2Y1zq+3f2gNnjHjh1V93BE+BdeeEEWLVrkO3jzuuuuU+VOUG4HQi8eLKCZxw+2plgI7ShjgtrqsDEahHHUI7/66qsjFtqt5WPGjx8vo0ePVuOjJn+vXr3kww8/VH+ba/rbsQfOA4Bf7Ny50293ZLpDdMe42IOR6R6JP/qbINKHJBjLmu1v+De++/vf/64eIqCsjp23P+ywilUfCu2xIstxk4lAooV2ZLmPfytXVm4tkEtqp8n4zidLxOCzJ97NlTKZJWu0wwZf/VAoj76To8wRqCRNMtnKyXvR7UbEybbg2kiABJKbAONtctuXuyMBEnAOAd3iLYV25/heQleCLGyIoYaYGYnQbhUkIxHajWuisR4AjbfQDgE9JydH7rvvPiWgooHlrbfe6hihHYyHDx+uHooY2fc4IBTlXB588EHBwwI0q/3M9dKN/hDs/QnK5u/NddKN0inXX399WP7+008/qexv8MXbDv6a9VyBSPzR37ilEdrNDyCse7fWrTeL8GHBiUNnCu1xgMwpXE8g0UL7W+vy5cXP86RSdoo82S1LalU9eeCp+RBVfI7vTy2fokrQLPuuQGZ8mieHjnvFk0GhPdGOqNuNSKJ5c34SIAF9CTDe6mt77pwESCC+BHSLtxTa4+tfjp1t27ZtSgzeuHGjTxwON6PdKhxGIrQbYmM01pMoof3GG29UmeEoU4KGg1FRmuWvf/1r2Bnt5gcOTZs2VUJzjRo1SvhRKDHYX0kYZNqjRNDRo0dV/XM8EPj2228jEtqxIAj0xsGq5kNJH330UcEBqWht27YVHHIL0TmShnIwEK8//fRT9dbA119/rdZvNJTrmTVrlirFEok/RltoNz+cMMrGYI1GM7MJp6ROJOxKcw2F9tLQ47W6EEik0G6I7JkZKfJIO480q1PykNR/7CiUx9/NleO5XklPFcnOSpH8QlF/o9770VzI7hTaE+2vut2IJJo35ycBEtCXAOOtvrbnzkmABOJLQLd4S6E9vv7l2Nn27t0rXbp08WU4R1Kj/ciRI+oAUIjBaHZqtFsz140a7dFYD9YQSoA2DBJOeRg7ZWX++c9/Sp8+fWTr1q1qCpSh+eGHH2TTpk3qb7ulY8x8GjZsqA4ubdy4cQk/CrVPf0I76rT3799f3njjDTUe6stXqlRJlTRBCyejHf3Nh37ibwj3d955Z7GyMeaSMtH4MRw+fFidCQBB23gbw/Bdqz/Gu0a7tWROqP3iYYfdQ2JDjRXt7ym0R5sox0tGAokS2g0BPS/fK3ddnSkdm2YExLv7QJHKet+wq1CJ7BXLpsh156dLq3PT5aFFOZKSIjKtV5ZUr3IyGz4ZbeXkPel2I+JkW3BtJEACyU2A8Ta57cvdkQAJOIeAbvGWQrtzfC+hK8nLyxPU7obQhxZpdq350Etz7e9AmzNn9FavXl1ee+01ueqqqyRa6wklQBvrirbQ7vV6Zdy4ceoffy0Sod2cJW4d0yxy16pVS3Fs0aKFr1ugQ04///xz6du3r+9gVPO44Qrt1sNHUT4GQvs999yjxg+3Drn5rYZQIrTZ78xla8yf169fXz2oaNKkSVi/Nbs+ZB3UXDLH7oQ4TPi5555TB9M6qVFod5I1uBanEkiE0G4W2ftfmSmdLs2QlAgAfbq5QCa/nytnn5oqT/fMknJZkYwSwcS8pAQB3W5E6AIkQAIkkCgCjLeJIs95SYAEdCOgW7yl0K6bhwfZL0p6QJA1SolApMQBk8bhksalONgTtby///57VXccZTogkqNZxUVkcqOkyGmnnVZi5lWrVqmMaiPrG+PMnTtXqlSpovpGYz12RdJoC+1Y/6+//io9e/b0HYxqBmBXaLceCjthwgQZNWpUCZssXrxYCdool1K3bl3FDqVmjBZIaMcDAdjSOBjVvMZwhXZcay4fA2EbovaCBQvUsFb7hvrpIeMebwXgMFS02267TV588UXJzs4udikeysBPp0+frj7v3r27zJw5U8qWLVvCH4cMGaL26vF4io0BDqgB//7778tNN90k7dq1kzp16ijOdn3Iuh+zyB9qr8b3wd5asDtGLPpRaI8FVY6ZbATiLbRv+3eRjHkzR34/6pUOF2fIoDaZEYnsKBgz9s0cWb29UK5vnC4jbiweH5PNTk7fj243Ik63B9dHAiSQvAQYb5PXttwZCZCAswjoFm8ptDvL/xK6mv3796sDMj/66CO1Dhx0iQzbYcOGKSG9sLBQ1XCfOnWqEj+N2tgoF/P8888r8RIiPA7anDFjhm8vl112mTocFAImxM/ffvtNUB8cwihETDTU7P7b3/4mPXr08F0XjfXYFUljIbRjI2YB3Gxcu0L7sWPHVMY5xkFDfe+hQ4eqBxR4IAHeb7/9tjz++OOyefNm1cdfHfRAQjv6//jjj3L77bfL6tWri/lfJEK7tXyMecBIDtiFj9x7771qGGS148ENzg4499xzJTU1VfkP/PHll1/2+aO5PA34mOvlG2Pg4QIeBKDt2LFD+Stq6kPcR7vuuuuUj1atWjUioR0HtkLwX758uRoPDwJQ3sb60ArfWR9OPfvss6p2vpMahXYnWYNrcSqBeArtP+4vUqVefj/ilXYXZ8jgayMT2cHSqO9e1pMiE27NknpnsGxMIn1MtxuRRLLm3CRAAnoTYLzV2/7cPQmQQPwI6BZvKbTHz7dcMdOaNWtUCRlDtA21aIiVKDdz6aWX+roiCxsi7ccffxzqcp+ACkEf2drWTOPSrifRQrtV6DWA2BXa0R99IbxCvA3VjENNjUNJjf7BhHb0MR+MalwTidBuLfljjBVp2Rbrw5ZQ+2/ZsqUSzJGNbjQI6QMGDPD7ZoG/8fAwAwI/3tZAs+tD5rGWLl2qHpDgDYNQZW+stdzNpW8wZijblfb7UEzxPYV2O5TYR3cC8RLaDxzxKpH9p/1FcnOTEyJ7WgTa+L8PeWXm8jxZtbVACr0iPVtkSJ8rnFW2Skef0u1GREcbc88kQALOIMB46ww7cBUkQALJT0C3eEuhPfl9OuwdIisZJTZWrlwZ9FpkqiNL2VwL3Lhgz5498sgjj8hbb73lyzT2N1iNGjXUXMhatorsRv/SrMeuSBqrjHbswXowKj4LR2hHWRPU7UbWejCxHYIuOKJkiZVlKDHWejAq1hiJ0I7rUB8eb0aYW9euXWX27Nklyr7YcU6UKEJZnC+++CJod4jB4HTJJZeU6Ad/xJsAxkG9gQaqV6+ePPnkkwKx28g+t+tDxpiwF7LuUYoGDevBGwlnnXVWwPUj2x0lgdCstexD2a6039uxAYV2O5TYR3cC8RLaIbKv3VmoDi4tn5UiqUHKqd9wQbrc2fqkeP7N7kKZ+H6uHDzqVYehomWkifRqmSk9WkRW3113u0d7/7rdiESbH8cjARIgAbsEGG/tkmI/EiABEigdAd3iLYX20vlL0l6NTOwPPvhAFi1aJF999ZWvxAsyhVF3u0OHDnLzzTcHFU4hOEIkR8b7l19+Kdu3b1eiOzKGGzRoINdff71069ZNILaHapGux65IGkuhHRzwQALlSowWjtBuXLNp0yaZNWtWMZb4DiybN2+uxG1kdPsrTxJKjMU4sBHKAO3cuVNNGanQbj7E1Fg7SgthvEgbSujgoc3rr78u4GCUHILvNGrUSCDkwycrVKgQcAqUPsIeUb8e5VqQ6Y5mjAFxvXPnzlK5cuViY9j1IeOi3bt3q/WsXbtWfTRo0CCVIe/PLsY1+I316tXLx37EiBGq1AxaKNuV9ns7NqHQbocS++hOIF5C+8iFObLhp/+p5CGgt7soQ4a0PSm0r/uxUMYuyZGiIpFTyqfIZf8vXbo2y5DTyvPwU6f4r243Ik7hznWQAAnoR4DxVj+bc8ckQAKJIaBbvKXQnhg/46z/H3tvAmZVce3tr+6mB0ABiVGjFwfkoqAEQdEQUIkzJiqCigiI84QmBHEOIBiNOBIUBRmcGASF6CUq6FWciDJcnAdUQPHqNVz+GhWwB7r7+6/y7sPu3WfYZ+hz9t711vPc55Nzaletetfqla9+u84qCEAAAqEhgNAeGldhaAEJ5EtoL+ASmToPBGzbiOQBKVNAAAIQiEuAfEtgQAACEMgPAdvyLUJ7fuKKWSAAAQiElgBCe2hdh+F5JIDQnkfYEZ7Kto1IhF3J0iAAgYATIN8G3EGYBwEIRIaAbfkWoT0yoctCIAABCDQNAYT2puHKqNEigNAeLX8WajW2bUQKxZl5IQABCJBviQEIQAAC+SFgW75FaM9PXDELBCAAgdASQGgPreswPE8EmpcVyd9HtcjTbEwTZQK2bUSi7EvWBgEIBJsA+TbY/sE6CEAgOgRsy7cI7dGJXVYCAQhAoEkIILQ3CVYGjRCBPp2byeh+5RFaEUspFAHbNiKF4sy8EIAABMi3xAAEIACB/BCwLd8itOcnrpgFAhCAQGgJILSH1nUYngcC5c1EJg1rLh12Lc7DbEwRdQK2bUSi7k/WBwEIBJcA+Ta4vsEyCEAgWgRsy7cI7dGKX1YDAQhAIOcEENpzjpQBI0BAy8Uc1qFEBvUsRWSPgD+DsgTbNiJB4Y4dEICAfQTIt/b5nBVDAAKFIWBbvkVoL0ycMSsEIACB0BBQoV3bqlWrQmMzhkIAAhAIIwHbNiJh9BE2QwAC0SBAvo2GH1kFBCAQfAK25VuE9uDHJBZCAAIQKCgBhPaC4mdyCEDAIgK2bUQsci1LhQAEAkaAfBswh2AOBCAQWQK25VuE9siGMguDAAQgkBsCCO254cgoEIAABFIRsG0jkooH30MAAhBoKgLk26Yiy7gQgAAEGhKwLd8itPMXAAEIQAACSQkgtBMgEIAABPJDwLaNSH6oMgsEIACBxgTIt0QFBCAAgfwQsC3fIrTnJ66YBQIQgEBoCSC0h9Z1GA4BCISMgG0bkZC5B3MhAIEIESDfRsiZLAUCEAg0AdvyLUJ7oMMR4yAAAQgUngBCe+F9gAUQgIAdBGzbiNjhVVYJAQgEkQD5NohewSYIQCCKBGzLtwjtUYxi1gQBCEAghwQQ2nMIk6EgAAEIJCFg20aEYIAABCBQKALk20KRZ14IQMA2ArblW4R22yKc9UIAAhBIkwBCe5rA6A4BCEAgQwK2bUQyxMRjEIAABLImQL7NGiEDQAACEPBFwLZ8i9DuKyzoBAEIQMBeAgjt9vqelUMAAvklYNtGJL90mQ0CEIDAdgLkW6IBAhCAQH4I2JZvEdrzE1fMAgEIQCC0BBDaQ+s6DIcABEJGwLaNSMjcg7kQgECECJBvI+RMlgIBCASagG35FqE90OGIcRCAAAQKTwChvfA+wAIIQMAOArZtROzwKquEAASCSIB8G0SvYBMEIBBFArblW4T2KEYxa4IABCCQQwII7TmEyVAQgAAEkhCwbSNCMEAAAhAoFAHybaHIMy8EIGAbAdvyLUK7bRHOeiEAAQikSQChPU1gdIcABCCQIQHbNiIZYuIxCEAAAlkTIN9mjZABIAABCPgiYFu+RWj3FRZ0ggAEIGAvAYR2e33PyiEAgfwSsG0jkl+6zAYBCEBgOwHyLdEAAQhAID8EbMu3CO35iStmgQAEIBBaAgjtoXUdhkMAAiEjYNtGJGTuwVwIQCBCBMi3EXImS4EABAJNwLZ8i9Ae6HDEOAhAAAKFJ4DQXngfYAEEIGAHAds2InZ4lVVCAAJBJEC+DaJXsAkCEIgiAdvyLUJ7FKOYNUEAAhDIIQEV2lv3fzmHIzIUBPJPYIeKIjmkfYkM6lkqHXYtzr8BzAgBHwRs24j4QEIXCEAAAk1CgHzbJFgZFAIQgEAjArblW4R2/gggAAEIQCApAYR2AiRKBMqbiUwa1hyxPUpOjdBabNuIRMh1LAUCEAgZAfJtyByGuRCAQGgJ2JZvEdpDG6oYDgEIQCA/BBDa88OZWfJHoE/nZjK6X3n+JmQmCPgkYNtGxCcWukEAAhDIOQHybc6RMiAEIACBuARsy7cI7fwhQAACEIBAUgII7QRIFAm8cH3LKC6LNYWcgG0bkZC7C/MhAIEQEyDfhth5mA4BCISKgG35FqE9VOGZW2Nff/11GTp0qKxdu1b23XdfefTRR6Vnz54NJqmvr5fJkyfLzTffLF9//bX5Tvvecccd0q9fv0YGrV69WgYPHiwfffRR7LtBgwbJ9OnTpUWLFgkXcOmll8qUKVOSLrBdu3ay3377mXnPOeccadmyoUjiZz3JJqitrZVFixbJ3LlzRdfx6aefmu46b5cuXeTMM8+U/v37N5pX++TC/ttvv12uvvpqM6eu8aGHHpLWrVs3MjnZOr/44gsZMGCArFy50jy3YMECY7O3Jevn/c5P1CWz1/38woULjX3aevToYexTvtrc69J/K4tbb71VioqKGpjgx8/ffvutPPjgg/L000/LBx98EIvdzp07mxgfNmyY9O7du9HYbh/4WXcqX8Vbl59xE/09+nm2KfogtDcFVcYsNIF8Cu3vfVEr979QLWv/WSc1tSKa1nZpVST9e5TKqYeUSkmSkvG1dSKvf7JNFq7cJp/8s062VtXLKQeXyu+PLys0QuZvAgK2bUSaACFDQgACEPBFgHzrCxOdIAABCGRNwLZ8i9CedciEdwA/guW8efNkxIgRvkR2JRFPqNx///1l9uzZ0r1794Sw/AjV7odVrH3ggQekbdu2sY/9rCeRAd98842MGjXKiLPJ2m9+8xszb4cOHRp0y4X9CO3bX/wo3ERicyo/r1ixQoYPHy6rVq1K6ModdthBLrjgAiPkl5dvLx+B0B4fGUJ7ePM8licmkA+hvV5Epr1YLQtW1Mi2OpHSEpGW5UVSXStGMNf2qw4lMrZ/hZQ1a2zrl9/WybgFVbJ2Y535Ul876qWuJ3VvJuf3QWiPYnzbthGJog9ZEwQgEA4C5Ntw+AkrIQCB8BOwLd8itIc/ZjNeQSrB0iuy68ljPcl+xhlnxJ1TxWo9If/MM880+n78+PEyevTohLamK1TrQN4xU60n0eR6av/aa6+V2267zRfL008/XaZNm9bgtHku7Edobyi0qzP01xFTp05t8CuCZH7+6quvZMiQIbJ06dKUvlSxfdy4cTJy5MhYX4R2hPaUgUOHyBDIh9D+8ofb5NZFVVJXJ3JWr1IZ0qvMnF5XiX3B8hqZtrRa9MT6RUeVyRm/Km3Adt3GOvnT45Xyz+/q5Wc7FMngXqXSt2tpXEE+Mk5hIWLbRgSXQwACECgUAfJtocgzLwQgYBsB2/ItQrttEe5abzLB8tlnnzUCpFMCZrfddpOJEyfKwIEDExJ7+eWX5eyzz5YNGzbIAQccIN26dZNZs2aZ/ieeeKIpTeM+ge4eyC1UX3LJJXL//fc3mEfLuqhNY8aMkTfffNN816dPH1PmRW3TlqnQ/vnnn5uXB3oSWtt5551nhHc9ta5lS7788ksj6utJdm0777yzPPLII9K3b9+YjbmwP6hCe6LyM5n86aRTOsZh/de//lXOOuus2HTJ/Ky2almhzZs3m7i47rrrjPCucacxtHz5cvPLBR0jXgzFW5Nfv6TDI9NYTWeOXPblRHsuaTJWUAg0tdCuYvq1cytl1fpa6dWxRMadVmFOpDtNvx/7RKUs+7hWDmxXInecVWFOvGvT78YvrJJXPtome/+8WMafVi577JSkvkxQoGJH1gRs24hkDYwBIAABCGRIgHybITgegwAEIJAmAdvyLUJ7mgESpe6JxL7XXntNLrzwwrREduUyduxYI0hr07rsKnjqOCq8xxOn3SxTCdVOXy31oeKptmQ1vtOpce3m0L59eyOi9+rVq4GrVWxXsfeVV14xn+vp96uuuirWJxf2+xV0812jvZBCuwLWcj36wmb33Xc3vJOt383w5JNPlocffljatGnTwJdah19fpmzatClheRr3A379kk5uQGhPhxZ9IdA0BJpaaP/+x3oZObtS1m+skxEnlJtyL962aPU2mbi4SvbZpVjuGlwhrZr/JMW/vaFW/vR4ldTW1cu4ARXSo/3/KfBNg4JRA0TAto1IgNBjCgQgYBkB8q1lDme5EIBAwQjYlm8R2gsWaoWfOJ7YV1JS0qC+tZ+T7LoSvShVxfWXXnrJLExPpGsZGRU058+fbz678sorTQ137+WW+p1fodot5udKaF+zZo256PStt94ydh577LFGzP/1r3/doH53Mo/lwn6/gq5tQrtyV7/r/2nsJFu/viTRi061aWkYjb/LL7889uuETP7q/PolnbER2tOhRV8INA2Bphba9VT6pu/rpXpbvbTdoUialzW82FlXNfPlapm9rEYO2adEbh20/cS783nXvUpkwpnbT7o3DQlGDRIB2zYiQWKPLRCAgF0EyLd2+ZvVQgAChSNgW75FaC9crBV8Zq/Y9+c//1kmT54seqLdaXfddZe5DDWeOO5egPuUsJaN0ctPu3btKvfee69cccUVpuvBBx8sc+bMkY4dOzZaeyqheuvWrbJkyRK5/vrrYyfttdzLzJkzY/W7MxUvq6urzUsAtdXd9CWDlr856qijjPh+4IEHir6IiNdyYb9fQdcGoX2PPfYwv4J4++23DW69UPehhx6Sww47LKnQvm7dOlO+aNmyZQ3cpGWAevfubcoNHXPMMaLj+21+/eJ3PO2XaaymM0cu+1I6Jpc0GSsoBJpaaE+1Tr0MVU+8f/p1XYMa7SrQXzWnUt78rFbOO7JMmpWIPL68Rv61pd7chtqubbEMO6JUjuzUrEEpmlTz8X04CNi2EQmHV7ASAhCIIgHybRS9ypogAIEgErAt3yK0BzEK82STW+zT07+lpaXy7bffNpjdW7Yjnml6maiWUbnzzjvN13qyffr06dKiRQsjlOqFlu+//745Yawn3bVmtrele5moiuAqjA8YMCA2VDbi5WeffSZaG17F/EStS5cuphSOnpJu2bJlg265sN+voJuO0O43lNzlYb744gvDdeXKlb4eT6dMj98a7TqmvlS5++675b333jN2nHvuuSZ+Vq9ebX4tsXbt2rilX5588klTh12/j9c0DlV015crRx99dMqXSH794gvW/3XKJlbTmSdXfRHac0WScYJEoNBC+4yXqmXuP2pkb0/ZGHfJmZblRbKlqt7Ubnf+u6bW6O1yyiGlcvlxZYjtQQqqHNhi20YkB8gYAgIQgEBGBMi3GWHjIQhAAAJpE7At3yK0px0i0XnALfYlW9XVV18tWhs90al2b/1yFUNVtNamp8UvvvhicxpZm1uEd8+ZjlDdrl07GTdunKkB77YpW/Fyy5Yt5oT8tGnT5N13302IREVovRjVfbFrLuz3K+jaIrRrGZhXX33VXEyrTU+46y8u1P/JhHbtu379evPiR18gaFmjeE0Fdy1Ho4J7sl9s+PVLOpkh21hNZ65c9EVozwVFxggagUIK7W98Wis3P1VlkNxwSrn8qsP2X0v9z7/q5fcP/yjfbKmXZsUi/Q4plfP7lElZM5HaOpF7n6uWRatrpKxUqN8etKDKgT22bURygIwhIAABCGREgHybETYeggAEIJA2AdvyLUJ72iESnQfiCe16UvxPf/qTKb0xd+5cs9g999zTCNB6+jdeUzFTRe/NmzeLu2yM01cvslQhWr/XEiBaVqZ79+4NhvIjVB900EHm5Pzvfvc7adWqVSNTciVe1tbWyieffGLqzT///PPyj3/8o5FY6335kAv73ae9+/XrZ15OtG7dOq11pnsa3Rk8iCfaH330UXNiXWuuL1682Jiqv7DQUkYjR45MeKLdDUxLDukJePXj0qVL5c033zRx6DSN9xkzZsiJJ56Y8A8boV0EoT06eZ+VbCdQKKHdEdmra+rl4qPLpH+P0gZu+fKbOvn9o5WmVMzJ3Uvl9yc0PLVevU3k6rmV8u4XtXLsgc3k2pPLcWuECNi2EYmQ61gKBCAQMgLk25A5DHMhAIHQErAt3yK0hzZUszfcK7Sr6HjzzTebEh0vvviiKZGyYcMGM9Epp5xixHb3KW79XE+sDx8+3JSK8dtuu+02I5i7W7wa5yqSqtiqNqmArO3444+XKVOmyN57791oulwJ7d6BVXjXk9W33HKLEWy19ezZUx5//PFYre9c2O8W2rWWuL7oUJ94Wzon2t0CunscryCfTGhPNIZff7v7pVM6Rn2vnHV+vdDUOZl+1llnyRtvvCFajz2dsjVqx/fff2+4qnjulJbRse+5556Ey0FoR2jPJNZ5JvgECiG0r9tYJ9fNq5T/74f6hKVfHKH9x+r6hCfW575eI9OXVst+vzxthvYAACAASURBVCiWOwdXxL1oNfgewMJ4BGzbiBAFEIAABApFgHxbKPLMCwEI2EbAtnyL0G5bhLvW6xZstSyHnmT//e9/b8poaN11LdmhorjTtHyMnuR2l9n4+OOPRYVP5w/HD049PawiaqLSK1p2RsvPOG3evHnmFLMjtMYr3aJ9MxHavaVtLrvsMlP7PV4pEX35oBdtaqkcr8Cb7DJUv/YnE6HdXJ999lljx6ZNm8wFs0888UTsxUMyAT2sQntVVZX5RcSDDz7YKLzcflizZo2ceeaZ8tZbb5n7APQXAe4a/u6HtWTM+PHjzUfJfj2g3yO0I7T7yWv0CR+BfAvtbpH9pO4/1VcvKW7M7but9fLHWZWyYVOdXPnbcunbtVmjTotWb5OJi6tkH0999/B5AYu9BGzbiBABEIAABApFgHxbKPLMCwEI2EbAtnyL0G5bhLvWm0qY/vDDD81FplpuQ5uWfdH65XqRpNO0jraW9kinqaivz/Xt2zf2WDKhWoVWFfgnTZoU66/C+4QJE6SsrCz2War1JLLRLaQeeOCBxrZu3bo16j5//nxzel8Fbm+JnFzYr+V6VEDXk9rK6K9//at5ieFtbnu9J+ujKLTr+jUGlY1zMarDxC20f/fdd6aEkV6Gqk1jd+rUqY0urtWXK1qXXV+oaEt0b4AzB0I7Qns6+Y2+4SGQT6F90w/15iT7+o118qt/L5Exp1aYmuvxml52OmpOpbz3Ra0M7lUq5x25/X/nnP6caA9PnKVrqW0bkXT50B8CEIBArgiQb3NFknEgAAEIJCdgW75FaLf4L8KPMK0ny1Xkdupan3766UZs19rhWtrlggsuiNVyP+OMM0x5mZYtWzai6j35rkKnCpjOyfFkQrUO9tVXX8mQIUNMnW1t8Wpr+1lPPHdrDW8VZT/66CPz9a9//Wtzml9r0rdo0UJUwNXT5lrCxik34j2Vnwv7vZfKqoh8ww03yMCBA40dWvZEXwLorwycUjoqLKuY7LxwiKrQrn5xC96OH72/LFDx/IorrjBf66n2/v37mzJFnTp1kuLiYsNt4sSJJoadmNaT7aNHj06YCRDaEdot/p+JSC89X0L7t1vq5Zq5lbJWRfYOJTK2f2KR3QE+/40aeeDFatm97U+lYX6+Y1HMF+4a7XrafdRvqdEepUC1bSMSJd+xFghAIFwEyLfh8hfWQgAC4SVgW75FaA9vrGZtuR9heuPGjQ0uo1TxUoVeFZa9AnW82uuOkd5a7oceeqjoCfG99trLdEklVGsfb63uE044QR5++GHZZZddzBjxLndNBskpGaIXq44bN878n5+mIr+KtSqAOy0X9utYd911l2hZE/eFnYlsiveyoSmEdj9M/NZKz6RGuzO/Nxb1c++88foks19/naElaTp06JCwW6GF9lSxle33fvzLZah+KNEnbATyIbRvraqXm56skhVra+XQfUtkdL9yaVG+XTRPxOx/f6iXK2dXitZrdz9XWydy73PVsmh1jbSsKJKbTiuXX+5ZEjb02JuEgG0bEYIBAhCAQKEIkG8LRZ55IQAB2wjYlm8R2m2LcNd6/Qjt2t0rcDvlVbTUiXN62I/QquPoCWwVkVWw19PyekpdWyqxUPuoWH/NNdcYkdtp7rrxmQrtejp/y5Yt5vT4jBkzkorcKm5rPy0h467jngv7dU1aJkcFf72cM5nYnsiOKAvt8WIxXtxpySP1j/Prh0R/4ioeT548WfSlT7KG0M6Jdov/ZyLSS8+H0H7ff1bLghU1otL6Dv+/MB6vJrsD+aC9SmT0qdtPp6s4f/NTVbK5sl6aFYsR1lW419Iy+u+Ljy6T/j1KI+0jGxdn20bERh+zZghAIBgEyLfB8ANWQAAC0SdgW75FaI9+TCdcoV+hPd5llFpq5YcffpD/+I//MOOnulBS+3z++eei5WVWrFhhnnHXxvYjVOszn376qZx77rny2muvmTG0brxeennYYYdlfKJdhXZtegGsjqun5JXNBx98YD7X77Um+7HHHmvqhLdv374R01zY7wyayA59OdGxY0c5/PDD5fzzz5cuXbo0siPqQrvG4siRI+W+++4za0/0gkdfnOjp+ccee0zefffdWKmddu3aGW4ah6eeeqrorxlSNYR2hPZUMcL34SSQD6F90pJqeeq/anwB6r5Pidw+qKJB38831cnUF6rl7Q21UlkjUloisu+uxXLp0WVyYDtOsvsCG7JOtm1EQuYezIUABCJEgHwbIWeyFAhAINAEbMu3CO2BDkeMgwAEIFB4ApSOKbwPsCD3BPIhtOfeakaMOgHbNiJR9yfrgwAEgkuAfBtc32AZBCAQLQK25VuE9mjFL6uBAAQgkHMCCO05R8qAASCA0B4AJ2BCIwK2bUQIAQhAAAKFIkC+LRR55oUABGwjYFu+RWi3LcJZLwQgAIE0CSC0pwmM7qEggNAeCjdZZ6RtGxHrHMyCIQCBwBAg3wbGFRgCAQhEnIBt+RahPeIBzfIgAAEIZEsAoT1bgjwfNALNy4rk76NaBM0s7IGA2LYRweUQgAAECkWAfFso8swLAQjYRsC2fIvQbluEs14IQAACaRJAaE8TGN0DT6BP52Yyul954O3EQPsI2LYRsc/DrBgCEAgKAfJtUDyBHRCAQNQJ2JZvEdqjHtGsDwIQgECWBBDaswTI44EiUN5MZNKw5tJh1+JA2YUxEFACtm1E8DoEIACBQhEg3xaKPPNCAAK2EbAt3yK02xbhrBcCEIBAmgQQ2tMERvdAEtByMYd1KJFBPUsR2QPpIYxCaCcGIAABCOSPgG3CT/7IMhMEIACBhgRsy7cI7fwFQAACEIBAUgIqtGtbtWoVpCAAAQhAoAkJ2LYRaUKUDA0BCEAgKQHyLQECAQhAID8EbMu3CO35iStmgQAEIBBaAgjtoXUdhkMAAiEjYNtGJGTuwVwIQCBCBMi3EXImS4EABAJNwLZ8i9Ae6HDEOAhAAAKFJ4DQXngfYAEEIGAHAds2InZ4lVVCAAJBJEC+DaJXsAkCEIgiAdvyLUJ7FKOYNUEAAhDIIQGE9hzCZCgIQAACSQjYthEhGCAAAQgUigD5tlDkmRcCELCNgG35FqHdtghnvRCAAATSJIDQniYwukMAAhDIkIBtG5EMMfEYBCAAgawJkG+zRsgAEIAABHwRsC3fIrT7Cgs6QQACELCXAEK7vb5n5RCAQH4J2LYRyS9dZoMABCCwnQD5lmiAAAQgkB8CtuVbhPb8xBWzQAACEAgtAYT20LoOwyEAgZARsG0jEjL3YC4EIBAhAuTbCDmTpUAAAoEmYFu+RWgPdDhiHAQgAIHCE0BoL7wPsAACELCDgG0bETu8yiohAIEgEiDfBtEr2AQBCESRgG35FqE9ilHMmiAAAQjkkABCew5hMhQEIACBJARs24gQDBCAAAQKRYB8WyjyzAsBCNhGwLZ8i9BuW4SzXghAAAJpEkBoTxMY3SEAAQhkSMC2jUiGmHgMAhCAQNYEyLdZI2QACEAAAr4I2JZvEdp9hQWdIAABCNhLAKHdXt+zcghAIL8EbNuI5Jcus0EAAhDYToB8SzRAAAIQyA8B2/ItQnt+4opZIAABCISWAEJ7aF2H4RCAQMgI2LYRCZl7MBcCEIgQAfJthJzJUiAAgUATsC3fIrQHOhwxDgIQgEDhCSC0F94HWAABCNhBwLaNiB1eZZUQgEAQCZBvg+gVbIIABKJIwLZ8i9AexShmTRCAAARySAChPYcwGQoCEIBAEgK2bUQIBghAAAKFIkC+LRR55oUABGwjYFu+RWi3LcJZLwQgAIE0CajQ3rr/y2k+RXcI/ERgh4oiOaR9iQzqWSoddi0GCwQggNBODEAAAhAoOAHbhJ+CA8cACEDAWgK25VuEdmtDnYVDAAIQ8EcAod0fJ3olJ1DeTGTSsOaI7QQKBBDaiQEIQAACBSdgm/BTcOAYAAEIWEvAtnyL0G5tqLNwCEAAAv4IILT740Sv1AT6dG4mo/uVp+5IDwhYSsC2jYilbmbZEIBAAAiQbwPgBEyAAASsIGBbvkVotyKsWSQEIACBzAkgtGfOjicbE3jh+pZggQAEEhCwbSNCIEAAAhAoFAHybaHIMy8EIGAbAdvyLUK7bRHOeiEAAQikSQChPU1gdE9KIF9C+7+21Mt9/1ktK9bWyg+V9camHSuK5NB9S+SyY8qkTcuihHZq73Ub6+SZt7bJqx9tk6G9y+Sk7s3wLASanIBtG5EmB8oEEIAABHixSQxAAAIQKCgB2/7/twjtBQ234ExeX18vr732mjz88MPy+uuvywcffGCM22233aRz587y29/+Vs4991zZaaedGhl9++23y9VXX510MTrOvvvuK8cdd5xcccUVjcZxj9GvXz956KGHpHXr1nHH/O677+Scc86RJ5980nzfp08fmTt3rrE1Xtu0aZMMGTJElixZYr4eNGiQTJ8+XRYvXiwDBgxIywm33XabXHXVVeaZL774wjy/cuVK8+/BgwfL1KlTpWXLhqc1vf0WLFgg/fv3j83rZ+3ffPONjBo1Sh588MHYc8cff7xMmTJF9t5770ZrWLRokZx33nmia3eaPq9zeZv6e+jQobJ27VrfLNSXjz76qPzP//xPVgydCb/99luztqefftrE3tdff22+0tjr2bOnDBs2THr37i1FRT8JY16fXnTRRYaF87328cbJDjvsYOLK6/PPPvtMTjvtNHGS//333y+XXHJJjMWWLVsMy/nz58c+O+CAA2T27NnStWvXhMz8cFWb9tlnHzn00EPl8ssvl4MOOsi3D/LZEaE9n7SjP1c+hPb/Wl8rtzxVJf/aWi+aNlRg16aCe329yM47FslfBlZI+122X87qiOtPLK+R5Wtr5butP4nz2kacUI7QHv3QDMQKbduIBAI6RkAAAlYSIN9a6XYWDQEIFICAbfkWob0AQRa0KauqqmTcuHFyzz33yObNmxOad+CBBxoh+de//nWDPn6EdvcDKpiqqNqhQ4fYx37EZvcY7v4777yzPPLII9K3b9+4tr/44oty9tlny5dffmm+15cJ+u+FCxdmJRJ7BXS1Y/LkyXLGGWc0sCNboV39oy8yJk2aFBs3mciuL01UtL3vvvsa2HHEEUfInDlzZI899mjwuR9B2As2l0L7ihUrZPjw4bJq1aqEsaeC9AUXXCC33nqrlJf/VN9ZX9jce++95r+Vx6xZs0R94LS3337bvPx4//33Y5/Fe9nw7LPPmnhQ8b59+/Ymlnr16hV7JhEf/XtRzolaulz1RdHEiRNl4MCBQUsRgtAeOJeE2qCmFtr/94d6uXJ2pXz5TZ1027tE/nRKeez0+pr/qZMxT1TKph/qpeteJTLhzAopLfkJ58p1tTJ2QaVU1YgR59u1LZZvttTL5sp6hPZQR1y4jLdtIxIu72AtBCAQJQLk2yh5k7VAAAJBJmBbvkVoD3I05sk2PcGrQm4ykd0xRcVaFardp6jTFdp1LBVNVZQuKyszQ6crtHtFzDFjxpiXBfHa2LFjZfz48eargw8+2IjNHTt2zLnQruP/5je/MYLv7rvvHjMlG6E9nsiuczzwwAMNXlS41/3xxx/LWWedFTuh7XynYrX6Wk/3u1u6grA+myuh/auvvjL2LF26NGW0q/3q45EjR5q+KojrSXdt8U6Yu793Bo8nyN99992xMeP9OuKmm24SjS9vO/HEE82p/rZt28a1PROu7vhMCSSPHRDa8wjbgqmaWmj/j9U1MmlxtTm1fvfQ5vKLNg1LxCx+Z5vc9UyVtCgvkjvOqpAOu/50qn31+lqZtrRajjmwmRzXpZnoefaRsytl/cY6hHYL4jIoS7RtIxIU7tgBAQjYR4B8a5/PWTEEIFAYArblW4T2wsRZYGb1ltf43e9+JzfeeKMpYVFSUiJaskRPUt95550xId5bWiOVSK4nrPUPS0uuvPTSS3GF0VRjeIF5y3nEE1D1GW+JEbfA7z7R3qNHD9GSLu3atfPtG6+A7jyop671xYVTxiRToV1Fdi1Vo//nvASJ92sAr8Eq9F966aXmGT2Z/fOf/zxWZsf7giPRYt0isSOqawkXb8uWoTLXMkBqq57ovu6664zwruJ1bW2tLF++3JTMUXu0uYVwt40qwmspl5NPPtn0S3Sq37sW7adlYvTFhTa1RX+14bwA0vjXsjrPPPOM+V75Pffcc7JhwwbZc889jdh/5JFHxsXoh+HGjRvllltukb/+9a+xMbx/X74Dsgk7IrQ3IVwLh25qoX3Skmp56r9qpPs+JXL7oIpGhPWk++8frZQfq+tl3IAK6dH+/460e3p+/2M9QruF8VnoJdu2ESk0b+aHAATsJUC+tdf3rBwCEMgvAdvyLUJ7fuMrcLN5ReB58+Y1Kn3iFbVVmFQx0Gl+RXKtce2UxfAKnn7HcAPUsiFaPkSblkNR0fOoo45qwNhdNsZboztbkTiR0K4ldtSWbt26GVsyEdpbtWplXm7oCe50RPbq6mq5+OKLTS1ybSpSax1xR3j3U1tcn/MjEmu/bBm6/a4iuf5aok2bNg186K43744breOu9fadlzd/+ctf5NprrzXPur/T2NCSMlpKRptbyPa+iLnrrrvkj3/8Y2x+d/woO/0Vhr74cIT3RHXv02HorRHvvgcgKAkDoT0onoiGHU0ttKtA/sOP9dK8vEjaxrnw9L3/rpXr51VJWTORu4ZUyJ4/216n3U0YoT0a8Ra2Vdi2EQmbf7AXAhCIDgHybXR8yUogAIFgE7At3yK0Bzsem9w6r9CogpqePNeT7S1atPA1v1+R3F3KIxdC++rVq00N7o8++sjYqeVhRo8e3cBmd9kYvXBSxf699trL9MlWJE4ktOvYenGsCrpaTzxdoX3mzJnmdPbNN98cuxTUz0l2ndddl9ypXf/LX/7SlJJ55ZVXzLpT1RZPRyTOlqE7JvRFiF46qnXPtX6/+2LTeIHoPY3uXHKrcesWyPUUvIr4TskZ96l1vchWT9BruZ14L2v0b+GOO+4w0zvjq3+cFzyJ6t6nw3DNmjVy5plnyltvvWXmQWj3lXboFGICTS20p0LzwIvVMu+NmkY12r3PIbSnIsn3TUHAto1IUzBkTAhAAAJ+CJBv/VCiDwQgAIHsCdiWbxHas4+Z0I8Qr8Z669atpXv37nL44Yebiya1drRzCaV3wamEdi2BohddqmjplADxCpSpxogH2XvS3lsz2/sS4corrzS14B0BN1uR2Cuga2kVZ31aBkVP3A8YMCBtoV1fcvzpT3+Kiez77befOaH+q1/9KmWsuU/5O2VWdt11V8NeT8hrS1VbPB2ROFuG69atMxeRLlu2rMHaVGjXlwu6hmOOOabRBa5OZ3d9deX/+OOPm77ueLrsssuMeK8vG1TMdr9wcf/KwvsiRi/Pdb+gcE7Cu1/wJKp774ehvijQGNIXKk7pGn05okL+SSedlNLX+ezAifZ80o7+XIUU2t/ZUCujn6iSmtrkZWPUCwjt0Y/FIK7Qto1IEH2ATRCAgB0EyLd2+JlVQgAChSdgW75FaC98zBXcAq1DrSUwHnzwwYS2tG/f3pzoVbF6p512atAv3ctQvZda6mCZCO36nFtY9tbMfvnll42Iq/W04wmYbpHYjxP69etnBG99CaHNK7RPmTJFtPSOc7HnCSecYEqh6IsGFdz19LQ2rUvev3//2JTutSvbmpqaRhfTas13rf2e7JS398WDu6zJs88+a1joy4dUtcX9iMSO8dky1HGefPJJE39r166N6waNFxXdNfaOPvroBgzcJ9c1Rp2SPVpLfe7cuWY89cFpp51m6qvrZ85J/759+4r7Fw/e+uzukjXukjtbt26NjaXjJ6p7n8llqKeffrpMmzYtFmN+4jIffRDa80HZnjkKJbR/u6VerplbKes21skph5TK5ceVScNrUhv6AKHdnpgM0kpt24gEiT22QAACdhEg39rlb1YLAQgUjoBt+RahvXCxFqiZ9eJJPd2rwvU//vGPhLbFK2GSjtCuIrWKxiqauk/IZyq0e8vHuMtu3HTTTTJmzBizFvclmrkSieOVhKmsrJQ//OEPRtDWpvZoWRC/Qnsi8HpCfsaMGeY0eqLmZuEWk7W/93R/stri2j+TGu1+Atr7ssJ5Zv369ebEvb6E0Prq8ZoK7iqMa+w4Lxw+//xzc6fAihUrzCMqquvlpM5nboHcHWMaF9dcc00DwdwdO3ra3P0rAHdZGp3HXfImUd37dIV2jZGJEyfKv/3bv/lBmdc+CO15xR35yQohtDsi+9qNdfKrDiUytn+FqdGerCG0Rz4UA7lA2zYigXQCRkEAAlYQIN9a4WYWCQEIBICAbfkWoT0AQRckE5xyFnoqWy+ZfOGFF8zJbXfTuuhTp06Vli1bmo/9CO16ilqFSxVAd9lll0ZLzlRo954udoRcfXEwdOjQ2KWVKqzqxaLulu1p7HhC+29/+1tz8ajz6wC9GHXChAly4403+jrR7tinZVC0Dvgtt9wi7733nvnYOSEfj5/XD/FeLLhfPCSrLa5j5Vtod9at/tQXBs8//7z5ZcCbb77Z4HS/94WD1//6AkEvxHVO77uFfffpd/1cfXL++eeLJn3viwmvgO++QFVt1ZruWlbG+R+MeHXv/QrtWtpGY0YF+1R16QuVKxDaC0U+mvPmW2iv3iYybmGlvPFprey7S7FMGFQhO8W5JNVLG6E9mvEX9FXZthEJuj+wDwIQiC4B8m10fcvKIACBYBGwLd8itAcr/gJnjQrvesGmnvZ1SnF07NhRZs2aJT169GgktDvCZkVFhSxZskRuuOGGmFCsYt3kyZNNjWxvy1Ro13G0ZIsKldqcS1arq6tjZWMSlUrJtr54oktOly9fLlqGxLmkVcvEfPLJJ/Luu+8aG5OVjtHvVWRXYVcvMdWXA+4XBFo+Rn8R4BVktfyP+8VCqkDS0+FaBkdPUcdrmQjtGg+6tnbt2qWa3vf333//vYk7jQ+ntIzWW1dh22nK5LrrrjP/1EtPtb77XXfdZf7tfsHiPtWvovbw4cNNfXStxa53EDzxxBOy9957m+c0vjWmNm/e7MvWeCf14zHUOvsaF3ppr7LSpi8P9O9E7UFo94WbTiEnkE+h3S2yt9+lWP4ysEJ23jFZwZjtcBHaQx5oITXfto1ISN2E2RCAQAQIkG8j4ESWAAEIhIKAbfkWoT0UYdl0RrprVCcq66Gzr1mzxpRA0csktbnF4mQi+WuvvSYXXnhhTHSOV3pGx8tGaNcXAXrK/v333ze26UsBLeHilI1JdPlnUwnt+nLCK5C7PZhMaO/WrZvcd999sYtPv/rqKxkyZEis7ru+SNDT8npJrbu569H7jZZEtcX1+XwI7e6YSiX8J4tTb/15LU+kLzW8p9R1XfqrijvuuMMg0nrv+osNbe7SMPqSRkXv6dOn+0UZt+59Mob6YuSiiy5qILZr2ZiBAwf6njOfHTnRnk/a0Z8rX0J7bZ3Ivc9Vy6LVNbJL6yL58+kVomK734bQ7pcU/XJJwLaNSC7ZMRYEIACBdAiQb9OhRV8IQAACmROwLd8itGceK5F4UkVfPX2tJ3eT1QF3i4ZeATOZSK6is9beVuHZOR0c78LHbIR2b/mQ4447TlQs1dI32saPH29OEHtbUwntOo9XIHfPnUxoj/eyQ+uO6yluh5+eQn/ggQekbdu2sWHdQrTfwExUW1yfz4fQ/t1335nY08tQtXlLEjnrUF9qXXa9P0Cbt1669yWQ85z+ckLvHdhrr71iSNzx7ubkPvmeaLxUXL1171Mx9L6E2n///c2vDA477LBUU+X9e4T2vCOP9IT5ENrr9bLs56rlqVU18rMdi8xJ9nREdnUAQnukwzCwi7NtIxJYR2AYBCAQeQLk28i7mAVCAAIBIWBbvkVoD0jgFcoMLZuhtaZfeeUVY8J+++1nynCo4Ksng1XE1lO/KlavWrXK9NEyG3PmzBEtIaMtlUi+ZcsWufjii2X27Nmmv55e1lPnTrkXP2Ok4uMuH+Pu65SS0XIs3taUQrvOpSKvnox2LkZ15k9XaI/HT19cjBw50gypl4eq+Oy8WFBRWn0SrwyJ9+R7vNriOmYqkdhZS7YMVTzXWvROXGiZHT113qlTJykuLjb3A+hJ72nTpsVeNHhfnPzwww9y7rnnxk6HO7apiK93CZSVlcVcH09E13jU2NSyM9rcsaTit37XvXv3RvHjPfnurXvvh6GWCNJSQM5LlEQvG1LFf1N/j9De1ITtGr+phXYV2Rcsr5FpS6ulTcsiGX9ahez3C/8n2R1vILTbFZdBWa1tG5GgcMcOCEDAPgLkW/t8zoohAIHCELAt3yK0FybOAjWr98R0MuNUlNTT0yrmOkJuKqFdx/PWLdcSKSpgqqCqzc8YyexKdApZL1+dOXNm7OJW9xjpXoaqz7pPnCeq0e7MUVVV1eBiVOfzdIV2fU5fdpx33nmyYcMGM4xesvrII4+Icly0aJH5TgX9VCVYvLXcE5UL8iMSqx3ZMty4caMMGzZMFi9e7OtvIlHpoXgn+r0XmOoEKo7rSx89Oe60gw46SB577DHzkklfaihLfUni9Xc8A9213L3s/TDUU/1aWunxxx83w+sY+vJBmThNX0ip+K/tkksuMfX73S3b7/2AR2j3Q4k+fgk0tdC+en2tjFlQJT9W10tFqUhFaeKa7K1bFMktZ1TIbm0a90Fo9+tR+uWSgG0bkVyyYywIQAAC6RAg36ZDi74QgAAEMidgW75FaM88ViLzZG1trdx9993y5z//WVT4S9RUBNTTxypqlpeXx7r5Fcn1gkp91jm9e9lll5lLK3Usv2Mksi2egKp9E53Y1u+yFYlTCe06h/cFg36WidCu67vmmmvM6W6n6elnFWBvvPFGU55HW7xyKV5mbtaJLor1IxLngqGO8eGHH5qT/0uXLk36N5XsMl1vSZhkv2Tw/vpBS/Fozw45YgAAIABJREFU3fsdd9xRVq9ebUrYOBfZ6i8v9IR9ovb555+LvsxZsWKF6eKue++XoTdG9NcX+vLr3//9382Y2QrpqZ73k8gQ2v1Qoo9fAk0ttK9cVytjF1RKVU1qi/TE+6ShFbJH28Yn3hHaU/OjR+4J2LYRyT1BRoQABCDgjwD51h8nekEAAhDIloBt+RahPduIidDzeoHkjBkz5NVXX5WPP/7YCOIqrmuJGL18U0txdO3atVFJEr8iebwLIPX0rgqdfsdIhltPeLtPAierQZ4LkdiP0K416lWsvfbaa2OmZyK068MqSKsI/Oabb5qx1DdaQmbevHkxoVdfXijTeGVjHAPcArB+5q0trp/5FYmzfVnh2KQnyXUsPVmucahstbVr1066dOlixOxTTz1VWrVqFTcEvBfiHn/88aKnzfU+AW/zrt9dn90dh8nEemdM9a/Wz9cLbLW5Y84vw3j3GIwYMUImTJhgyt6kEsqz/d5PCkNo90OJPn4JNLXQ7tcO+kEgiARs24gE0QfYBAEI2EGAfGuHn1klBCBQeAK25VuE9sLHHBZAAAIQCDQBhPZAuyd0xiG0h85lGJxHArZtRPKIlqkgAAEINCBAviUgIAABCOSHgG35FqE9P3HFLBCAAARCSwChPbSuC6ThCO2BdAtGBYSAbRuRgGDHDAhAwEIC5FsLnc6SIQCBghCwLd8itBckzJgUAhCAQHgIILSHx1dBt7R5WZH8fVSLoJuJfRAoGAHbNiIFA83EEICA9QTIt9aHAAAgAIE8EbAt3yK05ymwmAYCEIBAWAkgtIfVc8Gzu0/nZjK63/bLtINnIRZBoLAEbNuIFJY2s0MAAjYTIN/a7H3WDgEI5JOAbfkWoT2f0cVcEIAABEJIAKE9hE4LoMnlzUQmDWsuHXYtDqB1mASBYBCwbSMSDOpYAQEI2EiAfGuj11kzBCBQCAK25VuE9kJEGXNCAAIQCBEBhPYQOSuApmq5mMM6lMignqWI7AH0DyYFi4BtG5Fg0ccaCEDAJgLkW5u8zVohAIFCErAt3yK0FzLamBsCEIBACAio0K5t1apVIbAWEyEAAQiEl4BtG5HwegrLIQCBsBMg34bdg9gPAQiEhYBt+RahPSyRiZ0QgAAECkQAob1A4JkWAhCwjoBtGxHrHMyCIQCBwBAg3wbGFRgCAQhEnIBt+RahPeIBzfIgAAEIZEsAoT1bgjwPAQhAwB8B2zYi/qjQCwIQgEDuCZBvc8+UESEAAQjEI2BbvkVo5+8AAhCAAASSEkBoJ0AgAAEI5IeAbRuR/FBlFghAAAKNCZBviQoIQAAC+SFgW75FaM9PXDELBCAAgdASQGgPreswHAIQCBkB2zYiIXMP5kIAAhEiQL6NkDNZCgQgEGgCtuVbhPZAhyPGQQACECg8AYT2wvsACyAAATsI2LYRscOrrBICEAgiAfJtEL2CTRCAQBQJ2JZvEdqjGMWsCQIQgEAOCSC05xAmQ0EAAhBIQsC2jQjBAAEIQKBQBMi3hSLPvBCAgG0EbMu3CO22RTjrhQAEIJAmAYT2NIHRHQIQgECGBGzbiGSIiccgAAEIZE2AfJs1QgaAAAQg4IuAbfkWod1XWNAJAhCAgL0EENrt9T0rhwAE8kvAto1IfukyGwQgAIHtBMi3RAMEIACB/BCwLd8itOcnrpgFAhCAQGgJILSH1nUYDgEIhIyAbRuRkLkHcyEAgQgRIN9GyJksBQIQCDQB2/ItQnugwxHjIAABCBSeAEJ74X2ABRCAgB0EbNuI2OFVVgkBCASRAPk2iF7BJghAIIoEbMu3CO1RjGLWBAEIQCCHBBDacwiToSAAAQgkIWDbRoRggAAEIFAoAuTbQpFnXghAwDYCtuVbhHbbIpz1QgACEEiTAEJ7msDoDgEIQCBDArZtRDLExGMQgAAEsiZAvs0aIQNAAAIQ8EXAtnyL0O4rLOgEAQhAwF4CCO32+p6VQwAC+SVg20Ykv3SZDQIQgMB2AuRbogECEIBAfgjYlm8R2vMTV8wCAQhAILQEENpD6zoMhwAEQkbAto1IyNyDuRCAQIQIkG8j5EyWAgEIBJqAbfkWoT3Q4YhxEIAABApPAKG98D7AAghAwA4Ctm1E7PAqq4QABIJIgHwbRK9gEwQgEEUCtuVbhPYoRjFrggAEIJBDAiq0t+7/cg5HZCibCOxQUSSHtC+RQT1LpcOuxTYtnbVCIG0Ctm1E0gbEAxCAAARyRIB8myOQDAMBCEAgBQHb8i1CO38SEIAABCCQlABCOwGSCwLlzUQmDWuO2J4LmIwRWQK2bUQi60gWBgEIBJ4A+TbwLsJACEAgIgRsy7cI7REJXJYBAQhAoKkIILQ3FVn7xu3TuZmM7ldu38JZMQR8ErBtI+ITC90gAAEI5JwA+TbnSBkQAhCAQFwCtuVbhHb+ECAAAQhAICkBhHYCJJcEXri+ZS6HYywIRIqAbRuRSDmPxUAAAqEiQL4NlbswFgIQCDEB2/ItQnuIgxXTIQABCOSDAEJ7PijbM0e+hPZ/bamX+/6zWlasrZUfKusN4B0riuTQfUvksmPKpE3LooTQtfe6jXXyzFvb5NWPtsnQ3mVyUvdm9jiJlRaMgG0bkYKBZmIIQMB6AuRb60MAABCAQJ4I2JZvEdrzFFhMA4GmILBw4UIZMGCAGbpHjx6yYMECadeuXaOpvvjiC9Nv5cqV5jvt179//1i/Sy+9VKZMmWL+feCBB8ojjzwi3bp1azSOu98ll1wi999/f6zP7bffLldffbX5d79+/eShhx6SBx54IPbZzjvvbMbt27dvQhRjx46V8ePHm+8POOAAmT17tnTt2jVh/1TrSsbcba9f37i5NfXzrVu3lo4dO8rhhx8uF198sfnvRO3bb7+VBx98UJ5++mn54IMP5OuvvzZdO3fuLD179pRhw4ZJ7969pagosbCYjAFCu98IoZ8fAvkQ2v9rfa3c8lSV/GtrvWjYq8CuTQX3+nqRnXcskr8MrJD2u2y/nNUR159YXiPL19bKd1t/Eue1jTihHKHdj3PpkzUB2zYiWQNjAAhAAAIZEiDfZgiOxyAAAQikScC2fIvQnmaA0B0CQSLQFEK7ru/yyy+XO++8U8rKyhosN12hXUXfoUOHytq1a804o0aNEhWo47VNmzbJkCFDZMmSJebrc845R6ZOndrIBvezURba3evcbbfd5IYbbpDhw4c3EstXrFhhPl+1alXC0Nxhhx3kggsukFtvvVXKy9Ovj43QHqS/+vDb0tRC+//+UC9Xzq6UL7+pk257l8ifTimPnV5f8z91MuaJStn0Q7103atEJpxZIaUlPzFdua5Wxi6olKoaMeJ8u7bF8s2WetlcWY/QHv6wC80KbNuIhMYxGAoBCESOAPk2ci5lQRCAQEAJ2JZvEdoDGoiYBQE/BJpKaFdhd8aMGXLiiSdmJbQ7gvmTTz5pxjn++ONl1qxZoqfbve3FF1+Us88+W7788ktRYVhPy6vwnqzZIrQrA/XJxIkTZeDAgTEkX331lWG0dOnSlOGiTMeNGycjR45M2dfbAaE9bWQ8kIRAUwvt/7G6RiYtrjan1u8e2lx+0abhLzkWv7NN7nqmSlqUF8kdZ1VIh11/OtW+en2tTFtaLccc2EyO69JM9Dz7yNmVsn5jHUI7EZ03ArZtRPIGlokgAAEIeAiQbwkJCEAAAvkhYFu+RWjPT1wxCwSahEBTCe1q7CmnnCIzZ86Utm3bxmxP90S7lj+599575YorrjBj7LHHHqZ8zFFHHdWIh7tszMEHHyxz5sxJWi5FB8iV0O6UulF7/bZ4pXJy9Xxtba1s2LDBlM6ZPHlyrBSMl4uWstGT/5s3bzZC/HXXXWeEd/WZjrF8+XLzK4LXX3/dLKtPnz4yd+5c0zedhtCeDi36piLQ1EL7pCXV8tR/1Uj3fUrk9kEVjczRk+6/f7RSfqyul3EDKqRH+/870u7p+f2P9QjtqZzJ9zknYNtGJOcAGRACEICATwLkW5+g6AYBCEAgSwK25VuE9iwDhschUEgCTSm06wno2267TVRcd1omQvvq1atl8ODB8tFHH5lhxowZY05Wu5u3bMxll11mBPpUNcWjKrS72ejJfq19r2K6tnvuuceU9tHmFvtPPvlkefjhh6VNmzYN2C5atEjOO+88Ucb77ruvPProo6ZuezoNoT0dWvRNRaCphXYVyH/4sV6alxdJ2zgXnr7337Vy/bwqKWsmcteQCtnzZ9vrtLttR2hP5Um+bwoCtm1EmoIhY0IAAhDwQ4B864cSfSAAAQhkT8C2fIvQnn3MMAIECkagKYV2XZReiKqnqjt16mTWmInQvmXLFiP0zp8/34yh5WhU7HWflPeWjdGLVJ1LXpPBtUFo14tNBw0aJC+99JJBof89ffp0adGihfl1gF50qk1fjChnFeE7dOiQ8iVFOkGL0J4OLfqmItDUQnuq+R94sVrmvVHTqEa79zmE9lQk+b4pCNi2EWkKhowJAQhAwA8B8q0fSvSBAAQgkD0B2/ItQnv2McMIECgYgaYQ2rt06SLfffedKV2ibcSIETJhwgRzKWkmQruO4S4fs+eeexqB+Mgjj4xxc5eNOeKII0zZGC0zk6rZILQrAzd3PY3++OOPGz7r1q0zde2XLVvWAJUK7b179zalYo455hhfLJOxRmhPFYl8nw6BQgrt72yoldFPVElNbfKyMboehPZ0vErfXBGwbSOSK26MAwEIQCBdAuTbdInRHwIQgEBmBGzLtwjtmcUJT0EgEASaQmi/+OKLRWuNa9kYbSqMa632o48+OmOh3Vs+Zvz48TJ69Ggz/jfffCNDhw6VZ555xvz7yiuvNCVRUpWN0b65Etr9OPOSSy4xF7Q6zV22JdvnU9WIv/XWW039dW09evQQrc3erl0782+9aFbrsK9duzauGXrSXUV35ao+9MPVOxBCux8P08cvgUIJ7d9uqZdr5lbKuo11csohpXL5cWXS8JrUhitAaPfrUfrlkoBtG5FcsmMsCEAAAukQIN+mQ4u+EIAABDInYFu+RWjPPFZ4EgIFJ9AUQrsKyiNHjjQlSZxLNB0h+Nprr5UpU6aYdScTnr3Csbd8jPv7l19+2ZzK1hP0O++8sznt3rdvX19sbRHa3aK+V2hXUOvXr5c777zTCPBaaiZeU8Fdfzmggnu6YjtCu69wpJNPAoUQ2h2Rfe3GOvlVhxIZ27/C1GhP1hDafTqUbjklYNtGJKfwGAwCEIBAGgTIt2nAoisEIACBLAjYlm8R2rMIFh6FQKEJqBCup8H1NHM8AdaxL5UgHa8kjF6sqfW+9RJO52LUd955JyOhXe1Qgd65WNV9KedNN91kLkjVdvzxx8usWbOM4O6npVpXsjFyeSLdj63pvJjwjpfsRLu779atW0V/PfD888/L0qVL5c0334xdoqr9dtttN5kxY4apk59OQ2hPhxZ9UxHIt9BevU1k3MJKeePTWtl3l2KZMKhCdopzSarXboT2VJ7k+6YgYNtGpCkYMiYEIAABPwTIt34o0QcCEIBA9gRsy7cI7dnHDCNAoGAE3EL7AQccYC4u7dq1ayN7UgnS8YR2rdN+4YUXmnrg2rQ2eJs2beTZZ581/05XOH777bdl8ODB8v7775vntTTN+eef36BsjLukjB+oqdaVbAy30J6qdEu8cfL5fKIa7akYff/99zJ37lxTiscpLaMvT+65555Ujzb4HqE9LVx0TkEgn0K7W2Rvv0ux/GVghey8Y7KCMduNR2gnlAtBwLaNSCEYMycEIAABJUC+JQ4gAAEI5IeAbfkWoT0/ccUsEGgSAm6h3X1K3DuZW+Ru3769Kc/Sq1evWLdEl5y+8MILct5558UuRnWPm67QrqetL7jgAiP8alNxW4X24cOHm/HjXZKaCpoNQvumTZtkyJAhsmTJEoNj0KBBMn36dFOf/swzz5S33nrL/OLgoYcekgEDBsRF5r5sNpOXCgjtqSKR79MhkC+hvbZO5N7nqmXR6hrZpXWR/Pn0ClGx3W9DaPdLin65JGDbRiSX7BgLAhCAQDoEyLfp0KIvBCAAgcwJ2JZvEdozjxWehEDBCXz22Wdy2mmnxU5kaImRq6++ulEN7vnz5xtBW0Xbjh07mvIsWmrGaYmE9vr6etG67M7FqO4Fpyu067Pu8jH777+/dO/eXebMmWOG1XImjz76qLRt29Y3VxuEduXzhz/8wfhOm55G11Pp+ouDc845x1yGqk1/LTB16lRp2bJlA37V1dWmLvu9995rPneE+hYtWvjmjNDuGxUdfRDIh9BeLz+J7E+tqpGf7VhkTrKnI7LrMhDafTiTLjknYNtGJOcAGRACEICATwLkW5+g6AYBCEAgSwK25VuE9iwDhschUEgC3ktGtQb3iBEjTMkXFayrqqrkb3/7m9x8883y3nvvGVPj1UFPJLRr/3Xr1pnLSpctW9ZgqZkI7d7yMe4BVcy/6qqr0sIZZaH9m2++MWV73GVf9FcI+msE/VWCNhXPr7jiCvPfeqq9f//+hmGnTp2kuLjYnHqfOHGiTJs2LVarPd3yPDo2QntaYUnnFASaWmhXkX3B8hqZtrRa2rQskvGnVch+v/B/kt0xH6GdUC4EAds2IoVgzJwQgAAElAD5ljiAAAQgkB8CtuVbhPb8xBWzQKDJCCxYsMCccP76669TzuFcaupcSuo8kExo1z7ui1GdZzIR2vV09cUXX2zKnLibnm7X+vJ6wj2d5hXaUz3rvjA23ctQdWz3mvP9vL5EUdF84MCBsWVu3LhRhg0bJosXL061dPN979695cEHH5QOHTr46u90QmhPCxedUxBoaqF99fpaGbOgSn6srpeKUpGK0sQ12Vu3KJJbzqiQ3do07oPQTigXgoBtG5FCMGZOCEAAAkqAfEscQAACEMgPAdvyLUJ7fuKKWSDQZAS0vMvkyZPNqfVkYruK7Hr6Wet1l5eXN7AnldDuvRjVKzrrv/1eDqonslUcdrczzjhDZs6c2ajsSSpotgjt7dq1k2uuuUYuu+yyRmWBPvzwQ1MWaOnSpUlxqViucXLooYemwtroe4T2tJHxQBICTS20r1xXK2MXVEpVTWo36In3SUMrZI+2jU+8I7Sn5keP3BOwbSOSe4KMCAEIQMAfAfKtP070ggAEIJAtAdvyLUJ7thHD8xAICIF3331XZsyYIa+++qp8/PHHsVIhnTt3lp49expxW080FxU1PrmZSmjXJeq45557rqxdu9asOJMT7frcmjVrYpd4Oujuv/9+M166LcpCe+vWreWAAw6QY4891lwaq2J7oqYlhBYuXCiPPfaYaBwoF236TJcuXURfZJx66qnSqlWrdBGb/gjtGWHjoQQEmlpoBzwEwkzAto1ImH2F7RCAQLgJkG/D7T+shwAEwkPAtnyL0B6e2MRSCEAAAgUhgNBeEOyRnRShPbKuZWE5IGDbRiQHyBgCAhCAQEYEyLcZYeMhCEAAAmkTsC3fIrSnHSI8AAEIQMAuAgjtdvm7qVeL0N7UhBk/zARs24iE2VfYDgEIhJsA+Tbc/sN6CEAgPARsy7cI7eGJTSyFAAQgUBACCO0FwR7JSZuXFcnfR7WI5NpYFARyQcC2jUgumDEGBCAAgUwIkG8zocYzEIAABNInYFu+RWhPP0Z4AgIQgIBVBBDarXJ3ky62T+dmMrpfw8uYm3RCBodAyAjYthEJmXswFwIQiBAB8m2EnMlSIACBQBOwLd8itAc6HDEOAhCAQOEJILQX3gdRsKC8mcikYc2lw67FUVgOa4BAkxCwbSPSJBAZFAIQgIAPAuRbH5DoAgEIQCAHBGzLtwjtOQgahoAABCAQZQII7VH2btOvTcvFHNahRAb1LEVkb3rczBByArZtRELuLsyHAARCTIB8G2LnYToEIBAqArblW4T2UIUnxkIAAhDIPwEV2rWtWrUq/5MzIwQgAAGLCNi2EbHItSwVAhAIGAHybcAcgjkQgEBkCdiWbxHaIxvKLAwCEIBAbgggtOeGI6NAAAIQSEXAto1IKh58DwEIQKCpCJBvm4os40IAAhBoSMC2fIvQzl8ABCAAAQgkJYDQToBAAAIQyA8B2zYi+aHKLBCAAAQaEyDfEhUQgAAE8kPAtnyL0J6fuGIWCEAAAqElgNAeWtdhOAQgEDICtm1EQuYezIUABCJEgHwbIWeyFAhAINAEbMu3CO2BDkeMgwAEIFB4AgjthfcBFkAAAnYQsG0jYodXWSUEIBBEAuTbIHoFmyAAgSgSsC3fIrRHMYpZEwQgAIEcEkBozyFMhoIABCCQhIBtGxGCAQIQgEChCJBvC0WeeSEAAdsI2JZvEdpti3DWCwEIQCBNAgjtaQKjOwQgAIEMCdi2EckQE49BAAIQyJoA+TZrhAwAAQhAwBcB2/ItQruvsKATBCAAAXsJILTb63tWDgEI5JeAbRuR/NJlNghAAALbCZBviQYIQAAC+SFgW75FaM9PXDELBCAAgdASQGgPreswHAIQCBkB2zYiIXMP5kIAAhEiQL6NkDNZCgQgEGgCtuVbhPZAhyPGQQACECg8AYT2wvsACyAAATsI2LYRscOrrBICEAgiAfJtEL2CTRCAQBQJ2JZvEdqjGMWsCQIQgEAOCSC05xAmQ0EAAhBIQsC2jQjBAAEIQKBQBMi3hSLPvBCAgG0EbMu3CO22RTjrhQAEIJAmAYT2NIHRHQIQgECGBGzbiGSIiccgAAEIZE2AfJs1QgaAAAQg4IuAbfkWod1XWNAJAhCAgL0EENrt9T0rhwAE8kvAto1IfukyGwQgAIHtBMi3RAMEIACB/BCwLd8itOcnrpgFAhCAQGgJILSH1nUYDgEIhIyAbRuRkLkHcyEAgQgRIN9GyJksBQIQCDQB2/ItQnugwxHjIAABCBSeAEJ74X2ABRCAgB0EbNuI2OFVVgkBCASRAPk2iF7BJghAIIoEbMu3CO1RjGLWBAEIQCCHBBDacwiToSAAAQgkIWDbRoRggAAEIFAoAuTbQpFnXghAwDYCtuVbhHbbIpz1QgACEEiTgArtrfu/nOZTdA8bgR0qiuSQ9iUyqGepdNi1OGzmYy8EIkHAto1IJJzGIiAAgVASIN+G0m0YDQEIhJCAbfkWoT2EQYrJEIAABPJJAKE9n7QLP1d5M5FJw5ojthfeFVhgIQHbNiIWupglQwACASFAvg2IIzADAhCIPAHb8i1Ce+RDmgVCAAIQyI4AQnt2/ML4dJ/OzWR0v/Iwmo7NEAg1Ads2IqF2FsZDAAKhJkC+DbX7MB4CEAgRAdvyLUJ7iIITUyEAAQgUggBCeyGoF37OF65vWXgjsAAClhGwbSNimXtZLgQgECAC5NsAOQNTIACBSBOwLd8itEc6nJt+cbfffrtcffXVaU3Ur18/eeihh+SBBx5I+9kFCxZI//795dVXX5Vzzz1X1q5da+Y+5ZRTZObMmdK2bdsGtmj/yy+/XL7++mvz+emnny7Tpk2T1q1bN7J50aJFct5558mmTZti340aNUp0janat99+Kw8++KA8/fTT8sEHH8Tm69y5s/Ts2VOGDRsmvXv3lqKiolRDJfw+G/ucQVevXi2DBw+Wjz76KDbPoEGDZPr06dKiRYuEc1966aUyZcoU8/2BBx4ojzzyiHTr1q1Rf3e/Sy65RO6///5Yn1Sxoj7p2LGjHH744XLxxReb//a2eGMcf/zxMmvWLNl5550bdN+6datccMEFMnfu3Aafe+1KtGj3XE7Mxoub119/XYYOHWpicd9995VHH33U+FzbF198IQMGDJCVK1eafyv7qVOnSsuWDQVMbz8nzuONod8dffTRcs4558iTTz5pxu3Tp49Z52677RZ3ORrTQ4YMkSVLlpjv/fjcPRBCe8Z/tqF+sBBC+4/V9fLyR7Wy5J1tov9926AKadU8cd5874tauf+Faln7zzqpqRVpViyye9tiGXZ4qRzZqZlknnFD7TqMDzEB2zYiIXYVpkMAAiEnQL4NuQMxHwIQCA0B2/ItQntoQjOYhqYST+NZnQuhvb6+Xm677Ta59tprY1PceuutRrh3xOyvvvrKiItLly41ffbff38j8B922GGNzNLxVJC/7777Gnx3xBFHyJw5c2SPPfZI6IAVK1bI8OHDZdWqVQn77LDDDkb0VRvLy9Mvx5CNfW6j4vlLucyePVu6d++e0H63gK6dlNWdd94pZWVlDZ7JRmh3D6SC8Q033GC4ul9OxLN/zz33NML/kUce2cCWNWvWyJlnnilvvfVWg88LKbTry4DJkyfLGWec0cCmdIV2fdnkZqHjKoO+ffvG9eGLL74oZ599tnz55Zfm+4cfftj8229DaPdLKlr98iW0q6D+3Lvb5Nm3t8n6jXWyre4njvvsUix3DU4stM/5R408/Eq16V9aItKyvEgqa+qlskaMwH7KIaVy+XFliO3RCsvIr8a2jUjkHcoCIQCBwBIg3wbWNRgGAQhEjIBt+RahPWIBnO/lFEpo13V+88035gT6U089ZZatp4n1VLmeiFZhWkV4FeO1qdA9btw4GTlyZFxEH3/8sZx11lniJACnkz6np7JVsI/XvGJ+Mv6pbEj2bKb2ucdUXnry+plnnmk01fjx42X06NEJTfAK7SqEz5gxQ0488cQGz+RKaNdBdY6JEyfKwIEDY3Mkijf181VXXdXAFj35rae+N2/e3ODzQgrtashvfvMbcwJ/9913j9mVidDuPkmvA40ZM8bEeLw2duxYUR9rO/jgg83Lo3i/GEgUAAjt+c6swZgvX0L7VXMrZfX6WrPoHSuK5Gc7Fsln/1uXVGj/9J91cvXcSvl+a72c1P0nQb2kWKS2TmTWsmqZs6xGiotF/tSvQnp1LAkGUKyAgA8Ctm1EfCChCwQgAIEmIUC+bRKsDAoBCECgEQHb8i1CO38EOSfgt+SG337JDHzhhReM2L5hwwbTzSkh88Ybb8gbUrFsAAAgAElEQVT5558fK+Gi5Tu0VI23tIwztgqfKhKrKNurVy/5+c9/HivLoSfR9RSy9/S2PusWc1UYvu6664wor/PU1tbK8uXLRcvPqCiqLVWJj0RrzdQ+93gvv/yyOcWsrA444ABT+kXH1aaCuZY8ScTHK7S7Wbuf8Su0e0uxKCu1S0/WK2un1I9XFPYK7XqSW8uixCuFosL7HXfcITvttJPU1NTEBPdCC+3Kzvvri0yE9i1btpjYnz9/vvFhohI63rIxyeI5UfwhtOc8TYZiwHwJ7eP/ViX19SKnH1YqnfYolr+v3iYTF1clFdr/tqpG7n2uOm4fLSEzak6laFmZUw4uld8f3/CXN6GAj5HWErBtI2Kto1k4BCBQcALk24K7AAMgAAFLCNiWbxHaLQnsfC7Tr4Dut18y2/Xkup7idZ/kveaaa0y5EKcetZZG0brsWiM9XquurjY1wbWsjDYVxrt27RoT3lWUVgFYP/M29xpOPvlkU5KjTZs2Dbq5a6t7a3j78Us29rnHd59qVmFaT3tfeOGFRuBOVXokntCuJ/T1JLl+57RMhXa3nfoLAi0B5JxEv+eee0ypGm1eoV1faujLgoMOOkgee+wx2W+//Uw/Fep1jS+99JIce+yxsm7dulg9/yAI7d4695kI7brOe++9V6644gqzZi1vpOVjjjrqqAZh5S4boz7TONcXT+k0hPZ0aEWnb76Edi+xRT6E9vv+s1oWrKiR7vuUyO2DKhpB//OTVbL0g21y+H7N5MYB6Zfrio4XWUnYCNi2EQmbf7AXAhCIDgHybXR8yUogAIFgE7At3yK0BzseQ2mdXwHdb79UEDZu3GguG128eHHcrt7Tw95Ob7/9trmk8v33348Jzr/85S9NKZlXXnnFdHeLve7nVdjUubWpiKknjFUU7tChQ1YXn7rnyMY+Zxy38KyfqZitZWTcJ6KvvPJKI2THu7A1ntCu4+ipeH0J0alTJzNVLoR2r63u0+peoV1fHqjQ/s9//rOBgOwWl7XWu4rwzsW5QRDalZVe5qt+0Jr9mQrt3stt45UAcr9gOfTQQ80J+L322ivVn1WD7xHa08IVmc5BFtqff2+b3P73KmnbskjuHtpcftFm+7WnW6vqZeTsSvnk6zoZ3KtUzjuSE+2RCUoLFmLbRsQCl7JECEAgoATItwF1DGZBAAKRI2BbvkVoj1wIF35BfgV0v/38rEjrjrtLxTjPOKVkEpVE0X7uU8FOaZddd93V1PzWCz+1JSqtoieltRzLsmXLGpipQrueoNfxjjnmmKSXqaZaXzb2OWO7T9W7T+i7x05Wu9stoHfp0kW+++67WLmeESNGyIQJE0xpnVwI7V7BvmfPnvL4448bhl6hXcsBab1xPbmuv0TQ77U5/XStKj7fdNNNsUtRCym061qcMkJaakj56+nyTIV2b/kYb5x6y8Yke5mSLA4R2lP9lUbz+yAL7dXbRK6bVylvfV4rnXYvlhF9y6XDrsXyvz/Uy6TFVfL6J7XSfpdimTCoQnZquV2Ej6anWFWUCNi2EYmS71gLBCAQLgLk23D5C2shAIHwErAt3yK0hzdWA2u5XwE93YtUkwmk3stPFc6ee+4pM2fOlKOPPjohK69Q6RZrn332WSOiq1ipY+np9SOPPLLRWE8++aQReZ0T094OetJdRXcVOdWWeCfGExmYC/uUjfulgfuEuPu0fLKLX90CupbZad26deyiWTfnXAnt+isErXevrUePHqYWfrt27RoI7VqGR32i5XpUcHdekrRq1Uq0DvncuXNN3XId66KLLpKVK1ea8QoptE+ZMkXmzZsnS5cuNbaccMIJxv6qqiojuDs26nr79+9v+iQT4fV798sSb5y66/JreSD9ezjppJPSzh0I7Wkji8QDQRbaFfAPP9bLnc9Uy2sfbzM13p2msnrnfyuRa04qkz12Ko6EL1iEPQRs24jY41lWCgEIBI0A+TZoHsEeCEAgqgRsy7cI7VGN5AKuq1BCu9YLv/baa2Mr19rsWo/6sMMOS0jDXXrDW6fcexrYLcJ7B1y/fr05/a4CqXORp7ePCtlaxkMFd79iey7s+/LLLxuUwdFyJSo2a/PWf493qaj28wroI0eONCVznNPZzuWmyl/FZG1eQdtvXOiz7r7JhHa9wFVfFqh9To1y/X/PPPNMc4L9sssuM/XeTz/99EAI7RoflZWV8oc//MG8wNGmcav2Ziq0e8vH6Hj6YkWbnuQfM2aM+e9ML+LVZxHaC5hQCzh10IX29/67Vv78typzir2iVKSitEgqa+qlskbkZzsUyWXHlEmfzs0KSJCpIZA+Ads2IukT4gkIQAACuSFAvs0NR0aBAAQgkIqAbfkWoT1VRPB92gT8Cqq5PNH+6quvmprX3lPlKrDqRah6Ajtec9sQT4h0C5VHHHGEKVOiQm6itnXrVlHh8/nnnzenlt98883YpZ76jJYLmTFjhilF46flwj4Vd/XiU71cNN7FrlrjXIVq/V5fTmjN9e7duzcwL95JdT2JrfXo9TnnYtR33nknJ0K73xPtKrT/+OOP5pcH+kJBReb27dvH1qsvFX772982ELH9nmhfuHBh7NJQ50VCvDjSlw1a715jz3vZbbzT6GqP8nzwwQcNY70YVUvv3HjjjRmdaNeYc07w63iOrbW1tcYuLaukTQV396XBfuLP6YPQng6t6PQNstC+bmOdKR3zry31clavUhnSq0xKikX0YPui1TUy5YVqKSkukhtOKZdfdSiJjlNYSeQJ2LYRibxDWSAEIBBYAuTbwLoGwyAAgYgRsC3fIrRHLICDsJxMhPZkQmaqNX3zzTfmUs+nnnqqUVcVgFVc1BPY3qbPuYXIVPPoWHpCXk8e+23ff/+9KWGiTJyXACpO6+WqqVou7NMT68OHD5fp06enmi72vftEtPNhPKFd67RfeOGFpn66Nq0/3qZNG9GSO9qyOdHuni9RjXZH1NZyKfpCRQVvPZGvv0xQviq4a2mZvffeO/Z9PLsSgXEL7clOg6crtGtJmOXLl5uXAR999JGZXj/75JNP5N133zX/Tqd0jPbXXxEoM20OF/W9voDYsGFD0tJHfgIDod0Ppej1CbLQfsfTVfLs29ukV8cSGXdahXirsE9aUi1P/VeNdN2rRCacWSGlaO3RC9CIrsi2jUhE3ciyIACBEBAg34bASZgIAQhEgoBt+RahPRJhG6xF5FNo1/rj3pIxQ4YMkc8++0xee+01A0ZPDKvg2q1btwag3PWr/RLUk8OTJ082F3+uWbMmVqIklQivJWP0Uk5tfl8qZGufzvXxxx+bsjFOYvOzzngXvyaqvf7CCy+Ylxwq5npbpkK7t2SPu5yNO7YOOuggeeyxx2SfffYRrRuvL0H01wY77rijEbAdcbx58+ZG1NZa+toyOdHuLl/jXae7lr9eKPvEE08YcV9bovrqGrf6AijRCfN0hXZ3rX2dV/8mtESNUzYm0WW+fuJB+yC0+yUVrX5BFdo3V9bLyFmVsnZjnVx+XJmcekhpI/BvfFor4/9WKS3LimTSsObyizZciBqt6IzuamzbiETXk6wMAhAIOgHybdA9hH0QgEBUCNiWbxHaoxK5AVpHPoV2FdP1VLVzMljLu2hJEz0xPGLEiFi99MGDB8vUqVOlZcuWMVJu8dsvPnfpFT3R7RZw482h4+rJYq3LrpdWaktUB91rQ7b26Xj6gkFrqafTvLXq9dlEQnu8S2iduTIV2rU8j7uGuZ5O118BaPNTu92ZX32jPtfSMpkI7cuWLTMnwtetW2dOyf/1r381Ly28zW2T+/S99kt2kelXX30l+lLIuRjVPW66Qru3fMxxxx1n4u6ll14yw+pLntGjR6cTBg36IrRnjC7UDwZVaP/+x3oZObtS1m+skxEnlMtJ3RvXYV+5rlbGLqiU5iq0D62QPdpyKWqog9Ei423biFjkWpYKAQgEjAD5NmAOwRwIQCCyBGzLtwjtkQ3lwi0sX0K7lla56KKLTJkNbVr/XMVsLe1SVVVlLsGcNGmS+c6pIe6U19ALS1XwdoRIFcLV7niXlHpPlruFX53viiuuiM2hJUD0IspOnTpJcXGxEVonTpxo6sRrLXO/omcu7POKr2eccYbMnDmzwcsGJ0q8J9+9PBIJ7fq8CtEqSKsw7W7pCu3qTy1D4y6z06tXL/OyQMvAaEsktLtPlTs23HXXXfLHP/5RvC9E/J5o914iqyVZbrjhBhk4cKC0aNFCtCyQ2qanx9XP2hxxX3/xoC2Z0K7fz58/35T2cS5GdWxPV2jX59zlY9x+8NaNzyQzILRnQi38zwRVaNc67NfOrZRV62vl6AOayXWnlDcqHfPAi9Uy740a2WeXYrlrcIW0as6J9vBHpB0rsG0jYodXWSUEIBBEAuTbIHoFmyAAgSgSsC3fIrRHMYoLvKZMhHa/JjsiqZ6kvvPOO03pDUfA1hPseqmkI3JqzWs9za01tLW5S8gsWrTIlDxRgTNV2RdvrXR36ZeNGzeaORYvXuxrCb179zaXYHbo0CFp/1zYpzXh9ZS9c9o/Xu11xwhvLfdDDz3UiMB77bWX6ZJMaNfv3RejOmMmE9r9wNIXJ/qSQoVtpyUS2rVU0GmnnRYrkaMlZFQEP+qoozIW2nVOFev1lwVOjCWzO95Ft6mEdn0h5L4Y1Rk/E6HdXcrIbWeyFyx+/KB9ENr9kopWv6AK7Ur5uXe3yZ1PVxngF/6mTAYcVmrEdhXhn3tnm9z7fLX8WFUvg35dKuf3+enFFw0CYSBg20YkDD7BRghAIJoEyLfR9CurggAEgkfAtnyL0B68GAy9RfkQ2r2XSSYSsL1lSFR41pO/N954oxHqtXlF5XgOcK9JL99UEffII480XT/88ENzKjleCRD3WCpWan13nS9Z05cIeio+W/v0Yk3ntL2fU80q7uqJbBWV9eXD/fffb0qbaEsltHsvRtVnshHa27VrJ9dcc41cdtllDX5lkKhMi/f0vtun+hLBqeEez65kvlAhXF/m6K8YkontKrLraXeNA/evIlIJ7Tq3N5b1s0yEdu86nXW5f4GRaXJBaM+UXLifC7LQroL6vc9Vy1Oraoy4XlGq/1ck1bUiW6vqjej+q38vkTGnVkhZ48oy4XYM1keagG0bkUg7k8VBAAKBJkC+DbR7MA4CEIgQAdvyLUJ7hII3KEtpaqH91ltvNXXZtcyItmT1s1UoHTlypNx3332mrwrIKpzOmzdPVqxYYT5TMVdLwMQrG+Mw1VPxQ4cOFT0lrm3UqFGmjInTtmzZIgsXLjSXc6rA7ZQSUcG4S5cuoqeKTz31VGnVqlVKN33++eemfzb2qcCuNjgXgPq5gNU7r7uWfCqhXRf16quvyrnnnhtjlK7Q3rp1a9Ea+Mcee6ycf/75ouy8LVlsuWvae+vg+7E/kWP0xYfeBaCn9jUOPvjgg1gsdezYUQ4//HBjr/rZ2/wI7fEu9M1EaNe5vTX53XcKpAy8JB0Q2rOhF95ngyy0K1UV2N/4pFZmLauWtf+sk5pakWbFIru3LZbTDi2VE37ZTEoozR7eALTUcts2Ipa6mWVDAAIBIEC+DYATMAECELCCgG35FqHdirBmkRCAAAQyJ4DQnjm7MD9ZKKE9zMywHQLZErBtI5ItL56HAAQgkCkB8m2m5HgOAhCAQHoEbMu3CO3pxQe9IQABCFhHAKHdOpebBSO02+l3Vl1YArZtRApLm9khAAGbCZBvbfY+a4cABPJJwLZ8i9Cez+hiLghAAAIhJIDQHkKn5cBkhPYcQGQICKRJwLaNSJp46A4BCEAgZwTItzlDyUAQgAAEkhKwLd8itPMHAQEIQAACSQkgtNsXIM3LiuTvo1rYt3BWDIECE7BtI1Jg3EwPAQhYTIB8a7HzWToEIJBXArblW4T2vIYXk0EAAhAIHwGE9vD5LFuL+3RuJqP7lWc7DM9DAAJpErBtI5ImHrpDAAIQyBkB8m3OUDIQBCAAgaQEbMu3CO38QUAAAhCAQFICCO12BUh5M5FJw5pLh12L7Vo4q4VAAAjYthEJAHJMgAAELCVAvrXU8SwbAhDIOwHb8i1Ce95DjAkhAAEIhIsAQnu4/JWptVou5rAOJTKoZykie6YQeQ4CWRKwbSOSJS4ehwAEIJAxAfJtxuh4EAIQgEBaBGzLtwjtaYUHnSEAAQjYR0CFdm2rVq2yb/GsGAIQgEAeCdi2EckjWqaCAAQg0IAA+ZaAgAAEIJAfArblW4T2/MQVs0AAAhAILQGE9tC6DsMhAIGQEbBtIxIy92AuBCAQIQLk2wg5k6VAAAKBJmBbvkVoD3Q4YhwEIACBwhNAaC+8D7AAAhCwg4BtGxE7vMoqIQCBIBIg3wbRK9gEAQhEkYBt+RahPYpRzJogAAEI5JAAQnsOYTIUBCAAgSQEbNuIEAwQgAAECkWAfFso8swLAQjYRsC2fIvQbluEs14IQAACaRJAaE8TGN0hAAEIZEjAto1Ihph4DAIQgEDWBMi3WSNkAAhAAAK+CNiWbxHafYUFnSAAAQjYSwCh3V7fs3IIQCC/BGzbiOSXLrNBAAIQ2E6AfEs0QAACEMgPAdvyLUJ7fuKKWSAAAQiElgBCe2hdh+EQgEDICNi2EQmZezAXAhCIEAHybYScyVIgAIFAE7At3yK0BzocMQ4CEIBA4QkgtBfeB1gAAQjYQcC2jYgdXmWVEIBAEAmQb4PoFWyCAASiSMC2fIvQHsUoZk0QgAAEckgAoT2HMBkKAhCAQBICtm1ECAYIQAAChSJAvi0UeeaFAARsI2BbvkVoty3CWS8EIACBNAkgtKcJjO4QgAAEMiRg20YkQ0w8BgEIQCBrAuTbrBEyAAQgAAFfBGzLtwjtvsKCThCAAATsJYDQbq/vWTkEIJBfArZtRPJLl9kgAAEIbCdAviUaIAABCOSHgG35FqE9P3HFLBCAAARCSwChPbSuw3AIQCBkBGzbiITMPZgLAQhEiAD5NkLOZCkQgECgCdiWbxHaAx2OGAcBCECg8AQQ2gvvAyyAAATsIGDbRsQOr7JKCEAgiATIt0H0CjZBAAJRJGBbvkVoj2IUsyYIQAACOSSA0J5DmAwFAQhAIAkB2zYiBAMEIACBQhEg3xaKPPNCAAK2EbAt3yK02xbhrBcCEIBAmgQQ2tMERncIQAACGRKwbSOSISYegwAEIJA1AfJt1ggZAAIQgIAvArblW4R2X2FBJwhAAAL2EkBot9f3rBwCEMgvAds2Ivmly2wQgAAEthMg3xINEIAABPJDwLZ8i9Cen7hiFghAAAKhJaBCe+v+L4fWfgz3R2CHiiI5pH2JDOpZKh12Lfb3EL0gAIGcErBtI5JTeAwGAQhAIA0C5Ns0YNEVAhCAQBYEbMu3CO1ZBAuPQgACELCBAEK7DV7evsbyZiKThjVHbLfL7aw2IARs24gEBDtmQAACFhIg31rodJYMAQgUhIBt+RahvSBhxqQQgAAEwkMAoT08vsqVpX06N5PR/cpzNRzjQAACPgnYthHxiYVuEIAABHJOgHybc6QMCAEIQCAuAdvyLUI7fwgQgAAEIJCUAEK7nQHywvUt7Vw4q4ZAAQnYthEpIGqmhgAELCdAvrU8AFg+BCCQNwK25VuE9ryFFhPlgsDChQtlwIABZqgePXrIggULpF27do2G/uKLL0y/lStXmu+0X//+/WP9Lr30UpkyZYr594EHHiiPPPKIdOvWrdE47n6XXHKJ3H///bE+t99+u1x99dXm3/369ZOHHnpIHnjggdhnO++8sxm3b9++CZc+duxYGT9+vPn+gAMOkNmzZ0vXrl19oaqvr5fXXntNHn74YXn99dflgw8+MM8pjy5dusgZZ5whp556qrRq1SrpeFu2bJHzzjtP5s+fH+vnxxY3G+fBc845R6ZOnSplZWUN5vz6669l0KBB8tJLLzX4/LbbbpOrrrrKfKZrGDp0qKxduzapvZ07d5Y+ffqI+kPX6W5evycaSMdQv1944YVy9NFHS1FRUaxrsthxx1+8sXfYYQfZZ5995NBDDzX2HXzwwQ3GjvfMt99+K0888YQ8+eST8u6774rOr2233XaTfffd16x18ODB0qlTp0aPp7In3nxu5r4CTUQQ2v2Sila/QgjtP1bXy8sf1cqSd7aJ/vdtgyqkVfPtf59ewu99USv3v1Ata/9ZJzW1Is2KRXZvWyzDDi+VIzs1k8RPRstXrCY6BGzbiETHc6wEAhAIGwHybdg8hr0QgEBYCdiWbxHawxqpltrdFEK7orz88svlzjvvbCQQpyu0q9jtFotHjRolKsjHa5s2bZIhQ4bIkiVLzNeJROp4z/73f/+33HDDDaI8Nm/enDAa9ttvP1Fh9eSTT07YJ5HAfc899xguiVo8oV2F5Tlz5kjHjh0bPPbiiy/K2WefLV9++WWDzzMR2p0B9IXCHXfcYV4oOM2v0O70V2FcX3ZceeWVMUE8G6HdvTgd+4orrjDjl5c3LsGhL0rmzp1rXrSsWbMm6V9069atZfjw4XL99ddLy5bbTxkjtFuaCPO07HwJ7SqoP/fuNnn27W2yfmOdbKv7aYH77FIsdw1OLLTP+UeNPPxKtelfWiLSsrxIKmvqpbJGjMB+yiGlcvlxZYjteYoXpskNAds2IrmhxigQgAAE0idAvk2fGU9AAAIQyISAbfkWoT2TKOGZghFoKqFdTw/PmDFDTjzxxAZrS1do14dVMNfTydqOP/54mTVrlujpdm9zi88qyuppeRXeU7VPP/1ULrroIlm6dGmqrub7/fffX6ZNmya9e/eO2/+mm26SMWPGNPpOWTz66KPStm3buM/FE9p1HXqy3/nVgfOg+/S/e7BshHYdp1evXuZXA+3btzfDpiu06zN77rmnGePII4+MO4b71xDpCtvxhHydREX2u+++24js3333nS8/aqcRI0bIhAkTYi+E0rVHx+BEu2/c1nfMl9B+1dxKWb2+1vDesaJIfrZjkXz2v3VJhfZP/1knV8+tlO+31stJ3X8S1EuKRWrrRGYtq5Y5y2qkuFjkT/0qpFfHEut9CYDwELBtIxIez2ApBCAQNQLk26h5lPVAAAJBJWBbvkVoD2okYldcAk0ltOtkp5xyisycObOBsJyu0P7/2rsTaLmqMl/gOwkkCLQQHgbamJZgFInwiGGSB2gLLp+wTIdmCBCGMAWUqQUCDasFH0MLMiokyDyIDAkySBAEH8ioNMQ0dAMNiAZaWM0kg0AgCTFvfbtfxUrdoerWLSp1z/mdtbIg3FPnnP3b526q/mfXt2Pm8fTp0/NM5thGjhyZQ9xtttmmS3uqy8b0NBO89kULFy7Ms6/jHLFFkBtlayKAHTduXBo8eHCKIP78889Pl19++dIQN2Z9R9uqZ0PH619//fU8A/+2227LxzvggAPSnXfemf7zP/+zSwBdey3VNnEdK664YooyKLWz+OfPn5+PG7O344FDzOSvbD0F7VEyJUL+LbbYYpnTxvWee+65+dsHlZn8M2fOXDqrvV7JoDjYn/70pzRjxox09tlnL72W6mtudEZ7bemiCM//67/+K82ePTt/i6FSAqc2yI9ruOuuu3K5nnCOLb55EP0a3zxYa621chAf1xH3TpQjqpSTiYcmUV5o/Pjx+XWN/j70dzhROqa/ggPz9e0K2k+6aUFasiSlXTZfMa0/cnC6de4H6fs/X9Br0H7TnEVp+p0Lu90nSshMu+b9FGVlJm68Yjr8fy9bympg9oarLotA2T6IlKVftZMAgc4TMN52Xp+4IgIEiilQtvFW0F7M+7iwrWo0WKwXuPY0GzuC3/hZZWsmaJ87d26uqf3UU0/lw8Rs8RNPPHGZPqktG3PwwQfn8Ly6Vnh3nXjvvffmEiyVgPbwww/PM5RrS5NEUHvKKaekBx98MM8uj9npEfrXbtWz6qMuewTQcbxK8N5b6ZtqmwjGo+b5T3/60y6z+B977LHs8cQTT+Sa8TfddNPSy+hr0B4vrLWrPka9fq+c+M0330xTpkxJt9xyS/5P1fX3mw3aq23Db//9909Rmz62CNEjfI/+ra2JH980iIciY8aM6fb3Nh4kxMOFL3/5y2mXXXbJzkOG/PcM3UZ/H/o7IAja+ys4MF/frqC9Vmd2A0H7+f93Ybrh4UVp/Ogh6YzdV+oCfMrNC9Ivn/wgbb3eCun/7NS1dNPA7BFXXQaBsn0QKUOfaiMBAp0pYLztzH5xVQQIFE+gbOOtoL1493ChW9RosFgvcO0uaA+4WBA1ZgxXFp5sJmivDVK7K8FSWzamu3Ir3XVk9Sz4WAj0uuuuS7GwZ7NbLEQadc5ji8VKL7nkkjzzvTIj/4tf/GKuud5dSF8btEeYHrPEY0Z29Wz0mJUdoXaUd4l9olRNZetv0B4z6aO/KjXo6/V75by1YX2rg/bqWfxxzljQNGb0R4mi6pr4McM/vCdMmNBUFzb6+9DUwateJGjvr+DAfH0nB+2/ePyDdMatC9IaqwxK5+z1kfTXq/9l2dP5C5akI69+P/32pT+nPbZcMe33JTPaB+YdWM6rLtsHkXL2slYTINAJAsbbTugF10CAQBkEyjbeCtrLcFcXqI2NBov1AtfqkDgC66iTXZklXl0Hu5mgPbiry8d0VzqkOjDvLcyu7rra8DZmqsdM6L/6q79qqodjYdLJkyen++67L78+asRH4Fw9I7+32vG1QXsszholXWLmeuVYMbM+FlSNUjYRNsdrjjzyyKWLovY1aI9rjnNEzfkoHfO1r30tXXnllWnEiBG5DfX6PfZ5+eWX8/VVl5+pXvi1FTPa4zzVdeljcdio1R/lZi644IKl35rorYZ/I53a6O9DI8fqbR9Be38FB+brOzloX/hBSsfNfD89+vzitP7HB6dvbTcsjVlrcHr17SXp3J8vSL/+7eK07ojB6Xu7r5SGr/KXEH5g9oSrLpNA2T6IlKlvtZUAgc4SMNlH4GMAACAASURBVN52Vn+4GgIEiitQtvFW0F7ce7mQLWs0WKwXuFaHxAcddFCK2uoR+sYWwXjMMt52221zIBrBaGzVs55rg9Sokx6z0uM4sdWWj4lFL48//vj8s9q66NVlRXrrtN7KnTTT2VFLPOqEx+zuKBsTM8M32mijVBvoR331KCkzdOiys0KrbSJAjsVkv/3tb+dyLJXZ8VEPPf79nnvuyYvE7rvvvvmclfrl/VkMNR5QREmVuObK1sxiqHGcCOvXWWedfJhWBe2zZs1Ku+66az5mdc350047LR133HH5v4fJhRde2MW20f7s62Kotfdpo+cRtDcqVaz9OjloD+m331uSzrptYXrgmQ9yjffKFrH62E8MSf84YWgaOXxwsTpFawovULYPIoXvUA0kQKBjBYy3Hds1LowAgYIJlG28FbQX7AYuenM+jKA9AvSYZR3lTaKsR2yVQPLYY49tKmivLR9THXBW11mP0iFRWmW77bar23W1AXBt8F/3AFU7xEzzKBsTs7pjqwTjK6+8cv57pdxL/Ht1CF99jtqg/YYbbsjBd5SiiYVZo6xNzECPmvLxzwjVox55LL7a36A9ZohH+6MO+kc/+tGll9XXoL2RsD7ateOOO+ZzNHr/1e5bHbT39vAmXlevDdUPJwTtfbnr7dtXgU4P2h9/YXE65aYFeRb7SiumtNKKg9L7i5ak9xel9D9WHZQO/srQ9LdjV+hrs+1PYLkKlO2DyHLFdnICBEotYLwtdfdrPAECbRQo23graG/jzeVU/Reorm8ds6gjBB01alSXA/dlRnslsI5ZzVHmJEqSRMmUCDT/7d/+ramgPS6oukRIddAaNcpjgdTY+lI6pLe64n2Vff7559OkSZPSww8/nF9aKfVSOc4zzzyTy8pUBsTq0iqVfboL2n/5y1/mBxbhFzP8f//736djjjkmVR4orL766i0J2ivXEAuEXnTRRUsXEq0XUldeF4uKRomgzTfffOnCopWftXNGe3flf+q1QdDe17vd/s0KdHLQ/vtX/pxLx7z57pI0ecsV055bDk1DBqcUE9tnz12ULrhrYRoyeFD6p4nD0hfG/PfiwTYCA0GgbB9EBkKfuEYCBIopYLwtZr9qFQECnSdQtvFW0N5596Ar6kWgOmjvaaZ1vLyZoD3qtE+dOjVdf/31+Qq22GKLFMHw7bffnv/el9Ixsf9jjz2WF/+MmuWxRUAaM7BjRvdtt92W/1t1SZl6Hf/222/n0ivxcCG2/tRoj3rhEZTHQ4VGtu5KjnQXtL/00ktpzz33TBHUx4Kq8XAgFgHdeOON009+8pP06quvLv15xSRm1sdW3bfVDyaqr++Pf/xjPs4///M/5z6Orbq0TU/9HjPqTznllFwnvfIgJa4vauUPGzZsGYJWBe091Wiv/rbAZpttlqLEzCc/+cml19Bs0N7bg6dG+ri3fZSO6a/gwHx9JwftZ/5sQbr9sQ/Slp8Zkk7ceaVUW4X93DsWpp/+ZlHa6JND0vd2WymtKGsfmDdhCa+6bB9EStjFmkyAQIcIGG87pCNcBgEChRco23graC/8LV2sBjYSxkaLq0PuddddN5dC2XLLLZdi9FS+46677so1xCsLo1br9TVor611HmF1BO2HHHJIPn53i6TW663qRVQ/+9nP5rrq48ePr/eyZX6+cOHCfA2XXHJJw6/r7lqrDSsz8+OAEbTfcccdKa4vHg5EyF0pTRNBeTwgeOSRR/K5+7oYarymtuxNdcDcW0i+YMGCPLs+ytvEFrPuwzNq5A8a9JeYrhVBexhH7f+Y1R9bLAQbDxzWXnvtLovNxsK58S2AnrZ4ABS13G+++eYuZn0pZdNwZ3ezo6C9P3oD97WdGrS/8/6SdOSP30+/e+XP6dCvDk1/v8mKXZAfenZxOumm99MqQwelc6d8JP316hZEHbh3YrmuvGwfRMrVu1pLgEAnCRhvO6k3XAsBAkUWKNt4K2gv8t1cwLY999xzaeedd15a0iQWlozwtDoojWbHLOEIk2NGddTzjpnMEchWtp6C9ghxoy57ZWHUasK+Bu3x2uryMRE8Ryh+zTXX5MNuv/326aqrrkprrLFGwz1VXd89XnT44Yfna62dlR3tiPrrt956a/r617+eJk6cmMurhNPTTz+ddtttt/Too482fN7Ycdq0aSlmaXdnWJnxHvXSo/zO+eefv8yxo1TOiSee2OWbBs0E7XHgmAUfteBjazRoj32fffbZ/K2ABx54IL82gu8IuiP8r2ytCNrvv//+fJ5KLfrqBW8j8I/77/LLL8+njG9OROme6kVdq/FqF8HtqXSMGe19up3t3IBApwbtf3pvSTry6vfTvFf+nL71tWFpwviuddgf+f3i9J0b3k8fiaB9r5XSyDUsitpAl9ulAwTK9kGkA8hdAgECJRUw3pa04zWbAIG2C5RtvBW0t/0Wc8L+CNQuMhpBadTajpIvEVhHiHnTTTfl0iKPP/54PlV3ddB7W5Ay6orHAp4PPvjgMpfaTNBeWz6m+oDVgWmjJrUhbczKjoU64+FABPmxRZgcQXcEuTEbOravfe1rKWrQjxgxokv439Os+NqZ77FwaDwkGDlyZD5mtWF1aZnqhwuxX1xjnOPv/u7v+h20V/o3QvunnnqqS//WKxkUL4iyPfHNgihzE1vUeY8HMR//+Mfz3/sTtMe3GOLhRjyQmDNnTj5ed2VwaoP42OfAAw/MpYbCNx6UxHXEtcbDmF/96ldLbxFBe6O/Lfbrr0CnBu1Rh/3Ya99Pc+YtTtt+boV03MRhXUrHXHT3wjTzoUVp9IjB6ew9Vkof/YgZ7f29H7y+PQJl+yDSHlVnIUCAQFcB4627ggABAu0RKNt4K2hvz33lLC0UiBrlMWu6EpT2dujKoqYRCldvvQXtsV/1wqiV1zUTtNeWEKkcq9myL/H6CNIjlI2FRxvZqmdt1z6o6K72evUxq2u5VxY4rcz+7ilojwcU8aAiHljENm7cuHTdddel9dZbr+GgvZF2VfapDp4bCdqjT/7xH/8xff/73196mighE39ixn+jQXsj19hTeZoI0mfMmJEfCDVyH1fOFYF8XHd8SyG26tIxjVxP7FOvz7s7jtIxjeoWa79ODdpD+c5//yCd9bMFGXzql4emnTZfMYftEcLf+W8fpOm/WJjeW7Ak7f6/Vkz7/+3QYnWM1hRaoGwfRArdmRpHgEBHCxhvO7p7XBwBAgUSKNt4K2gv0M1blqY0GlJGyNnTgpf1gvbahVHDtpmgPV5XvfhlpY8mTZqULrvssrTKKqs01W0vvPBCnslfWRi1p4NEuH3qqafmcDVC5Llz5+ZZ05XZ4PVm1T///PMprvXhhx/Op6heeLTasHph1giOoyb7Pffck19THexGKZ9KDff4WU+lYxpF2XXXXfPs/Ur5nUaC9jh2lCCKuuj33XdfPlUE2PENgK233rplQftqq62WHwgdf/zxXUr7xDnjPo6668cdd1wu59PbFseKfovyPaNHj166q6C90TvFfs0IdHLQHoH69DsXpp/OWZTD9ZVWjD+D0sLFKc1fsCSH7l/49JB0wt+vlIZ2rSzTDIfXEGiLQNk+iLQF1UkIECDQjYDx1m1BgACB9giUbbwVtLfnvnKWD0Hg3//939Oll16aogzHM888k9555518lrFjx+a61xGkbrXVVl3qt8c+9YL22Ke2vEezQXt3NdGjJnccrz/b4sWL8zXGrPOo3R4z3WMbNWpU2nDDDXPAHfXshw8fvvQ0UdIkatrH1l1Jk9rriTC4uub65z73uVwGJuqJ92RYO4u/urZ7bwt7Vi9025tLtC8eIEyePDk/BKh+WNFo0B7HnzlzZn5YUZlRvssuu6SLL744/elPf1pmwdZ4mBHleWKrF2zHw51YEyAC+yhPE/1Qb4tvGcyePTuXPIoHId31Y9TYj7I/tVu96+nu3Ga01+sRP68IdHLQHtcYAftDv12cfvzgwvS7l/+cFi1OaYXBKX18jcFp581WTF/7nyukIUqzu6EHmEDZPogMsO5xuQQIFEjAeFugztQUAgQ6WqBs462gvaNvRxdHgACB5S+gdMzy74PlcQXLK2hfHm11TgKdIlC2DyKd4u46CBAon4Dxtnx9rsUECCwfgbKNt4L25XOfOSsBAgQGjICgfcB0VUsvVNDeUk4HI9CQQNk+iDSEYicCBAh8CALG2w8B1SEJECDQjUDZxltBu18DAgQIEOhVQNBezhtE0F7Oftfq5StQtg8iy1fb2QkQKLOA8bbMva/tBAi0U6Bs462gvZ13l3MRIEBgAAoI2gdgp/Xzkj8ydFC6ddrK/TyKlxMg0FeBsn0Q6auP/QkQINAqAeNtqyQdhwABAr0LlG28FbT7jSBAgACBXgUE7eW7Qf527Arp+B2Gla/hWkxgOQuU7YPIcuZ2egIESixgvC1x52s6AQJtFSjbeCtob+vt5WQECBAYeAKC9oHXZ/254mErpHTulI+kMWsN7s9hvJYAgSYEyvZBpAkiLyFAgEBLBIy3LWF0EAIECNQVKNt4K2ive0vYgQABAuUWELSXo/+jXMzmY4ak3bdYUcheji7Xyg4UKNsHkQ7sApdEgEBJBIy3JelozSRAYLkLlG28FbQv91vOBRAgQKCzBSJoj23OnDmdfaGujgABAgNcoGwfRAZ4d7l8AgQGsIDxdgB3nksnQGBACZRtvBW0D6jb08USIECg/QKC9vabOyMBAuUUKNsHkXL2slYTINAJAsbbTugF10CAQBkEyjbeCtrLcFdrIwECBPohIGjvB56XEiBAoA8CZfsg0gcauxIgQKClAsbblnI6GAECBHoUKNt4K2j3y0CAAAECvQoI2t0gBAgQaI9A2T6ItEfVWQgQINBVwHjrriBAgEB7BMo23gra23NfOQsBAgQGrICgfcB2nQsnQGCACZTtg8gA6x6XS4BAgQSMtwXqTE0hQKCjBco23graO/p2dHEECBBY/gKC9uXfB66AAIFyCJTtg0g5elUrCRDoRAHjbSf2imsiQKCIAmUbbwXtRbyLtYkAAQItFBC0txDToQgQINCLQNk+iLgZCBAgsLwEjLfLS955CRAom0DZxltBe9nucO0lQIBAHwUE7X0EszsBAgSaFCjbB5EmmbyMAAEC/RYw3vab0AEIECDQkEDZxltBe0O3hZ0IECBQXgFBe3n7XssJEGivQNk+iLRX19kIECDwFwHjrbuBAAEC7REo23graG/PfeUsBAgQGLACgvYB23UunACBASZQtg8iA6x7XC4BAgUSMN4WqDM1hQCBjhYo23graO/o29HFESBAYPkLCNqXfx+4AgIEyiFQtg8i5ehVrSRAoBMFjLed2CuuiQCBIgqUbbwVtBfxLtYmAgQItFBA0N5CTIciQIBALwJl+yDiZiBAgMDyEjDeLi955yVAoGwCZRtvBe1lu8O1lwABAn0UELT3EczuBAgQaFKgbB9EmmTyMgIECPRbwHjbb0IHIECAQEMCZRtvBe0N3RZ2IkCAQHkFBO3l7XstJ0CgvQJl+yDSXl1nI0CAwF8EjLfuBgIECLRHoGzjraC9PfeVsxAgQGDACgjaB2zXuXACBAaYQNk+iAyw7nG5BAgUSMB4W6DO1BQCBDpaoGzjraC9o29HF0eAAAECBAgQIECAAAECBAgQIECAAAECnS4gaO/0HnJ9BAgQIECAAAECBAgQIECAAAECBAgQINDRAoL2ju4eF0eAAAECBAgQIECAAAECBAgQIECAAAECnS4gaO/0HnJ9BAgQIECAAAECBAgQIECAAAECBAgQINDRAoL2ju4eF0eAAAECBAgQIECAAAECBAgQIECAAAECnS4gaO/0HnJ9BAgQIECAAAECBAgQIECAAAECBAgQINDRAoL2ju4eF0eAAAECBAgQIECAAAECBAgQIECAAAECnS4gaO/0HnJ9BAgQIECAAAECBAgQIECAAAECBAgQINDRAoL2ju4eF0eAAAECBAgQIECAAAECBAgQIECAAAECnS4gaO/0HnJ9BAgQIECAAAECBAgQIECAAAECBAgQINDRAoL2ju4eF0eAAAECBAgQIECAAAECBAgQIECAAAECnS4gaO/0HnJ9BAgQIECAAAECBAgQIECAAAECBAgQINDRAoL2ju4eF0eAAAECBAgQIECAAAECBAgQIECAAAECnS4gaO/0HnJ9BAgQIECAAAECBAgQIECAAAECBAgQINDRAoL2ju4eF0eAAIHlI/Duu++myy67LP34xz9OTz75ZBoyZEgaP358mjp1apo0aVL+u40AAQIEGhO4++670957751efPHFHl9www03pB133HGZn8+bNy+dc8456fbbb0/PPvtsGjVqVNp6663T0UcfncaNG9fYye1FgACBggssWLAgffOb30yPP/54irE0xsrutmbf3z766KPpjDPOSPfff3/6wx/+kMaMGZO22267dMQRR6TRo0cXXFfzCBAg8BeBRsbbhQsXpoMOOihdccUVPdLtsMMO+eerrbbaMvsUYbwVtPuNIUCAAIFlBOJDyLRp09IFF1yQVl111fwBYvHixTlwj78fdthh6Tvf+U4aNmwYOQIECBBoQCDG0wiBettqg/YnnngiP9z89a9/ndZee+00cuTI9Morr+SQ51Of+lQ688wzU3xIsREgQKDMAhH6nHjiiem8885L66+/fo9Be7Pvb3/xi1+kww8/PD311FM5wB8xYkR+aPrSSy+lTTbZJM2YMSNtttlmZe4CbSdAoCQCjY63MT7uvvvu6Z577ulT0F6U8VbQXpJfCM0kQIBAowJnn312DtI33HDD9MMf/jBttNFGacmSJelnP/tZnkX55ptvpunTp6eddtqp0UPajwABAqUWiLEzgvEYU7/xjW/UtXjrrbdyyH799denAw88MM+k/OhHP5oiKDrrrLPy3+NbRldeeWVaZ5116h7PDgQIECiiwKuvvprfm8ZYGNumm27aY9DezPvb5557Lk2ZMiXNnTs3HXPMMflPTDR544030rHHHpsuuuiitMsuu6SLL764y6zMInprEwEC5RXoy3j72GOPpT322CN97GMfS9dee22eMFJvK9J4K2iv19t+ToAAgRIJxAydyZMn59nrUTpmwoQJy7Q+Psgceuihafvtt88/X2WVVUqko6kECBDou8Dbb7+d9t133/TQQw+lH/3oR2mbbbape5DZs2en/fbbL40dOzZdc801eTZ7Zat8Zffyyy/PMzhjTLYRIECgTAIxDs6cOTN997vfTU8//XQaPnx4WrRoUY8z2pt9fxsTS+KbnFE2sfZ9b3zDKEL4OXPmdPueuUz9oa0ECBRXoK/jbUjccsstOWjfeeed04UXXpiGDh1aF6hI462gvW5324EAAQLlEYg6wFFHeOONN8712ddcc81lGh9PmuN/mO+//366+uqr82x3GwECBAj0LBABT8x4fO+999J1112X1ltvvbpclRnwJ5xwQi6JULvNmjUr7brrrvlruZdccklaeeWV6x7TDgQIECiKwI033pi/WRklDWNtiyijFePmGmus0e2M9mbe386fPz8dcMABeTZmTDSJ98e122mnnZaOO+64XHIxvmlkI0CAQNEE+jreRvtjfaEjjzwy9fQ+ttaoaOOtoL1ovwXaQ4AAgX4IVP6nGKUKoqbwoEGDljlalDPYZ5990s0335w/yNQu3NePU3spAQIECinw4IMP5oBmgw02yB86Ypyt1Kzcaqut0re+9a207bbbLh1vKzPgY4yNGZsxk7J2i7rte+21V4+hUiEhNYoAAQL/X+DWW2/NJQ0PPvjgXOqw3pjYzPvbykPSl19+OX8bacstt+ziXwmgelrUT4cRIEBgoAv0dbyNkrNRJjFKa8XYGWPopZdemte5+OxnP5sfkh511FH5m0iVrWjjraB9oN/1rp8AAQItFKjMouxtZk4s6Bch/Omnn55nD9kIECBAoGeByuzzMWPGpPj6bdT3XX311fMHj1jYNGZkVtf+rSwg9fjjj+cPKNttt12Xg8fr4oPK66+/nq666qq0xRZb6AICBAiUVqBe0N7M+9tKjeFA7elbnPXOW9oO0XACBAorUG/ci/XcoqzWr371q7TWWmulF154Ia277rrpgw8+SPPmzUvvvPNOft9aWQsuoIo23graC3v7axgBAgT6LtBIiN7IPn0/s1cQIECgmAKxuPRJJ52UF4KKf0bt9SFDhuTQPT5kfO9738sfPn7wgx/kNTIaCdEb2aeYmlpFgACBrgL1gp9G3rvW7lPvmHEVjeyjvwgQIFAkgXrjXqybsdtuu6VHH300TZw4MX+Tc/To0Zkg1oGLb3fecccd+Wex9kWU/Kp3zIE23grai3THawsBAgT6KdDMB5F+ntLLCRAgUFiBxYsX59nq8bXbqVOn5q/KVpfkiq/XRg32+BOLTMfs9HfffbfubHVBe2FvGQ0jQKAJgXohTTPvb+sdc6AFP02wegkBAgS6CNQbG+Pn8S2iFVZYIa8jFN/orN7+4z/+Iy+U+tvf/jZPONlzzz0F7e4zAgQIECiuQDMfRIqroWUECBD48AUqH1hilnssQh0z3+uVhRG0f/j94gwECAwcgXrBTzPvb+sdU9A+cO4PV0qAQOsEGhkbeztbTDI59NBD0/nnn5//ed555wnaW9c9jkSAAAECnSZQKXHQ2wrhlQ8rZ599djriiCM6rQmuhwABAgNKoDY0//SnP51n91RqtG+zzTZd2lN5TSxQHeH8pptuOqDa7GIJECDQSoF6wU8z728r5Q/iOq+77rq03nrrdbnkynlHjBiRrr/++jRy5MhWNsuxCBAg0HEC9cbbRi74jDPOyN/4jEVTY1Z70cZbpWMauQvsQ4AAgZIIRA21qJt24IEH5gVPq0scBEGEOvvss0+6+eab0w033JB23HHHkshoJgECBJoTiPIxr732WlpzzTVzbfba7bnnnks777xzisWjonTMBhtskPbdd988xs6cOTNNmjSpx3An6lrGfqNGjWru4ryKAAECBRCoF/w08/72xRdfTLvsskteuDoWpt5yyy27SN144435G0g77LBDuuKKK9Jqq61WAE1NIECAQM8C9cbbSmYQ/+xpTDzttNPScccdtzRoL9p4K2j3G0SAAAECSwVuv/32tPfee6eNN944z5KMYKh6qzxtXrRoUbr66qvTRhttRI8AAQIEehB47LHHch3K9957r8eg5u67787jbsyEnDVrVvrkJz+Za1ueeeaZqadvF0XoM2XKlLT77rvn+pcrr7yyPiBAgEBpBeoFP828v50/f3464IAD0rXXXpuuvPLKPE7XbpWZ8tOmTUsxQ9NGgACBogvUG28r72F7mri3cOHCdNBBB+WHk6effnp+z1u08VbQXvTfAu0jQIBAHwTiafLkyZPziuCxCviECROWeXV80IhaarFoX/x8lVVW6cPR7UqAAIFyCbz++utpr732SrfddluKQCb+VH9TaMGCBflbRFGnMgKdGTNmpKFDh6bZs2en/fbbL40dOzZdc801y5QjiNdECa/LL78817WMMdlGgACBMgvUC36afX87ffr0dNhhh+VvFtW+733llVfyA885c+Z0+565zP2h7QQIFFeg3ngbk/XifWqUQoyJeeuvv/4yGPfff3/+5mZM3IuJI1/60pfyz4s03grai3v/axkBAgSaEoja6xEGbbjhhuncc89Nm2yySYpFS372s5/lJ85RAiHCoO7KGTR1Qi8iQIBAgQUqDyhXXXXVdNJJJ+UAPUrIvPvuu+nkk0/O4+knPvGJPLNn8803zxJRpmvq1Km55m/MCIqv2A4fPjy/5qyzzsozJ+MbRfEBZd111y2wnqYRIECgvkC94CeO0Mz72yjtFWH63Llz83vgo446Kk8yeeONN9Kxxx6bLrroImVj6nePPQgQKJBAvfG28hDy5z//eZo4cWKK0l2jR4/OAg8++GD61re+lR9Qxj+/973v5QkmsRVpvBW0F+iG1xQCBAi0QiBmYMZXYGO2ZARD8T/GqDEcs9zj7zGzJ4L4YcOGteJ0jkGAAIFCC8QM9BNPPDHPPn/nnXfSmDFjcs3KmGH50ksvpU996lO5TEzU+K3eHn744XTIIYfkDyNrr712ntUeH15iIdSeXlNoSI0jQIBADwL1gp94WbPvb2Ndonhf/Lvf/S6vhxELn1bG75iMEg9LN9tsM31DgACBUgg0Mt5Wv4eN97wxKSTeD0eeEFvMaI/3vrHWUPVWlPFW0F6KXwWNJECAQN8EYtZkfEU2vvoV/0OM2Zfjx4/PMyxjJnt3C/r17Qz2JkCAQHkE4ltBd911V/6W0COPPJID9gjct9tuu3TEEUcsnelTKzJv3rw8EyjqCz/77LM55Nl6663zzMpx48aVB1BLCRAg0ItAI8FPvLzZ97ePPvpo/iZRlDyIh52NjN86jAABAkUUaHS8jW/+xLcwb7311hRrFkXg3kieUITxVtBexDtfmwgQIECAAAECBAgQIECAAAECBAgQIECgbQKC9rZROxEBAgQIECBAgAABAgQIECBAgAABAgQIFFFA0F7EXtUmAgQIECBAgAABAgQIECBAgAABAgQIEGibgKC9bdRORIAAAQIECBAgQIAAAQIECBAgQIAAAQJFFBC0F7FXtYkAAQIECBAgQIAAAQIECBAgQIAAAQIE2iYgaG8btRMRIECAAAECBAgQIECAAAECBAgQIECAQBEFBO1F7FVtIkCAAAECBAgQIECAAAECBAgQIECAAIG2CQja20btRAQIECBAgAABAgQIECBAgAABAgQIECBQRAFBexF7VZsIECBAgAABAgQIECBAgAABAgQIECBAoG0Cgva2UTsRAQIECBAgQIAAAQIECBAgQIAAAQIECBRRQNBexF7VJgIECBAgQIAAAQIECBAgQIAAAQIECBBom4CgvW3UTkSAAAECBAgQIECA2Za3QwAAFapJREFUAAECBAgQIECAAAECRRQQtBexV7WJAAECBAgQIECAAAECBAgQIECAAAECBNomIGhvG7UTESBAgAABAgQIECBAgAABAgQIECBAgEARBQTtRexVbSJAgAABAgQIECBAgAABAgQIECBAgACBtgkI2ttG7UQECBAgQIAAAQIECBAgQIAAAQIECBAgUEQBQXsRe1WbCBAgQIAAAQIECBAgQIAAAQIECBAgQKBtAoL2tlE7EQECBAgQIECAAAECBAgQIECAAAECBAgUUUDQXsRe1SYCBAgQIECAAAECBAgQIECAAAECBAgQaJuAoL1t1E5EgAABAgQIECBAgAABAgQIECBAgAABAkUUELQXsVe1iQABAgQIECBAgAABAgQIECBAgAABAgTaJiBobxu1ExEgQIAAAQIECBAgQIAAAQIECBAgQIBAEQUE7UXsVW0iQIAAAQIECBAgQIAAAQIECBAgQIAAgbYJCNrbRu1EBAgQIECAAAECBAgQIECAAAECBAgQIFBEAUF7EXtVmwgQIECAAAECBAgQIECAAAECBAgQIECgbQKC9rZROxEBAgQIECBAgAABAgQIECBAgAABAgQIFFFA0F7EXtUmAgQIECBAgAABAgQIECBAgAABAgQIEGibgKC9bdRORIAAAQIECBAgQIAAAQIECBAgQIAAAQJFFBC0F7FXtYkAAQIECBAgQIAAAQIECBAgQIAAAQIE2iYgaG8btRMRIECAAAECBAgQIECAAAECBAgQIECAQBEFBO1F7FVtIkCAAAECBAgQIECAAAECBAgQIECAAIG2CQja20btRAQIECBAgAABAgQIECBAgAABAgQIECBQRAFBexF7VZsIECBAgAABAgQIECBAgAABAgQIECBAoG0Cgva2UTsRAQIECBAgQIAAAQIECBAgQIAAAQIECBRRQNBexF7VJgIECBAgQIAAAQIECBAgQIAAAQIECBBom4CgvW3UTkSAAAECBAgQIECAAAECBAgQIECAAAECRRQQtBexV7WJAAECBAgQIECAAAECBAgQIECAAAECBNomIGhvG7UTESBAgAABAgQIECBAgAABAgQIECBAgEARBQTtRexVbSJAgAABAgQIECBAgAABAgQIECBAgACBtgkI2ttG7UQECBAgQIAAAQIECBAgQIAAAQIECBAgUEQBQXsRe1WbCBAgQIAAAQIECBAgQIAAAQIECBAgQKBtAoL2tlE7EQECBAgQIECAAAECBAgQIECAAAECBAgUUUDQXsRe1SYCBAgQIECAAAECBAgQIECAAAECBAgQaJuAoL1t1E5EgAABAgQIECBAgACB1gm8++67ab/99kuzZs1KG2+8cbrmmmvSZz7zmX6d4NFHH00zZ85Mxx57bFpttdXysf7whz+knXbaKf/7DTfckEaNGtXUOb75zW+mCy64IJ1++unp6KOPbuoYXkSAAAECBAgQ6FQBQXun9ozrIkCAAAECBAgQIECAQC8C9957b9p7773T/Pnz02uvvZbOO++8dOihhzZt9sgjj6Q999wzjR07Nl1xxRWC9qYlvZAAAQIECBAoo4CgvYy9rs0ECBAgQIAAAQIECAx4ge985zvppJNOSvvuu2+6884700YbbZSuuuqqtMYaazTVtl//+tdpr732ShtuuOEyQXtTB+vmRWa0t0rScQgQIECAAIFOFBC0d2KvuCYCBAgQIECAAAECBAj0IvDiiy+myZMnp/jn9OnT82z2hx9+OF122WVpwoQJTdkJ2pti8yICBAgQIECAQBYQtLsRCBAgQIAAAQIECBAgMMAEfvzjH6eYIf6Vr3wlzz4/99xz0wknnJAOOOCANGPGjDR06NAuLarMKL/uuuvSE088kS6++OK8z1e/+tW0ZMmSPBu+ett0001zTfbYeqrRHq974IEHcu31+++/P9dzjxruW2+9da7DPm7cuKWH7G1G+7x589I555yTbr/99vTss8+mtddeO8X5Dz/88LTtttumQYMGLXNtUZ8+HiqEw5NPPpneeeedPKN/u+22SwcffHDTdeQH2G3gcgkQIECAAIEOEhC0d1BnuBQCBAgQIECAAAECBAjUE1i4cGE65JBD0iWXXLK0LvvcuXPTHnvskV969dVXp/Hjx3c5TCXojmA96rF/4hOfSIsXL06f//zn01prrZV+8YtfpAi8V1111TRy5Mj854c//GHep7ugPUL2CMejfM1bb72Vw+04zssvv5wD9wjLv//976ddd901X0tPQfvNN9+cpk2bln73u9/l18R533vvvRygx7UcdthhKcrkDBs2LB/n9ddfTwceeGB+CBALtq677rpp8ODBeXb/Sy+9lL7whS/khwgbbLBBPUo/J0CAAAECBAi0TEDQ3jJKByJAgAABAgQIECBAgMCHL1AJ1YcMGZJD9ZjJHQuixmz2a6+9Ngffxx9/fI9B+5prrpnOPvvsvPBpbAsWLEgrrbRS6ql0TITm3QXtt912W9p///3zMeKc++23X4primD+zDPPTKecckpab7310jXXXJM+85nPdBu0/+u//mte0PW5557LM+CPOuqotMoqq+QZ9lF3/tvf/nZ66qmncnmcKVOm5HNVZvPHA4OYSf+xj30s//dXX301feMb30g33nhjPs4ZZ5zRZSb8h987zkCAAAECBAiUVUDQXtae124CBAgQIECAAAECBAakwMknn9xtmZhKAB2z2SPcjpnh1VtlRvkOO+zQ7WKnfQnaY1b9QQcdlI8Ts83jT3V5lyjtMnXq1FwG5tRTT83lX7qb0R7heoTyUe4lwv/KrPXKdc+aNSvP3t9ss82WLvQaAfoxxxyTj3vssccu08a77747z4DfeOON0w9+8IM0fPjwAdnHLpoAAQIECBAYeAKC9oHXZ66YAAECBAgQIECAAIGSCkTZlL322ivdd999OeSuzDQPjsoCqTHjPUq+VGasV6gqQfehhx6aS87Ubn0J2mMG+s4775zefPPNHIBvscUWdXukNmh/7bXX8jX+5je/ST/60Y9yffXaLdq0yy67pD/+8Y95JnvUbY9Z7HGsTTbZJM+C//rXv55WXnnluue3AwECBAgQIEDgwxQQtH+Yuo5NgAABAgQIECBAgACBFgrMnj07l2gZO3Zsl1nrUW4lguezzjorTZo0KS8WGmVYaoP2008/Pe/Xn6C9EsqvscYauVZ61Gevt9UG7U8//XTabbfd8qz30aNHd5nNHseLNlVqr8d5dtxxx1xmJsrk3HXXXfmUUac9ZvFvv/32aeLEiWnMmDFKxtTrDD8nQIAAAQIEWi4gaG85qQMSIECAAAECBAgQIECg9QLVi6DWO/rf/M3f5FniX/rSl5bu2tNipJUd+jKjvRVBe+UYsQhqI1slaI9933jjjfxAIf5b1HCv3r74xS+m7373u2nLLbds5LD2IUCAAAECBAi0REDQ3hJGByFAgAABAgQIECBAgMCHK/DMM8+kyZMn5xng6667bl54tLvt5ZdfTrGAae2CoJ0WtD/22GNpjz32SIsWLVpaFqavgjHjPTxidvvNN9+cHnroofTWW2/lGu2VRVj7ekz7EyBAgAABAgSaERC0N6PmNQQIECBAgAABAgQIEGizwPTp0/NCnz0tZlq5nMp+tWFzK4P2StmXt99+u8ca7bFA6k9+8pO0//77pyOPPLLLYqgvvfRS2n333dOcOXO61JtvlvbJJ5/MZWVitnz1DPhmj+d1BAgQIECAAIFGBQTtjUrZjwABAgQIECBAgAABAstJoLII6m233ZYXMo0FTXvaKjPfY5HR6n1bGbTPnz8/B9rXXnttikA9/gwaNGjpJb3yyitpypQpOUSPWvETJkzoErRX15Tfd9998wKuw4YNW6ZZEZjHz0aMGJHOPPPMtP7666cjjjgiz1w/9dRT83Grt5jNvs8+++TZ7YL25XSzOi0BAgQIECipgKC9pB2v2QQIECBAgAABAgQIDByBe++9N+29995p5ZVXTldffXVe/LOnrbqWeywQetVVV6VYtLTRoH311VfPM9HXWWedfIooQ7PTTjvlf69e+DRC/5itHttJJ52UF2mNcjbvvvtuOvnkk9OMGTPSV77ylTxbPRYs7e78//Iv/5KD8RdeeCFNnTo1HX/88Wn48OH5mDE7PWbC33HHHbnEzIUXXpgXd41jn3DCCWmrrbZK559/ftpwww3z/hHcR/AfJXPWXHPNXKP+85///MDpZFdKgAABAgQIDGgBQfuA7j4XT4AAAQIECBAgQIBA0QWqZ35HqZVLLrkkB+69bbNnz87Bd2w9zSivff3zzz+fJk2alB5++OE0ZsyY9OlPfzqde+65eZZ5d0F7XNc555yTQ/aYSR6viZC+UiN+k002yWH7Zpttlk/VU9A/a9asNG3atBzor7322mnkyJEpHhbMmzcvvfPOO+nLX/5yuuiii/LxY4v9DjrooHT77bfnv48dOzZ7vPnmm7leexzjn/7pn9IhhxyyzCz7ot8n2keAAAECBAgsXwFB+/L1d3YCBAgQIECAAAECBAj0KlAJwGOGd5RX2XPPPeuKvfbaa3m/mA0eJV4i8P6Hf/iHdMEFF6TTTz89HX300d0e45Zbbkknnnhimjt3bg68Y1Z4BO7dBe1xgAjbH3jggXxdv/zlL1PUXY9AfOLEifl8o0aNWnqe3mbUR7mbqC0f4XmE5auuumoO0KMN8cAgZrJXb2+88Ua69NJL00033ZSeeOKJHPTHubbeeuvctnHjxtU1sgMBAgQIECBAoJUCgvZWajoWAQIECBAgQIAAAQIECBAgQIAAAQIECJROQNBeui7XYAIECBAgQIAAAQIECBAgQIAAAQIECBBopYCgvZWajkWAAAECBAgQIECAAAECBAgQIECAAAECpRMQtJeuyzWYAAECBAgQIECAAAECBAgQIECAAAECBFopIGhvpaZjESBAgAABAgQIECBAgAABAgQIECBAgEDpBATtpetyDSZAgAABAgQIECBAgAABAgQIECBAgACBVgoI2lup6VgECBAgQIAAAQIECBAgQIAAAQIECBAgUDoBQXvpulyDCRAgQIAAAQIECBAgQIAAAQIECBAgQKCVAoL2Vmo6FgECBAgQIECAAAECBAgQIECAAAECBAiUTkDQXrou12ACBAgQIECAAAECBAgQIECAAAECBAgQaKWAoL2Vmo5FgAABAgQIECBAgAABAgQIECBAgAABAqUTELSXrss1mAABAgQIECBAgAABAgQIECBAgAABAgRaKSBob6WmYxEgQIAAAQIECBAgQIAAAQIECBAgQIBA6QQE7aXrcg0mQIAAAQIECBAgQIAAAQIECBAgQIAAgVYKCNpbqelYBAgQIECAAAECBAgQIECAAAECBAgQIFA6AUF76bpcgwkQIECAAAECBAgQIECAAAECBAgQIECglQKC9lZqOhYBAgQIECBAgAABAgQIECBAgAABAgQIlE5A0F66LtdgAgQIECBAgAABAgQIECBAgAABAgQIEGilgKC9lZqORYAAAQIECBAgQIAAAQIECBAgQIAAAQKlExC0l67LNZgAAQIECBAgQIAAAQIECBAgQIAAAQIEWikgaG+lpmMRIECAAAECBAgQIECAAAECBAgQIECAQOkEBO2l63INJkCAAAECBAgQIECAAAECBAgQIECAAIFWCgjaW6npWAQIECBAgAABAgQIECBAgAABAgQIECBQOgFBe+m6XIMJECBAgAABAgQIECBAgAABAgQIECBAoJUCgvZWajoWAQIECBAgQIAAAQIECBAgQIAAAQIECJROQNBeui7XYAIECBAgQIAAAQIECBAgQIAAAQIECBBopYCgvZWajkWAAAECBAgQIECAAAECBAgQIECAAAECpRMQtJeuyzWYAAECBAgQIECAAAECBAgQIECAAAECBFopIGhvpaZjESBAgAABAgQIECBAgAABAgQIECBAgEDpBATtpetyDSZAgAABAgQIECBAgAABAgQIECBAgACBVgoI2lup6VgECBAgQIAAAQIECBAgQIAAAQIECBAgUDoBQXvpulyDCRAgQIAAAQIECBAgQIAAAQIECBAgQKCVAoL2Vmo6FgECBAgQIECAAAECBAgQIECAAAECBAiUTkDQXrou12ACBAgQIECAAAECBAgQIECAAAECBAgQaKWAoL2Vmo5FgAABAgQIECBAgAABAgQIECBAgAABAqUTELSXrss1mAABAgQIECBAgAABAgQIECBAgAABAgRaKSBob6WmYxEgQIAAAQIECBAgQIAAAQIECBAgQIBA6QQE7aXrcg0mQIAAAQIECBAgQIAAAQIECBAgQIAAgVYKCNpbqelYBAgQIECAAAECBAgQIECAAAECBAgQIFA6AUF76bpcgwkQIECAAAECBAgQIECAAAECBAgQIECglQKC9lZqOhYBAgQIECBAgAABAgQIECBAgAABAgQIlE5A0F66LtdgAgQIECBAgAABAgQIECBAgAABAgQIEGilgKC9lZqORYAAAQIECBAgQIAAAQIECBAgQIAAAQKlExC0l67LNZgAAQIECBAgQIAAAQIECBAgQIAAAQIEWikgaG+lpmMRIECAAAECBAgQIECAAAECBAgQIECAQOkEBO2l63INJkCAAAECBAgQIECAAAECBAgQIECAAIFWCgjaW6npWAQIECBAgAABAgQIECBAgAABAgQIECBQOgFBe+m6XIMJECBAgAABAgQIECBAgAABAgQIECBAoJUCgvZWajoWAQIECBAgQIAAAQIECBAgQIAAAQIECJROQNBeui7XYAIECBAgQIAAAQIECBAgQIAAAQIECBBopYCgvZWajkWAAAECBAgQIECAAAECBAgQIECAAAECpRMQtJeuyzWYAAECBAgQIECAAAECBAgQIECAAAECBFopIGhvpaZjESBAgAABAgQIECBAgAABAgQIECBAgEDpBATtpetyDSZAgAABAgQIECBAgAABAgQIECBAgACBVgoI2lup6VgECBAgQIAAAQIECBAgQIAAAQIECBAgUDoBQXvpulyDCRAgQIAAAQIECBAgQIAAAQIECBAgQKCVAoL2Vmo6FgECBAgQIECAAAECBAgQIECAAAECBAiUTkDQXrou12ACBAgQIECAAAECBAgQIECAAAECBAgQaKWAoL2Vmo5FgAABAgQIECBAgAABAgQIECBAgAABAqUTELSXrss1mAABAgQIECBAgAABAgQIECBAgAABAgRaKSBob6WmYxEgQIAAAQIECBAgQIAAAQIECBAgQIBA6QQE7aXrcg0mQIAAAQIECBAgQIAAAQIECBAgQIAAgVYKCNpbqelYBAgQIECAAAECBAgQIECAAAECBAgQIFA6AUF76bpcgwkQIECAAAECBAgQIECAAAECBAgQIECglQL/D22N3dw0c7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data:image/png;base64,iVBORw0KGgoAAAANSUhEUgAABdoAAAScCAYAAACcBD37AAAAAXNSR0IArs4c6QAAIABJREFUeF7s3QeYFdX9//HvsuwuIIoSsQYLEgtFFGwICIIVLIiFIgg2UNHE2I1/Nab8fvb4I/ZOEBF7iaixotgAsSFWLKjEQuySLezu//kcnevs7C1z6967857nyRPdnXLmdc6dZD9z7veUNTY2NhobAggggAACCCCAAAIIIIAAAggggAACCCCAAAIIZCRQRtCekRsHIYAAAggggAACCCCAAAIIIIAAAggggAACCCDgBAjaGQgIIIAAAggggAACCCCAAAIIIIAAAggggAACCGQhQNCeBR6HIoAAAggggAACCCCAAAIIIIAAAggggAACCCBA0M4YQAABBBBAAAEEEEAAAQQQQAABBBBAAAEEEEAgCwGC9izwOBQBBBBAAAEEEEAAAQQQQAABBBBAAAEEEEAAAYJ2xgACCCCAAAIIIIAAAggggAACCCCAAAIIIIAAAlkIELRngcehCCCAAAIIIIAAAggggAACCCCAAAIIIIAAAggQtDMGEEAAAQQQQAABBBBAAAEEEEAAAQQQQAABBBDIQoCgPQs8DkUAAQQQQAABBBBAAAEEEEAAAQQQQAABBBBAgKCdMYAAAggggAACCCCAAAIIIIAAAggggAACCCCAQBYCBO1Z4HEoAggggAACCCCAAAIIIIAAAggggAACCCCAAAIE7YwBBBBAAAEEEEAAAQQQQAABBBBAAAEEEEAAAQSyECBozwKPQxFAAAEEEEAAAQQQQAABBBBAAAEEEEAAAQQQIGhnDCCAAAIIIIAAAggggAACCCCAAAIIIIAAAgggkIUAQXsWeByKAAIIIIAAAggggAACCCCAAAIIIIAAAggggABBO2MAAQQQQAABBBBAAAEEEEAAAQQQQAABBBBAAIEsBAjas8DjUAQQQAABBBBAAAEEEEAAAQQQQAABBBBAAAEECNoZAwgggAACCCCAAAIIIIAAAggggAACCCCAAAIIZCFA0J4FHocigAACCCCAAAIIIIAAAggggAACCCCAAAIIIEDQzhhAAAEEEEAAAQQQQAABBBBAAAEEEEAAAQQQQCALAYL2LPA4FAEEEEAAAQQQQAABBBBAAAEEEEAAAQQQQAABgnbGAAIIIIAAAggggAACCCCAAAIIIIAAAggggAACWQgQtGeBx6EIIIAAAggggAACCCCAAAIIIIAAAggggAACCBC0MwYQQAABBBBAAAEEEEAAAQQQQAABBBBAAAEEEMhCgKA9CzwORQABBBBAAAEEEEAAAQQQQAABBBBAAAEEEECAoJ0xgAACCCCAAAIIIIAAAggggAACCCCAAAIIIIBAFgIE7VngcSgCCCCAAAIIIIAAAggggAACCCCAAAIIIIAAAgTtjAEEEEAAAQQQQAABBBBAAAEEEEAAAQQQQAABBLIQIGjPAo9DEUAAAQQQQAABBBBAAAEEEEAAAQQQQAABBBAgaGcMIIAAAggggAACCCCAAAIIIIAAAggggAACCCCQhQBBexZ4HIoAAggggAACCCCAAAIIIIAAAggggAACCCCAAEE7YwABBBBAAAEEEEAAAQQQQAABBBBAAAEEEEAAgSwECNqzwONQBBBAAAEEEEAAAQQQQAABBBBAAAEEEEAAAQQI2hkDCCCAAAIIIIAAAggggAACCCCAAAIIIIAAAghkIUDQngUehyKAAAIIIIAAAggggAACCCCAAAIIIIAAAgggQNDOGEAAAQQQQAABBBBAAAEEEEAAAQQQQAABBBBAIAsBgvYs8DgUAQQQQAABBBBAAAEEEEAAAQQQQAABBBBAAAGCdsYAAggggAACCCCAAAIIIIAAAggggAACCCCAAAJZCBC0Z4HHoQgggAACCCCAAAIIIIAAAggggAACCCCAAAIIELQzBhBAAAEEEEAAAQQQQAABBBBAAAEEEEAAAQQQyEKAoD0LPA5FAAEEEEAAAQQQQAABBBBAAAEEEEAAAQQQQICgnTGAAAIIIIAAAggggAACCCCAAAIIIIAAAggggEAWAgTtWeBxKAIIIIAAAggggAACCCCAAAIIIIAAAggggAACBO2MAQQQQAABBBBAAAEEEEAAAQQQQAABBBBAAAEEshAgaM8Cj0MRQAABBBBAAAEEEEAAAQQQQAABBBBAAAEEECBoZwwggAACCCCAAAIIIIAAAggggAACCCCAAAIIIJCFAEF7FngcigACCCCAAAIIIIAAAggggAACCCCAAAIIIIAAQTtjAAEEEEAAAQQQQAABBBBAAAEEEEAAAQQQQACBLAQI2rPA41AEEEAAAQQQQAABBBBAAAEEEEAAAQQQQAABBAjaGQMIIIAAAggggAACCCCAAAIIIIAAAggggAACCGQhQNCeBR6HIoAAAggggAACCCCAAAIIIIAAAggggAACCCBA0M4YQAABBBBAAAEEEEAAAQQQQAABBBBAAAEEEEAgCwGC9izwOBQBBBBAAAEEEEAAAQQQQAABBBBAAAEEEEAAAYJ2xgACCCCAAAIIIIAAAggggAACCCCAAAIIIIAAAlkIELRngcehCCCAAAIIIIAAAggggAACCCCAAAIIIIAAAggQtDMGEEAAAQQQQAABBBBAAAEEEEAAAQQQQAABBBDIQoCgPQs8DkUAAQQQQAABBBBAAAEEEEAAAQQQQAABBBBAgKCdMYAAAggggAACCCCAAAIIIIAAAggggAACCCCAQBYCBO1Z4HEoAggggAACCCCAAAIIIIAAAggggAACCCCAAAIE7YwBBBBAAAEEEEAAAQQQQAABBBBAAAEEEEAAAQSyECBozwKPQxFAAAEEEEAAAQQQQAABBBBAAAEEEEAAAQQQiGTQ/tVXX9kVV1xh33//fZMRsOGGG9rkyZOtffv2GY2Mr7/+2q6++mrTf/u3Qw45xLbbbruMztmaD0rUD2HuuayszPXT6quvbptuuqntsMMOpv7Tz1ti++c//2lPP/20u7TaNHXqVOvcuXNLNIVrFlDgscces3/961+xK3bs2NE9Q9Zbb72MW9HQ0GDz58+3Z5991lasWGH19fXuXBrvXbp0sYkTJ7oxpm3ZsmX2yCOPuP+uqalxP2vbtq2pHQcccID9+OOPdvvtt7ufV1VVuWO7d+/epG033nijvfXWW+5niZ6BpTK+Fy5cmPJ+M+4YDkQAAQQQQAABBBBAAAEEEEAAAQSSCBC0+3ASBVFhR9DLL79ss2fPNgVl/q21BO0rV650oaKC7T59+oRlSbhfNkF78KQK2DfbbDMbO3ZsLITMuoFpnKBUgsg0bqkkd831GE2GUFtba9dee60Luf3bbrvtZnvssUdGfqtWrbJbb73VFi9eHPf4X//61y7Ib9eunb3wwgt23333xYJ4/wF6lh1++OGmz1hrCdr1XFWQ/umnn7qXCPE2gvaMhh0HIYAAAggggAACCCCAAAIIIIBADgQI2gOIu+yyi+2zzz5p0zY2NrqA7NVXX212bKkH7Qq4nnvuOReyV1dXW67uJ5dBu4euIPLII4+01VZbLe0+zOYAgvZs9LI/Nl9jNFnLNAt8xowZVldX12S3dddd14455piMxqBmyD/66KOm50m8rWfPnm5WusJ9zUTXi4V4W6dOney4446zpUuXtoqgXferFwZffPGFbbnllnbEEUfEvW+C9uw/S5wBAQQQQAABBBBAAAEEEEAAAQQyEyBoD7hlWj4mUdkYnT5XwXRmXZz9Ue+9955Nnz49VpoiV/cTDNpVbkMz0jUbN9W2fPlyFyLqWwTBsLF37942btw4Ky8vT3WanP2eoD1nlBmdKF9jNFlj7rnnHnv++efdLhq733zzjXsR1aZNGxs9erRtu+22ad2LjtUM+U8++cQdp29p9OjRw4YMGeK+pfHf//7X/VzPqDlz5thTTz0VO/8666xjw4YNs4033th9o0Zt0TdP9Pko9Rntum+5aCa7NoL2tIYVOyOAAAIIIIAAAggggAACCCCAQIEECNp/rmmscEr/ybR8zIIFC+zOO+90M1EVtPnLx+QqmC7QmGh2mXyFmMGgPZOXHCrfoZD7xRdfjM0CVlkNzWpX6FiojaC9UNLxr5OvMZroroIv1nbffXdbsmRJLAzeaqutbNKkSWmtGRD8PKgU0lFHHRX3hZG/rrq+vTFlypSM68KHqdHekr2bTtDeku3k2ggggAACCCCAAAIIIIAAAgggEG0BgnYzU7kRLRroLWKabvkYhes333yzvfnmmy5Y00zS999/PzayCNrjf8hyEbTrzKprrbBQYau3pduH2T4GCNqzFczu+EIH7f71GLx66AravQVxM1kUNfh5SDaGcxmO5/Jc2fVi/KMJ2vOhyjkRQAABBBBAAAEEEEAAAQQQQCDXAgTtP5ciUFjm1VffaKON3IKDlZWVobz/85//2FVXXWXfffedKWDbfvvt7cknnyRoT6GXq6Bdl1HfzZo1K/ZNgmSzgUN1apo7EbSnCZbj3QsZtNfX19tNN91k77zzjrsL75sYqh9+ww03uPIx2tJdFJWgnaA9xx8LTocAAggggAACCCCAAAIIIIAAAgUUIGj/OWhXPeXZs2e7oDbd0iP+sjEqGdGrVy+74447CNoLGLR/9tlnds0117hvJvjDz/bt2xfk40TQXhDmhBcpZNAeHGv9+/e3Aw44wFTGSLXEtXCntnQXRSVoJ2hv2U8RV0cAAQQQQAABBBBAAAEEEEAAgWwECNp/DtoVlF199dWx8jFhZ6MGy8YcdNBBrnyMtwChOidM6RgF/G+//bbNmzfP1XlWuQSdW+daY401XDmagQMHWteuXUPXfdYioapdvmjRItOse5VY0da2bVs387579+628847uxm5uo5/C5ZrSDTIMqmr7p0rlzPaMw3adZ8LFy60+fPnuwUka2pqXPP0DYc111zTdthhB9tuu+0sVWCfSdCe7bX95UvU5n333dcGDRoU6nng/waA+n6//fazAQMGxD32yy+/NL1MUmkkv5F2lovGZ9++fW3HHXe0Dh06JLy+v7/9ayEooJa/xqo3TtUm1R7XuN91111deafgVogxGu9m/vWvf9ljjz3mflVRUWETJkxwC3Rq08/1e21hFkUNviBI1nn6zP7www8p+9f/mdTYbonFUPWsWbx4sVuMVYu7qt16nmnTIsXqW62hoJcU+vZJ8Pmj/fyfqUQ3HVxTI8z9Bs+lbyLpuav2anx7z0mdu0uXLm5R2zDPAP+1/X2gca9vOL311lvuW09ykIGeL1q4WYvdJvvcpOxwdkAAAQQQQAABBBBAAAEEEEAAgaIQIGj/OWg//PDD7dZbb027fIwCXs1iVZCkwPHYY4+1Dz74IK2gXQHPfffdZ99++23SQeHVfz/wwANdAJRoU5CjwE/hjhcaJdpX51SIOWbMmCbnLESImcugPd3SMXqx8eijj9rcuXNTGukbDnvssYd7KaHwNN6WTtCeq2trvKhkkRy1hS2Xo/HhH+trrbWWHXPMMab/9m9as0Df8tB49kLSZANUL3AGDx5sWhg0nlO8oF3nVRCcbOxrjCrI18swfzmnQozR4P0GrxksM+V/HujYzTff3PRsUbAab2ttQbv68/nnn7eHH344VkIn1f/SrbfeenbooYe6bwD4t3wH7erLe+65xz3zU43vMM+AYNCuhWwV4Kd6xujcetHVr1+/0C9RU5nyewQQQAABBBBAAAEEEEAAAQQQKLwAQfvPQfsRRxzhZl+mWz7m2Weftfvvv98FNX369LFx48bZSy+9FCpo1zEKexWIq+5z2E2zHxVM/eY3v2l2iM754IMP2jPPPJMyPPIfrNmVRx55ZCzsKkSImaugPd5iqMm+kaAZ1OpnveBIFbB5Rl7Yq5ccCpSDW9igPdfXVlCoYFObZpcr3NO3HpJtCtD9397YZptt3Lj1b59//rmrN64ZvulsclLQLv/gFgzaNfteQaRX0zzVdTSzWC+EvNnPhRijwTZpVvKMGTOsrq7O/So4zoL121OVoWpNQXumzx45du7c2b3s0XPI2/IZtK9YscItYK26+mE3jTuVBRs7dmzcZ4A/aF9//fVNL2H0TY0wzxi9iNHY1v+GsCGAAAIIIIAAAggggAACCCCAQGkKELT7gvZgAJmqfIw/VPOXifAHLhoWiUrHvPDCC24muxeyK8jZZJNNbOjQoW52sgJdhYmvv/66PfXUU6ZwyNuCwbj3c9WHvvHGG01lY7R16tTJhYE9e/Z05WK06Zyvvfaam/Xun0ns1ZoODuV81b/ORdCu2eF6saDA1gu0VJZCi9kq7ApustZsbpl6m8JQleXRjFIFfuoHlXjQCxO9BPGCYP1c4fCIESOazTwNE7Tn49rBvkk1ZnXP/jUFgqVPvPFx/fXX28cff+yIvHGpEi7dunWLzSrXtzjeeOONZuMo0Qx5f3/rnPqP+k/jXCV6ZCt/9ePy5ctd6RD/bPpkoXW+xmhw/GjsvPLKK+7HGmdTpkwxzcj2b8GSPmH6RMfno0Z7mFIqel7oBYK2RKWgwoxvjau777479jyL97nSSzGF248//nizF12JnIIvVFSmRy9G421h7lfrOOglkkraBJ8BWsha41fjUi+bNBtdz0rvm0HJngH+a+t/DzSO9R/vGbz11lu7l2F62abPzZw5c5o8f9NdhLs0/y8HrUYAAQQQQAABBBBAAAEEEECg9QoQtPuC9mBJjVTBh79MhD9cDBO0q+71ddddF5sxrBmNe+21l+2yyy5xywfEmwmtGusKnPwzrP2BmAIezXAOlmTwhrMCJ5W9+fe//+1+pJBTpW90nH/LV4iZadCu0EsvCN555x03c9//AkJBmMqXDB8+PO6nVmUibrvttlgYqBcams29+uqrx93/+++/t5tuuikWygVrQnsHhQki83Ht4AKcqcZscMZ1vAU7g0GxZvHKKN5Mft1/MLhUyKhZv8HZucH+1rEaa4cddljcWfgKOxXcalawt+nzsc8++zTrq3yNUf+Fgi/iEpWFCe4XdlHUUg7ag+NQIfv48eNd6ZxEW/BFo2q2H3300U3KA+nYXAftwZnyeiE3adKkZqWTvHbrJYSeGd7LS72c0jeKevTo0eTWgs99/VIvBfRZiLfGg74tohda3qz6RM+W1vt/P7gzBBBAAAEEEEAAAQQQQAABBFqXAEG7L2hX16ZTPiZe2RgFvWGCdv+CirquZvMqQIy3KKA35BRmKZj58MMP3Y/izUb2z05VaRmVg0lUV1znUFCttigIUskR1SIPBvP5CjHjBa/ZfLxSlXcJhoHxylXEu75mtsrdm/3vlQjy91WqoD2f1/YvwJkqrAvWEE9V+kTfgtC3A4KztoNOwXA+3rc4gv0dZrHQ4CK3W2yxhXu5FPyc5GuM+u/T/3nX9bXwsWZAx9vuvPPO2AuCMPepc5Ry0B4sqZPo2zF+q+BnItFs+lwG7cGXIKleRnrtDb4ki/eSJfjcT/TNDr+Bnr8PPPBA7EcqTaVFhdkQQAABBBBAAAEEEEAAAQQQQKD0BAjaA0F7cIFJBc/x6k0nKhujIZAqaA8GR2ECGW9oBQOtYH1tf9AeNkRKNWzzFWLmMmjXvWpBQc2+TvSyQqVQFJjLX1vYkh7a118yJN7M/1RBez6vHQzPk4Wc/mAvXikW2ejFi/pcs/n1skaz2ZO9AJJPcIzE+9wE+3udddZxdbm9kkbxxmHws5IojM3XGPXaFPwmQKrPbPBzmmpR1FIP2t98801Xvkmzs2U1ceJE0wz1VJv/eZXoGzW5DNr9ZZPSeQYE+z/eegjB577KIellTLItOG4TfWMjlSO/RwABBBBAAAEEEEAAAQQQQACBlhcgaA8E7cFQNVE5A/9M22BAlCpoD87SjbcYZaKhofIF11xzTazcSzB49M9u1jlUR3rIkCGmhSTXWGONjEZcvkLMbIJ2ldpRnXqVftEMUDkkm7mvG/eHzJWVlS4MjLegbDykF1980e666y73q3jHpgra83ltlTzSwo4KO7UlKlWiGcQqV/TRRx+5/cKEv2EHTJjAMNjfyWpt+68bpoZ4vsao1w6Zqa63V68/1Wc2XikVfbskWfhcyjPaw46T4H7+vlX5pqlTp7oSVv4tl0G7/5sGYRcP9trifwboZ8FvbaR67sczSqfPMzXmOAQQQAABBBBAAAEEEEAAAQQQKIwAQXucoF1lAmbNmuUWxEsUxviD02DolipwWbJkid1yyy2xBfb23XdfVzom7JYsnFK9coWpKpEQ3Dp06OCCaS3Kt9VWWzWrhZzo+vkKMYMhk8qTqJ6xyp/4t7q6OleP/fnnn4/VY9cMawXKCrt+/etfh6Lzh2yhDkiyUzBkSxW05/Paaqa/dEu8kkLaxx8Wy0/fABgwYEDGFFoMdenSpW5hR40R/bu3xZuZm2moWAxBu7/UUyLfIGSwPFSqcirp+IQxUXvCLA4a5lypxnfYQeQthqpnoP6j9SG8xaDzHbTrOvpGi8astjDfqPDfV6qXSWGsg07p9HlYY/ZDAAEEEEAAAQQQQAABBBBAAIGWESBojxO0pyof4w9s4i38mCpoT/X7VEPBH3ppxvqUKVOa1NB+9913bebMmbHF++KdT0Gryq3oJcHAgQOTznYvVNCeqCyI1369+JgzZ46bma5Z3NoUyo8cOdL69euXis38gWLKnVPsEHw5kiqIzOe11VSF3FdffXVsYcV4ZSv8wW+q0ife7ctZYaDGgIJ6/bPKg2iWsReQxqNqTUG7FnuVrWr1Z7MlKo3inTOd0DVMOK7zhgl/w5wr1fgOumhGv9aS0Jj59NNP3ZiRo1e2KZ5jvoP2sGWIEvVxsH+Cn7Ew1sFzp9Pn2Yw9jkUAAQQQQAABBBBAAAEEEEAAgfwLELTHCdrF7q/JHSwf4y/9Em9WZKogPdXvU3W7P/RKtPilApyHHnrIFi9enDQQ1bUUuquEyujRo01hV3ArlqBd7VLw++CDDzYJ21VrXHXEVYok2ZbLsDtYgzxVEJnPa3v3fM8997hZ/9qCoW4wZIy3oKvfTi81nnvuOVMpIpUrSndrTUF78Bso6Vp4+6daFDWd0DVMOK7rhgl/w5wr1fj27vHLL780jUPNGvdehoX1KrWgPVj6KIx10CKdPg/ryH4IIIAAAggggAACCCCAAAIIINAyAgTtCYL2ZOVj/GVj4s0cThWkp/p9qqFw//33u4UHtSUKp7xzqFSDwnaVFvnggw9iNabjXUMlWFRHWrPk/VsxBe1ql+5pxowZsZrk+lmYhV/D1INOZZ/o96mCyHxe22uTv5+Coa5/cc62bdva+PHjrUePHnFvRzOPb7rpJlu2bFlCDr2c0TjRtxBU613/rIC1pqbGHdNagnaFxXrppudBLrZkdfHTCV3DhONqb5jwN8y5Uo1vXUs1zO+7775YSax4Xhp7v/rVr2zTTTe13r1721NPPWX6Bk6yZ1muarRnO6NdZbmuvPLKWImk4BgPYx00SafPczH+OAcCCCCAAAIIIIAAAggggAACCORPgKA9QdCeqHyMf0HJRIFlqiBdwdL06dNN59KWyxrtqYbKd9995+qde8G7Qmv/Fq+OdLEF7Wqvynhoccpvvvkm1vyuXbvaUUcd5erqx9v831JIdyHEVK6pgsh8XttrW3ABTv+sdf9s90SLpeo8Gg9qq17OeJsWnt1kk01coN6tWzdT2Rm94FHY7m2p6ldrv0xDxTBBcL7G6H/+8x+76qqrTJ8bbeuvv76NGTOm2ToCicaHSvpoPQZvnOrbF4kWRU3HJ4yJ2hQm/A1zrlTjW88U3ae3WKyurZdfW2yxhXXv3t2to6DFmLWQsH8L8wIqV0G7Xproem+//bZrAjXaUz3V+D0CCCCAAAIIIIAAAggggAACCKQjQNCeIGgXYrzyMQp4taCewp9EQU2qoN1fekbXCS6mmqwDg7W4U9U1T3YulQeZO3euqXa3V29bgdjkyZNNgaC35SvEDAaL6d7LCy+84GbQem1X8Dt48GAbPnx43NtWGRTdqzbte9BBB9n222+fzucl4b6pgsh8XtvfKP+3Lbw67JrdrrBY3tp22203U+mbeJt/5rt+v/baa9vEiRPdwrPJtuDLo9Yyo/3ZZ581fYPEK4OSzC6Rj/85on0SLYpaqkG7Pn/6BoTCdm0ab+r/vfbay/1zoi0YfOe7dIza4V+UON2Xbf7Pls4VXBA5zEuNoEU6fZ6TBxUnQQABBBBAAAEEEEAAAQQQQACBvAkQtCcJ2v3lY7xFRxUoPvDAA65DEgVmqYL24AzNsAtT6prBINQf0iu0UZCsxQc1g/aAAw6wvn37Jh08/oVdtWO8sKtYg/Z4s687dOhgRxxxhG200UbN7jtop5m22lffTMh2SxW05/Pa/rbrJc61117rylt45WP037NmzTK9WEk2o1rn0WKzKuehLZ2XEf4XCTq2NQTt/m+v6J5S2SUaQ8G+T/R5Tyd0DTMLXe0JE/6GOVey8f3111+7kir6FpC2sC/Mgt8aKkTQvmDBAhe2p/viJPgyIV5IH8Y6OEbS6fNsn1EcjwACCCCAAAIIIIAAAggggAAC+RUgaE8StAeDoBEjRrigWwv9VVRU2IQJE+IuwJkqaFeXKhBXOOltgwYNsn322adJOY5g1yv402z6Dz/80P0qWIc7OFO+Z8+erha3Sn8k2oJBe7xZ+sUatOuevG8YeCGffpYoQFft8auvvtodo00u+++/v+20005JP2UK5W677TZ7/fXXXVkaLTSq4zT739tSBe35vLa/8WrrzTffHKtfrxcx2l555RX335tttpkrr5NoTPjvI1Utd++6KquicP+LL76INaU1BO0fffSRK0/klUMJLooc9tEcfLGmFxj77befDRgwoMkp0gldw4TjOnmY8DfMuZKN72C7U40x76Y1Q1zn9ULvQgTteimgZ4D+W1uYtR20n1666hngfXtGL/L0zR9/KZww1sExk06fhx1v7IcAAggggAACCCCAAAIIIIAAAi0jQNCeJGgxemkyAAAgAElEQVRXl/jLPmgRPwWmCt6S1bkOE7R/+eWXdt1118VqNyv4VKkFBZT+2tfesFDIPnv2bFc72wumVDdboakX9gRnXeqcqv+umffxzqlzv/nmm+4evUUs/XW9vWsHg/YDDzzQdtxxx6xHbLalYxIFdnoBoSBz5513btbGYCkQzVIeN25c3BcmOljWjz76qD355JOxkC3ejN1UQbvOla9rB29S9fc1VjSDvWPHju7XmuGeKOD1Hx+cma7xMHbs2IQlQBRYamHaTz75pEkzWjpoz8UY9de1182lu5aCHyT4Yi1eGJ1O6BomHNf1w4S/Yc6VbHwHX0jqWyWHHXaYq+cfb9NnSiH7ww8/3GTh1LBBu+q+65so8Z5pYe7Xfy9qn+ruT5o0ya09EG/Ty1WF7CtXrnS/1nNVdfr12fBvYa4dPH86fZ71A5cTIIAAAggggAACCCCAAAIIIIBAXgUI2lME7f7yMf6eSFQ2Jhhu6d+DtXy988SrMa7wfOjQoW7msWYUazasZlKrnMeKFStiTVBArNnqWqDSvy1ZssRmzpxpdXV17scKo3r06GG77rqrbbDBBu6cCmC1yKOC3/nz58fCLp1T9bh1bf/28ccfx+rS6+eaBaoZ3d75ggtjhh2xuQragzP9dX2FZkcffbSrMe7f4pWbkVGvXr1c7XK9QFFQL/cPPvjAHn/8cRciey83EoVsYYL2fF076B2s4+/9XotRHnvssaYXRom24Cxu2SjYVE139bdsdB/Lly934+eNN96ILerrP+fAgQPdyw7/lmmoGCYIzvUYDX4DQS8sNIN5vfXWCzu8m+wX/LZJvDI06fiEMQk+i6qqqtznW9/48G9hzpVsfOuzoZd1elZ6m0ptDRs2zPr16xdbnFjffNB40bjRi0bvM+UdI+Pjjjuu2Wc2WMJHn8EhQ4a4c+uf9fzxyj+FCbvVt/qmgv/lkPpDY1ZrNujZoWekvvmiNSxee+21Ji8E9KzQy7lgyakw1w4OnnT6PKOBx0EIIIAAAggggAACCCCAAAIIIFAwAYL2FEF7cLameiZZ2ZhguKV/TxS0x5stHabnNWNUM3Z79+7dbHed88EHH3QzRoNBVrJzK7BSGL/77rs3mymaKLjV+VRGReGtwvd0t1wF7bquyvlMnz49VuZDP5OPArFgmRQFbVq8cdmyZWk1Odm3DsIE7bpYPq4d7yaCs7G1T7xvKwSP1Zi5++677cUXXwxtozBepTR0b97LoC233NLNOvZvmYaKYYLgXI9R/7cCdA96oXX44YcnLcOUDCz4bRPtG3xZl45PGJPgsyhfQbuu8+9//9uVD9IYCLsp3Fbor/Bd4y5R+3Q+/yKm/vPrxY++ceHNLg8bdmucqsSSv9xRqnZrnGtcaza7SkgFt7DXzsVnIlVb+T0CCCCAAAIIIIAAAggggAACCBRegKA9RdCuLvGXj9G/p1rsL0zpGH9XqxzMfffdF1tMMNEwUNCz6aabupC9S5cuCUeLV5pB5So0GzTVppmkmqG+9dZbJywxE5x9750z3qKAqa7n/T6XQbvuWWG3XjB4W6LZ5/q9XOTz3HPPNZmtmqjt3ix+zWaNt4UN2vNx7XjtCc5MD1tvXefSjHWF7S+99FLKlzWaTaxvAqiUkMpreLXg49X6TydI9t9T2FA5V2M0WOc+nUVhk439YHgfXBQ1HZ+wJmHC3zDnCjO+33//fbforn+9hHgeXmCtNSlUhkvrTugbJNoSlefR7HLNQtciz8FN37bQGNQW5n6943VNvZDSTPxULyX1UkDXUTkqhfvxtnSunegZGK/kUtjnKfshgAACCCCAAAIIIIAAAggggEDLChC0hwjag+VjUoUh6QbtXripwH3BggX26aefuuBJ4Y9XGkHlO3TdZAF7cCjpHGqLAj6VivHCLAVdCshVm1jlF7RgZrAMQvBcaovK0jzyyCOu7IO3KGA6AW7wnLkM2nVuzabVrFrNrvU2Bb4q+aGyKfE2lbNQoLxo0SIX4nm16mWkFxBa8FSLpco/UcCm84YJIoPXz9W1492XXiTIwpu1n2xNgUSPIJXWUG16ldCRrcaAN3b0smmHHXZw3xrwXDR2NfNY+wUX6tU10gmS/W0KEwRr/1yNUZV5kZ1myWsLBuKZPrKDC3EGa+an4xPWJEz4G+ZcYce3xp3KUekbEXrm6KWNNj0n1lxzTVfGSmG1vgmjLbhQbLxFRj1vPXfmzJljWjPC+5zqdxqHBx10kNstzP0G+0/nVXv1fNMzwGuznpF63urzH+YZmcm10+nzTMcdxyGAAAIIIIAAAggggAACCCCAQGEEIhm0F4aWqyCAAAIIIIAAAggggAACCCCAAAIIIIAAAghEQYCgPQq9zD0igAACCCCAAAIIIIAAAggggAACCCCAAAII5E2AoD1vtJwYAQQQQAABBBBAAAEEEEAAAQQQQAABBBBAIAoCBO1R6GXuEQEEEEAAAQQQQAABBBBAAAEEEEAAAQQQQCBvAgTteaPlxAgggAACCCCAAAIIIIAAAggggAACCCCAAAJRECBoj0Ivc48IIIAAAggggAACCCCAAAIIIIAAAggggAACeRMgaM8bLSdGAAEEEEAAAQQQQAABBBBAAAEEEEAAAQQQiIIAQXsUepl7RAABBBBAAAEEEEAAAQQQQAABBBBAAAEEEMibAEF73mg5MQIIIIAAAggggAACCCCAAAIIIIAAAggggEAUBAjao9DL3CMCCCCAAAIIIIAAAggggAACCCCAAAIIIIBA3gQI2vNGy4kRQAABBBBAAAEEEEAAAQQQQAABBBBAAAEEoiBA0B6FXuYeEUAAAQQQQAABBBBAAAEEEEAAAQQQQAABBPImQNCeN1pOjAACCCCAAAIIIIAAAggggAACCCCAAAIIIBAFAYL2KPQy94gAAggggAACCCCAAAIIIIAAAggggAACCCCQNwGC9rzRcmIEEEAAAQQQQAABBBBAAAEEEEAAAQQQQACBKAgQtEehl7lHBBBAAAEEEEAAAQQQQAABBBBAAAEEEEAAgbwJELTnjZYTI4AAAggggAACCCCAAAIIIIAAAggggAACCERBgKA9Cr3MPSKAAAIIIIAAAggggAACCCCAAAIIIIAAAgjkTYCgPW+0nBgBBBBAAAEEEEAAAQQQQAABBBBAAAEEEEAgCgIE7VHoZe4RAQQQQAABBBBAAAEEEEAAAQQQQAABBBBAIG8CBO15o+XECCCAAAIIIIAAAggggAACCCCAAAIIIIAAAlEQIGiPQi9zjwgggAACCCCAAAIIIIAAAggggAACCCCAAAJ5EyBozxstJ0YAAQQQQAABBBBAAAEEEEAAAQQQQAABBBCIggBBexR6mXtEAAEEEEAAAQQQQAABBBBAAAEEEEAAAQQQyJsAQXveaDkxAggggAACCCCAAAIIIIAAAggggAACCCCAQBQECNqj0MvcIwIIIIAAAggggAACCCCAAAIIIIAAAggggEDeBAja80bLiRFAAAEEEEAAAQQQQAABBBBAAAEEEEAAAQSiIEDQHoVe5h4RQAABBBBAAAEEEEAAAQQQQAABBBBAAAEE8iZA0J43Wk6MAAIIIIAAAggggAACCCCAAAIIIIAAAgggEAUBgvYo9DL3iAACCCCAAAIIIIAAAggggAACCCCAAAIIIJA3AYL2vNFyYgQQQAABBBBAAAEEEEAAAQQQQAABBBBAAIEoCBC0R6GXuUcEEEAAAQQQQAABBBBAAAEEEEAAAQQQQACBvAkQtOeNlhMjgAACCCCAAAIIIIAAAggggAACCCCAAAIIREGAoD0Kvcw9IoAAAggggAACCCCAAAIIIIAAAggggAACCORNgKA9b7ScGAEEEEAAAQQQQAABBBBAAAEEEEAAAQQQQCAKAgTtUehl7hEBBBBAAAEEEEAAAQQQQAABBBBAAAEEEEAgbwIE7Xmj5cQIIIAAAggggAACCCCAAAIIIIAAAggggAACURAgaI9CL3OPCCCAAAIIIIAAAggggAACCCCAAAIIIIAAAnkTIGjPGy0nRgABBBBAAAEEEEAAAQQQQAABBBBAAAEEEIiCAEF7FHqZe0QAAQQQQAABBBBAAAEEEEAAAQQQQAABBBDImwBBe95oOTECCCCAAAIIIIAAAggggAACCCCAAAIIIIBAFAQI2qPQy9wjAggggAACCCCAAAIIIIAAAggggAACCCCAQN4ECNrzRsuJEUAAAQQQQAABBBBAAAEEEEAAAQQQQAABBKIgQNAehV7mHhFAAAEEEEAAAQQQQAABBBBAAAEEEEAAAQTyJkDQnjdaTowAAggggAACCCCAAAIIIIAAAggggAACCCAQBQGC9ij0MveIAAIIIIAAAggggAACCCCAAAIIIIAAAgggkDcBgva80XJiBBBAAAEEEEAAAQQQQAABBBBAAAEEEEAAgSgIELRHoZe5RwQQQAABBBBAAAEEEEAAAQQQQAABBBBAAIG8CRC0542WEyOAAAKtQ2C77bZzN7Jw4cLWcUPcBQIIIFCkAi+99JJrWb9+/Yq0hTQLAQQQaB0CPG9bRz9yFwggUPwCUXveErQX/5ikhQgggECLChC0tyg/F0cAgQgJRO0PkQh1LbeKAAJFJsDztsg6hOYggECrFYja85agvdUOZW4MAQQQyI0AQXtuHDkLAgggkEogan+IpPLg9wgggEC+BHje5kuW8yKAAAJNBaL2vCVo5xOAAAIIIJBUgKCdAYIAAggURiBqf4gURpWrIIAAAs0FeN4yKhBAAIHCCETteUvQXphxxVUQQACBkhUgaC/ZrqPhCCBQYgJR+0OkxLqH5iKAQCsS4HnbijqTW0EAgaIWiNrzlqC9qIcjjUMAAQRaXoCgveX7gBYggEA0BKL2h0g0epW7RACBYhTgeVuMvUKbEECgNQpE7XlL0N4aRzH3hAACCORQgKA9h5icCgEEEEgiELU/RBgMCCCAQEsJ8LxtKXmuiwACUROI2vOWoD1qI5z7RQABBNIUIGhPE4zdEUAAgQwFovaHSIZMHIYAAghkLcDzNmtCToAAAgiEEoja85agPdSwYCcEEEAgugIE7dHte+4cAQQKKxC1P0QKq8vVEEAAgV8EeN4yGhBAAIHCCETteUvQXphxxVUQQACBkhUgaC/ZrqPhCCBQYgJR+0OkxLqH5iKAQCsS4HnbijqTW0EAgaIWiNrzlqC9qIcjjUMAAQRaXoCgveX7gBYggEA0BKL2h0g0epW7RACBYhTgeVuMvUKbEECgNQpE7XlL0N4aRzH3hAACCORQgKA9h5icCgEEEEgiELU/RBgMCCCAQEsJ8LxtKXmuiwACUROI2vOWoD1qI5z7RQABBNIUIGhPE4zdEUAAgQwFovaHSIZMHIYAAghkLcDzNmtCToAAAgiEEoja85agPdSwYCcEEEAgugIE7dHte+4cAQQKKxC1P0QKq8vVEEAAgV8EeN4yGhBAAIHCCETteUvQXphxxVUQQACBkhUgaC/ZrqPhCCBQYgJR+0OkxLqH5iKAQCsS4HnbijqTW0EAgaIWiNrzlqC9qIcjjUMAAQRaXkBBe6dRc1u+IbQAAQQQQAABBBBAAAEEEEAAgQwEOrYrs+26ldvY/hXWfd02GZyBQzIRIGjPRI1jEEAAAQRarQBBe6vtWm4MAQQQQAABBBBAAAEEEIiUQFVbs2kT2xO2F6jXCdoLBM1lEEAAAQRKQ4CgvTT6iVYigAACCCCAAAIIIIAAAgikFhjSo62dPbIq9Y7skbUAQXvWhJwAAQQQQKA1CRC0t6be5F4QQAABBBBAAAEEEEAAAQQe/8NqIBRAgKC9AMhcouUEvv32W5s0aZLde++9rhEXXnihnXrqqe6fP/74YzvwwANtwYIF7t8PPfRQu+aaa2y11Zo+fIL73XXXXTZq1KgmN9XY2Gjz5s2z6dOn2/PPP29Llixxv19vvfWsR48eNmLECDv88MNtrbXWanJc8NxhpeK1IdmxDzzwgB1xxBG2YsWK2G6nnHKKXXTRRc0OU/snTJhgS5cuDdsc22yzzWzGjBnO4LTTTmty3J577mm33HKLrb322k1+vnLlSjvqqKNs1qxZTX5+zDHH2FVXXdXs2n7j+fPn2wcffGA//PBDE+Px48fbOuusk7TdMr/hhhvs0UcftTfeeMM0Rjp27Gibb765DRo0yI488kjr3bt3s3PIKnhv/p10jk033dQdqzG2zTbbNDmH39Xz6t+/f1L/4H533323G7PpbMnGfKLzaMz26tXLjj76aBs2bJiVlZWFumSY9unc3bt3txNOOCGtc4dqQI52ImjPESSnQQABBBBAAAEEEEAAAQQQKAqBlgjaa1eZLfyg3h58uc4+/LLBLhzbzjbsnLhe/OKP6+2qx2tt6ecNVldv1raN2Qad29hBO1TYXlu3tXLfoafOqrZFH9SHsl1ztTKbNiH5tUOdKMROBO0hkNildAXSCdoVBF9xxRV2yCGHNLnhVEF7TU2NnXfeefb3v//dBb+JNgWXCvJ33nnn2C6FCNoVUB9//PF25ZVXNmnaLrvsYrfeeqttuOGGTX6e66B9o402sn/84x82ePDgJtd5++23bcyYMfbKK680+Xm8oP2TTz6xM8880wX2ybauXbuaXiBMnTrVysvLm+2qFy76fbKXCJ06dbJzzjnHfv/73zcJmFMF7f6L6QXLZZddZqNHj479uJSCdq/Renlw7rnn2sknnxwqbA8TtGd67kI+hQjaC6nNtRBAAAEEEEAAAQQQQAABBPItUKigXeH6C++tsnsXrrIln9a7wFxbsrC70cyue6LW7ppfZ6sazNpV6D9lVltvtrKm0TT1b6fflNs5B7SzyrY/ne/P99TYKx8lD9q943+zXhu79NB21qEq3CTCbPqCoD0bPY4teoF0gnbdzK677urC3A022CB2b6mCds2+1kznZCG7dzKF25r1vskmm7gfFSJof+edd2zcuHHmfdj9Qafarlng/i3XQbvO7Z9V7V1Ls/L1bYOgWzBo//DDD00/e+SRR0KNN4XDmi2tgLiq6pcaZC+//LIddthhtnjx4pTnUVB++eWXN5k9nk7QrgvoxYpeMGy77bbueqUYtKvdiV6UxENMJ2jX8XLWtwuGDx+esk8KuQNBeyG1uRYCCCCAAAIIIIAAAggggEC+BQoVtE97pNbue6nO3U5VhdkGa7WxZSsabPX2iWeVP/tOvf3l3mpraDAbN6DCxg+odLPXFcD/67VVdvmjtVZb12gnj6iyPXr/nLSnAFPAf/pt1fbaR/U2eWilHbJTRb6J3fkJ2gvCzEVaSiDdoF3tPP/8811w7pXLSBa0B8+/zz772B//+EdXNkQzqr/66iubNm2aXXLJJbFAWeG2guNEW6pgP11LvTg49thj3fUHDBhgXbp0iZXSUekWzeKvrKxMetqwIXEwjNa3BFSuZuzYsXb99ddbhw4dYtdReZWLL77YldOpq6uL+fiD9traWjv99NPd7HBv08sQzUofMmSIO5+MFdrLWLPktcWbUe5v25Zbbmlnn322jRw50p1D30p46KGH3Kz5t956y50j2Gb/8Tru5ptvNs1+11ZfX29vvvmmXXDBBU1m3ftfMIQ1TLafP8jefvvt3X1rFn/YLczY+u6779yYuPTSS2OlhhKVGQpeN1n79M0KXV99ed1118X6+7jjjnMvNcKWpwl7r9nsR9CejR7HIoAAAggggAACCCCAAAIIFJtAoYL2a5/4qfTLyO0qbIfNym3Rh/V27l3V1r4ycdD+x7tq7Jm3V9mAzcvtvIPauRns3qaw/dw7q01h/O692toZ+4Vb1PXVZfX2/+6osbVWK7NLDm1nXVbP/2x2tZmgvdhGPu3JqUAmQXtwJnKycDL4u9mzZzcrPfPjjz+6+ui33367u7dENci9Gw8ThoZFUlA9ZcoUFwprU2Dap0+fWPDes2dPmzlzpvtZsi1sSBwM2jVbXkG/XjzcdttttsUWW7jLfPbZZy7Ifuqpp2z33Xe3999/P1bOxe8zd+5cNwt92bJl7jjVJ7/22mutc+fOzZqr+vCqKe4F5Zolrbrx3r562XD11Ve74yZPnuz+ORjuKvDVbHhtwSA7WdDuNebTTz913x54+umnm10nrGFLB+1q+DfffGMTJ060+++/P9SY9e4/zIuA4Odhv/32c9/yWHPNNcMO67zvR9Ced2IugAACCCCAAAIIIIAAAgggUECBQgXtwVta8H7yoF1B+p/urrHXltXb8G3a2pFDmk8E9WbJ99203C4a2y6lmj+cH71ThZvRXqiNoL1Q0lynRQQyCdrVUC1cqpnnKj2SLPjWbG2FyV5ZEwV0mqmtme3+2dvp3Hwug/ZXX33VLfKqRT81u1ylTLbeeusmYbBqy6uGe7ItbEgcDNpVvkVB++eff+7Cfm8hzyeeeMIF6AqmzzrrLBfCe3XT/UG7jv/Tn/7kmhamhIk/KFfted3v0KFD3fH+c2nGu+q4q5+DNeoTOYQJ2oPjzT/zPaxhMQTtwXGd6uWQZxYmaNe+/pcemczMT+fzlMm+BO2ZqHEMAggggAACCCCAAAIIIIBAsQoUa9Ceyks130+e+V9b8mmDHTqgwo4YnDo0f/vfDXbGbdVWVmZuAdbu6yZegDXV9dP9PUF7umLsX1IC6QTt/fv3d3W0tflrdKcKvuPV7lZJkb59+9qgQYNszz33tH79+jWpF54MMdX10ukAf/CsUiuzZs2ydddd170MUKkVbcGZ3/HOHzYkDlpo9rkWXNXMdX/5EW8/zahXkP7nP/85tiiqF+quXLnSVNpGbdYWZubzggUL3IsP1aXXpvInWtRUW6La85rNrwVqd9ttN1eOJt5seR0fJmgP1sP3B9RhDVs6aNdLEb1k8pc7CvMyRkZhgnaV+pkwYYLNmTPH9UuwDE864ztf+xK050uW8yKAAAIIIIAAAggggAACCLSEQKkF7ZqV/v4XDXbjU7X24nv11m2dNnbB2HauFEyq7eIHa+yhV1e5eu6n7VvVpBRNqmOz/T1Be7aCHF/UAukE7SolotIvTz75pLunvfbay5W0UP1uzcRWiKtNdbFHjRoVu28FhwqRb7rppoQW3bp1c6VSTj75ZFeTPNmWq6A9WKLDH3SrHrlmlGvmcpiZ4mFDYn8Yvdlmm7kZ5TJU4O4F/WussUYsQNdLCNXEVykXz9cLpzMpXxK089+zaoSr9vhf//pXV7om3qYXJOr3M844w5W78W/JgnaNkddee82d+7777osd5g+os1lkVi+BtKW72GgwxM5k8d3gAr7Jxm6yoF117N9991338kMvT7xFcPWZkC012ov6UUrjEEAAAQQQQAABBBBAAAEESligVIJ2/2Kq4las3v835Xby8CpbM0TI/uGXDXbarGr7b53ZXw6usj4blRe01wjaC8rNxQotkE7QrgC9urrafve738UWgdRilmPGjEkatOueFCKqBrtmkD/33HMJb3PgwIEukO/evXvCfXIVtC9atMiVjVHNcq9szN577+2uGywNkmqxy0yDdtVIV/kalQrxSrnov2X6yiuvmBbC1MKzBx98cLOgPegQpnxJmGN0XYX7Dz/8sGl8xNtSLaYaZhwHA+pSDNp1D1rMN1UNf88j3RcBWpRWJYV23HHHMKQF24cZ7QWj5kIIIIAAAggggAACCCCAAAIFECiVoP2Gp2ptziurnMiPNY1WV2/WobLMpgyrtBHbtk05O12Lsc5+oc76bFxuF4xpZxWFzdlZDLUAY5lLtKBAukH7iBEjXCjszU7XwqgXXHCB/fGPf0w4o91/e5o1rbBXs+JVLuXxxx93/+7fFH5fc801ttpqq8WVyVXQ7p+B7c0mV4DsbSrXcs4557h/VaCqEi+J6pVnE7T/97//jdVj14sLze6fNGmSm9GsEiUy939jwAvUM6kTnmxGexBbY0MvRdRX6ie9mPBvwUVx45UISjS0daz6WCVpvK2Ugna9+DjxxBNdAF5eHv5/ldIJ2rt27WoXX3xxs8WDW/BxEbs0QXsx9AJtQAABBBBAAAEEEEAAAQQQyJVAqQTt/vutbzC748U6+8e8WquvNzt5RJUrB5No++ybRjtp5n/t6x8b7f+NbGcDNg+fZ+TKmRntuZLkPEUpkG7QrpIwL774oguCNRNcm36mkhevv/66+/dg6ZhkN67gXTO6FTB7tcY333xzt0CoFoGMt+UiaA/WwU7VOR07dmyyWGlw/2yCdpWmUXCrc6h8jmbXq6SKAneVltlkk01iv9d1vaD9+++/d4uVyltbmBrtwTDbX6M9lcEXX3zhStyovIxXWsZ/fKqgXS8xVC5njz32cPewzjrrNLlkWMOWqNGuRWn/8pe/uHGpFyAaDyeccIJbQFYLAofdUgXtKs2j8a+1C6ZMmeL+uRg3gvZi7BXahAACCCCAAAIIIIAAAgggkKlAKQbt3r16Ndd7dS23i8clnqV++wt1phnt3ddrY5ce2s46VKWu556pZ6LjCNpzLcr5ikogk6Bd4fh5553n/hNv8wftCiK1mKe2ZIs6vv3227FyKdo3WVifi6B97ty5bhb5smXLQveHFh5VyFxZ2XwF57AhsT+MVo3z2267zTbddFMXqqpEiGbMr7766u4lhjfLvn379u7Fxr333uva6i8R4/dVYH/jjTfasGHDEt6Tf5a+V6pm6NCh9sQTT8Rm1SsMV0kbr+65/2S1tbWxtgbbEmYx1GTYYQ1bImhXu1VnXmV8VCpGm8J2+auGetj66WEWQw09IFtwR4L2FsTn0ggggAACCCCAAAIIIIAAAjkXKOWg/YFFq+yyh2tsw7Xa2N8mtLNfdWweoGsW++9vqbblXzfYsbtV2gHbVeTcMMwJCdrDKLFPyQpkErTrZpcvX27jx4+PLYzqB/CH5PpnrwyKZjTfcMMNNnz48GZe/vA0WC89uHMugnZ/QB2283r27GkzZ86MW6AodIoAACAASURBVI87bEjsD6M1Y18+KhESbza43FReRaVlEgXtwRcG+naBFq3t0qVLs9uaN2+eHX300bFvIqgfFKh37tzZPvroI1eiZP78+e44Bcqq0x4MkIPjxV+7vrUH7XJ577333LcIZKlNY1rrDqi0T5iNoD2MEvsggAACCCCAAAIIIIAAAgggUFiBYg3af6hutHPurLGPVjTYMbtV2u69mpeG8YL2jdduY38b3846dWgetD/82iq7dE6NbaAwfnw7WyvEwqn56AGC9nyocs6iEcg0aNcNaHHTqVOnxhZG9W7KH7Sr5Ma4cePs6aefdr/eYost7Mwzz3Sz21UmY+XKla7+t2a9L1y40O3Tr18/Vw89UdmMbIN2lT1RiRbViNemGckKiePNSg4G2Srpcvzxxzfrv2yD9oceesjNKFfddW/zyrIE+8g/o12zrE866SS78sorY8ep7rkWrN1nn32sQ4cO9vnnn9v06dNdIOzVw9fLjP/7v/9zfaNN31I49dRT7ZJLLnH/rr7RDP7f/va37kVAQ0ODvfnmm64ev8qnaNOMbtWQ1wsXbVEI2nWfc+bMsSOPPDJWPmfXXXd1JhtssEHKzzVBe0oidkAAAQQQQAABBBBAAAEEEECg4ALFGrRrsdNTbq22xR/X29592topI5qXr01VOmZljWqzV9u7nzXY6J0qbPLQ5pUaCgVO0F4oaa7TIgLZBO0Kef0Lo3o3ECz7opBX4bRqW6fawpTjyDZof+CBB+yII45woXaq2uvBWu6Jyt9kG7R/+OGHdtBBB8VWX/aXdUkWtMtTxyp8f+SRR1LxxgJyheiase6vL64gXQvRvvzyy6HOo1ncqtmuGfHFGLSHuolASaMwY0vlc04//XS77LLLYpfQNyT0n1QlZHIRtOszp28taPO/dPEak+3vw7hROiaMEvsggAACCCCAAAIIIIAAAgiUikCxBu3yu2dhnV31WK21LTc7Zlil7du3wjRnvdHM/vXaKrv80VqrrWu0qXtU2n59m5eEmfvmKjv/gRrr1L7M/jahva2/ZuFrs3vjgKC9VD4RtDMjgWyCdl0wuDCqfhYM2uvr6+1vf/ubW0xS10u0hV1gMkwYmugawZnbO+ywg5uZv/HGGydsl3+mtuqga4HSwYMHN9k/k6BdNdDvuOMOV5ddM/sVfnsLwvrblawuuteITz75xM466yxTkJvshYZmp2uWuhbyjLeIp2bw66XI4sWLk46nPffc04W9WqjV24ptRnvYD4T/5UnYsaWXGxMnTox9U0N17W+66Sa3iGmyjaA9bK+wHwIIIIAAAggggAACCCCAAAKFEyjmoL12ldkF/6yxuUtWuXC9XYX+U2a19Waara7YfP/tKuz4PSrdP/s3zYg//bZqe/WjxDPiC6dssQmmqmYRha2sUUkkW2QEsg3aNVwuvPBCO+OMM2JmiRYyff31112N9meeecbeeecdFwgrXFeJGAWUqkPep0+flLOCw4ah8ToxWIv8uOOOcyVVks1E9ofoOqe/Lrl3jUyC9uDseH/deJW2uf76613pF22pZilrH/XFq6++6hZV9RurjniPHj1s7733ttGjR7tSMMm2r7/+2oXGDz74oC1ZsiRWIqV79+7Wt29fd44RI0Y0C+qjFLTLb/bs2XbiiSfGfA4++GC77rrrXNmdRBtBe2QerdwoAggggAACCCCAAAIIIIBACQkUc9DuMh8z08z0256vsw+/bDAF6BXlZpt0aWNj+lfY4K3aNgvZddyC9+vt3LuqrbxNmf3l4Crrs1F5i/YKM9pblJ+LI4AAAggUmwClY4qtR2gPAggggAACCCCAAAIIIIBANgItFbRn0+ZSPJagvRR7jTYjgAACCORNgKA9b7ScGAEEEEAAAQQQQAABBBBAoAUECNoLg07QXhhnroIAAgggUCICBO0l0lE0EwEEEEAAAQQQQAABBBBAIJQAQXsopqx3ImjPmpATIIAAAgi0JgGC9tbUm9wLAggggAACCCCAAAIIIBBtgfaVZfbPU35aI48tvwIE7fn15ewIIIAAAiUmQNBeYh1GcxFAAAEEEEAAAQQQQAABBBIKDOnR1s4eWYVQAQQI2guAzCUQQAABBEpHgKC9dPqKliKAAAIIIIAAAggggAACCCQWqGprNm1ie+u+bhuYCiBA0F4AZC6BAAIIIFA6AgTtpdNXtBQBBBBAAAEEEEAAAQQQQKC5gMrF7Ni93Mb2ryBkL+AAIWgvIDaXQgABBBAofgEF7doWLlxY/I2lhQgggEAJC0TtD5ES7iqajgACJS7A87bEO5DmI4BAyQhE7Xlb1tjY2FgyvUNDEUAAAQQKLkDQXnByLogAAhEViNofIhHtZm4bAQSKQIDnbRF0Ak1AAIFICETteUvQHolhzU0igAACmQsQtGdux5EIIIBAOgJR+0MkHRv2RQABBHIpwPM2l5qcCwEEEEgsELXnLUE7nwYEEEAAgaQCBO0MEAQQQKAwAlH7Q6QwqlwFAQQQaC7A85ZRgQACCBRGIGrPW4L2wowrroIAAgiUrABBe8l2HQ1HAIESE4jaHyIl1j00FwEEWpEAz9tW1JncCgIIFLVA1J63BO1FPRxpHAIIINDyAgTtLd8HtAABBKIhELU/RKLRq9wlAggUowDP22LsFdqEAAKtUSBqz1uC9tY4irknBBBAIIcCBO05xORUCCCAQBKBqP0hwmBAAAEEWkqA521LyXNdBBCImkDUnrcE7VEb4dwvAgggkKYAQXuaYOyOAAIIZCgQtT9EMmTiMAQQQCBrAZ63WRNyAgQQQCCUQNSetwTtoYYFOyGAAALRFSBoj27fc+cIIFBYgaj9IVJYXa6GAAII/CLA85bRgAACCBRGIGrPW4L2wowrroIAAgiUrABBe8l2HQ1HAIESE4jaHyIl1j00FwEEWpEAz9tW1JncCgIIFLVA1J63BO1FPRxpHAIIINDyAgTtLd8HtAABBKIhELU/RKLRq9wlAggUowDP22LsFdqEAAKtUSBqz1uC9tY4irknBBBAIIcCBO05xORUCCCAQBKBqP0hwmBAAAEEWkqA521LyXNdBBCImkDUnrcE7VEb4dwvAgggkKYAQXuaYOyOAAIIZCgQtT9EMmTiMAQQQCBrAZ63WRNyAgQQQCCUQNSetwTtoYYFOyGAAALRFSBoj27fc+cIIFBYgaj9IVJYXa6GAAII/CLA85bRgAACCBRGIGrPW4L2wowrroIAAgiUrABBe8l2HQ1HAIESE4jaHyIl1j00FwEEWpEAz9tW1JncCgIIFLVA1J63BO1FPRxpHAIIINDyAgTtLd8HtAABBKIhELU/RKLRq9wlAggUowDP22LsFdqEAAKtUSBqz1uC9tY4irknBBBAIIcCCto7jZqbwzNyKgQQQAABBBBAAIFSEujYrsy261ZuY/tXWPd125RS0+O2NWrBT8l3GDeAAAIlKxC15y1Be8kOVRqOAAIIFEaAoL0wzlwFAQQQQAABBBAodoGqtmbTJrYv+bD9008/tRUrVlifPn2KnZz2IYAAAiUtQNBe0t1H4xFAAAEEci1A0J5rUc6HAAIIIIAAAgiUrsCQHm3t7JFVpXsDP7f8hx9+sI4dO5b8fXADCCCAQDELELQXc+/QNgQQQACBggsQtBecnAsigAACCCCAAAJFLfD4H1Yr6vbROAQQQACB4hAgaC+OfqAVBRB4/vnnbcKECbZ06dJQV7vrrrts1KhRzfb9+OOP7YYbbrDHHnvMneuzzz5zMwM233xzGzRokE2aNMl9Ja+srCzusQceeKAtWLAgaRt69OhhvXr1sqOPPtqGDRsW91z19fX2wAMP2KxZs2zRokX23nvvuXN27drVevfubWPGjHHtX2215P+n0LufRx991N544w379ttvrVOnTtazZ0/bfffd7bDDDrNu3bo1a6/fc7PNNrMZM2ZY//7909rv7rvvNnlo23777U3man9wUxv9bsG+OfbYY+3qq692h8ntH//4h2277bbNzuPf75hjjrGrrroqbj80NjbaCy+8YLNnz7ZnnnnG3nnnHdMMEG1e3xxwwAG27777JvTNtH/8JqEGqplzU19ncuyFF15op556qrtU0PnQQw+1a665ptk9JuuPdD9num6y8RPWIJf7EbTnUpNzIYAAAggggAACpS9QyKD9mx8b7crHam3+0nr7vrrR2rYx26BzG5s4qMIGb9XWmv+VadZoZnPfXGXTn6mz5V812KoGs4pys83WbWPjB1TaTr8pj3tc6fcMd4AAAggUlwBBe3H1B63Jo0C6AWAwzK2pqbG///3vdskll7hwPdGm0P3ggw+2Cy64wLp06dJkt2BAmep2da5zzz3XTj755CZh+1dffWWnnHKK3XTTTUlPseuuu9q1115r3bt3b7afdz/Tpk1zAWuiTaH78ccfb2effbZVVf3ylcliDdp1H2qv+qmysrLJbYUJ2j/55BM766yzXGjtheuJbHbeeWdTUD1gwIAmu2TTP5mE5fkK2tdee2274oor7JBDDkk6jv2flXQ/ZzoxQXuqJwG/RwABBBBAAAEEEGhJgUIF7e9/0WBnzq62Fd83muZtrd6uzGpXNVp1nbl/P2C7Cjtu98omoXntKrML/lljc5escoF7h6oyqyw3q65LflxLenJtBBBAoLUKELS31p7lvpoJpBsA+sNDhdLnnXeeC9pTha/ehffcc083y3qTTTaJtSXdoF0HbrTRRm6G9uDBg915NNv6jDPOcAFvmE2h/3XXXedmqXub7kfnuP7660PdT7zAv5iD9vXWW89962D48OFNiFIF7fpWwOTJk+3JJ58MQ+v22XLLLe3mm2+2HXfcMSf9U0xBu25IL2tuueUW22CDDRKOY4L20MOFHRFAAAEEEEAAAQRKUKAQQfvKmkY7bVa1vbm8wbqt08b+d3Q7W3v1Mhee3zKvzm6ZV2tt2pidsW+Vm9nubbe/UGfXPlFr7avK7PjdK22PrX+a9V7fYHbLs7V267N11q6yzP58UJVtvVF5CerTZAQQQKB0BAjaS6evaGmWAmGD4XiXUZCoWdLeTHbNwNW/jx071tZdd11TcP3cc8+58Pvhhx+OneK3v/2t+5k3EzxVCRQd+N1337lZxJdeeqlbGV6bZq9fdNFF7p8/+ugjN8N4/vz57t+POOIIF5pr1rrK1WhF+T/96U9uJrs2zUpWUL/33nv/8n/Gbr/dpk6dGju/Zmb/7ne/s3322cc6dOhgmpGte9as8Lffftsdp0B55syZ1rdvX/fvYT2T7ZeP0jHeTe6///524403WufOnWP3nSxoVx/q9963BPRyYeTIkaY+3HrrrV0frly50t33xRdf3KSf9Y0D9Y/8c9E/iYa6XrKoT/TSx3vho5I66mvdZ1jPROdP9CLo/PPPt9NOOy32rYow49h/jbBjJcuPeM4Op3RMzig5EQIIIIAAAggg0CoEChG0L3i/3s69q9qq2pbZ+WPa2Rbrt4nZKWy/8IEa+9frq6zPxuV2wZh2rjTMf2sb7eSZ1fb2vxts9E4VNnlo02/0Krw/aWa1vftZgx21a6WN7V/RKvqDm0AAAQSKVYCgvVh7hnblXCDTsE+hs2q7z5kzJxY4a4b4wIEDm7VR+2pGtEJqbcHZ6GEDym+++cYmTpxo999/vzuPv564/z5UO10herB0icL2cePG2dNPP+2O99fhDt6P7kPhcrzyMo8//rgL7VV7XjPjVf+8vPynWRBhPVsqaFdQrvtWeO5tyYJ21bvXSwu93EhUssc7jwz1oqKhocFUq32PPfaIBfrZ9k+yga+a8SeeeGLshU+w7/IVtAfr3ocdx969hB0rOf/QZ3hCgvYM4TgMAQQQQAABBBBopQKFCNpnPV9n1z9Za726ltvF434K0v2bF8SvVllm0ya2t/XXLLPv/tto59xZYx//p8GO2a3Sdu/1y0x379hTZ1Xbog/qbf9+FfbbPZsG8a20u7gtBBBAoMUECNpbjJ4LF1og07DviSeecAuCKrzWpuBZ9coTbVqYVItIvvXWW26Xc845x81A1hY2oFTYO378eHvkkUfccf6gXTPMtdDpK6+84n6nBUvPPPNM06x0fw31RO0L3o9KrChgTncL69lSQbvuRwuiahb+Vltt5W4vUdCumeL6hsKVV17p9tM3BjQbPtVCsvHMsu2fRP0wb948tziuN670DYPgC598Be1q0+GHH+4Wj9UYCzuOvXsJO1bSHYP52p+gPV+ynBcBBBBAAAEEEChNgUIE7dMeqbX7XqqzvpuW20Vj2zWD+vSrBvvtjGo3i/28A9vZ9t1Sl4H58rufZrR//m2DnbpPVdwgvjR7hFYjgAACxSlA0F6c/UKr8iCQadinOuverOhEM8j9zf3+++9dKOnNaldpD80YX3311UMFlJ9//rkLNFUixCsPotrwCoK11dbWusVRL7/88iZKqkuuYHno0KEufPfPPvfv6L+fzTff3NXf3n777dMWD+tZ6KC9d+/e9u2339qyZcvcPWkGuBam1cKoiYJ2lQRSGaCnnnrKHTN9+nT3ciWTLdv+iXdN1Y7XmFLYrk19fdlll9no0aOb7J7roL1///7umwveNTXmNJ4J2jMZGRyDAAIIIIAAAgggUKoChQjab5xbazOfrUs4oz2doF312Rd/XG/XPFHrysrs1L3czh3VziqbT3gv1S6h3QgggEBRChC0F2W30Kh8CKSzGKp/cUfVp9aMcW0KpPW7rl27Jm2iP9AdMmSIzZo1y4WjmSyGussuu7jg17+o6ocffuhmuXsz3uM1RoGzZkBrtrp/ZnYm9xPv/Ol4esertv2MGTNMAa62sMFwqmDX7z1lyhS38Ku3WKzK92h2+rBhwxIG7fI86KCDTA/EDTfc0JXj0QuLTLds+id4zWDInqysTboLqaoGvRZy9RbKDTrrpYzK1XiLw+61115uLKqevQL3BQsWuOb6Py+pxkpwDGRqnM/jmNGeT13OjQACCCCAAAIIlJ5AIYL2p99aZf9zX421r2xeo11iz79bb3++t9rhJZrR7pWJ8YTbtjEbsW2FHTWkwjpUaYlUNgQQQACBfAoQtOdTl3MXlUA6wbA/OPSHuJkE7f5j0g3aFbJPmzbN+vTp08zyxx9/dAGyyoe8/vrrCa39i2Vqp0zuJ1V4GrajCxG06wXESSed5Grce7OxvUBZi8YqPNaWqO59oiBYi51qQdB4W7xxkWn/+M8frPmv3wUX2PXvn+ugXZ+D6upqt1CutzCvXmCodBFBe9hRz34IIIAAAggggAACpS5QiKBd9dZV5uWDLxqs2zpt7H9Ht7O1Vy8zLYT6xBur7MpHa+2blY1WVZE4aP/zPTX2ykf17pgfqxttVYPZrzqW2UnDq9ysdjYEEEAAgfwKELTn15ezF5FApkH7ueee6+qya8skaM9kRrsWHlXJkx133DG2+Ggiyvr6env33Xdd2ZNHH33Unnvuudhimd4xCog1k72srMwyuZ94107H0zs+GGL7z5HMNp0Z7V6ArpnXKrej8jvewqivvfZa3KDdP6Nd+6qu+3777dfkttMN2r2D0+0f7zjNGle/6UWLtwVfmgT7JR9B+4gRI9zLGZU/0qaSRCrF88c//pEZ7UX0fKMpCCCAAAIIIIAAAvkTKETQrta/8F69/fW+GltZ02iajb5auzKrqzf37wrMf6hRhJ44aPcL6Jjrn6qzB1+us3aVZfbng6ps640I2/M3SjgzAgggYK5SgrZ+/fpFgqOsUaseskVSIGxN8SDO3/72NzdDWluYGu2qDz5p0iS799573TFharRrodW//OUvrl66FwyfcMIJLhQPs8Cpv80Kdp955hn7n//5Hxe8a1OpljvuuMOVRfHfT0vXaPf3Sc+ePV3AHW/2fiZBu/pBpXN0357BmmuuaQ899JD7d/+M9uDis5q1feqppzYZCpkG7cHxlKp/tL8eU6rRr0V0vTr9AwcOdGF39+7dE35+w5biSXSCRM4vvviiG9PeQqyjRo1yL3e8b1JQOiaSj1RuGgEEEEAAAQQQiIxAoYJ2gX60osGuebzWFn1Y70L2Th3KbK+t29rgrdrambOrrazMbNqEdrZh5zYp/XX86bdV26sf1buFUM/YryrlMeyAAAIIIJC5AEF75nYcWWICmQbtTzzxhFsYU2G4NoXf+o9mh8fb5s6d6/b3FuM855xzXGCqLVlgHJzBHK8WtxbaVA1y1dXWdtxxx7lFUeO1xd9u/0zy4P34F1pNp0vDeibbL+w5Xn31VTv00EPtjTfeiPuyI9Eip48//rirUe/1hf/+/EG7gm0F6wq3tXm1yNdZZ52EJPFC7XXXXTfr/tEFVRdd32jQIq3aNIv8mmuusZ133jlpF+UraJePxrA3joONIGhP55PDvggggAACCCCAAAKlJlDIoD2RzaOLV9lF/6yxTdZuY5eOb2cd24WruT7tkVq776XEi6yWWl/QXgQQQKCYBQjai7l3aFtOBcKGusGLqk72hAkTbM6cOe5XW265pSs/Mnjw4GbtC9bU1kKcWljT2zfVzOzgwpdaQFVBumbFe5t/ZrUCWJ1/2223bdaW22+/3aZOnepqa/tniwfvJ9lM6Xnz5rmFYPWVF81iVikbb4Z9WM9k+/lLtugGVN5G5VKCLw789xJvFn6ioF0Bseqyewuj+pH8Qbt+7g/l9ZJD7dB/En2jQG0aPXq0O6W/7E22/SNzzcT3Zo9rvKkOv/op1ZavoF3XXb58uY0fPz62MKq/LQTtqXqG3yOAAAIIIIAAAgiUskBLB+36Wv65d1bbs+/U29592topI36amf7ZN432h9urrbqu0U7fp8r6bNy8NIwXtG+7SbldNK6dhYvnS7m3aDsCCCDQcgIE7S1nz5ULLBA2GI7XrFtvvbXJgpBdu3a1yZMn2+GHH+7KsaxcudIFtQqKVSPd2zTj/NJLL42FtamCdh2nQP/II4+MzWbeddddXUmZDTbYwJ120aJFbna3F8RqlrPC5GHDhlmHDh1MJVMUuP71r3+1pUuXumOGDx9uM2bMsM6dO7t/99cv17/rHArUd999d9dWhfEKTzXD++2333bH6KWBFl/VdbSF9Uy2nxYM1Yxzhdba9GJBM7kVNKutmuV/zz33uHtZvHix22fPPfd0HmuvvXbMOVHQrh3ef/999w2DZ599tknXBoN2XUslgq688srYfnq5oDrv8pGL+nnBggV22223udJA3oxzf9CeTf/IXWNKYbvncdlll8UC/VQfmXwG7bq2/4WHvy0E7al6ht8jgAACCCCAAAIIlLJASwftdy+oc+VkOlSV2flj2tkW6/9UNuY/PzTa72dU2/KvG2zy0Eo7ZKeKJsyUjinlUUfbEUCgFAUI2kux12hzRgJhg+F4J1cIq7IZKrPi1cxO1QgF5Ndee22TmtphgnaVhzn99NNNAau3+cvVpCrjEWyXwutgWKv7UTh//fXXh74fBeBaBLOystJdIqxnqv0U0irM9kLrZK7eoqYK1v1bsqBd+wVfLOhnwaBdP9MMe/38kUceSdW9TX6vcFy17zt16uTqqycrs5Ksf5LVgU/WIO9e0l0MVeccOXKkK0Wktqcanxo3/oVRvTblMmhP1ZfZ/j5Mx2633XbWadTcMLuyDwIIIIAAAggggEAEBFoqaP/3N1rQtNbmvbXK6hvNxg+osEm7/PT3mLd5M9bX7FBmp+5TZTt1/2lWe32D2S3P1tqtz9ZZZUWZnTuqyrbblMVQIzBcuUUEEGhBAYL2FsTn0oUVSBX4pmqNQkYF7dOmTXOBZKJNYbBmQmsW9q9//esmu6UKMr2dFfhOnDjRnn76afcj1VjXQpiDBg1y/66Z4GeddZbdcMMNSYNyhezaTyVkguVYdD+asa6yKpoFn2hTAKvj//CHP9hqq60W2y2sZ6r9FExfccUVzitZ2C7XRAvEpgpfgwuj6ibiBe36+ZdffuledGgR1VQvVTST/fe//70dcsghVl7+y/9pzbR/ij1ol09wYVT9jKA91dOD3yOAAAIIIIAAAgiUskAhg3YtXHrBP2vsqx8a3WKo2irKzSYMrLRxAyqalX75+sdGO+/uGnv945921qz3ynJz5WSq68zatjGbMqzSRm3fdLZ7KfcHbUcAAQSKVYCgvVh7hnblXCBV4Bv2gl988YUrXfLggw/akiVLXDisEFi1wxWEq273TjvtFHeB0rBBu9oSXBDz4IMPdrW6FXxrU0CtEiOara17U1u06feqya4yMCqZ0q1bt6S3ptIqqvP+0EMPuXMoXPbOoVn5KlOz1VZbNTtHWM+w+73++uvuxcEzzzxj77zzTizk7tGjh/Xv39+9eFCd8ngLv6YK2tV4nVczz71yOomCdu9G33zzTZs5c6arSa5FWBXW+/tZdfNVUsYfsPuRMumfUgjadV96OaNvRHgbQXvYpwf7IYAAAggggAACCJSiQCGD9gXv19u5d1VbQ4PZr1Yvs51/09aVhOmyeuLq6pq9rgVP73tplX32TYOtajBrV2G2xfrldsTgCuvVlZnspTjuaDMCCJSeAEF76fUZLUYAAQQQyKMApWPyiMupEUAAAQQQQACBEhQoZNBegjw0GQEEEEDgZwGCdoYCAggggAACPgGCdoYDAggggAACCCCAgF+gNQTt3333na2xxhp0LAIIIIBAHgUI2vOIy6kRQAABBEpPgKC99PqMFiOAAAIIIIAAAvkUKPWgXWuAffPNN7bNNtvkk4lzI4AAApEXIGiP/BAAAAEEEEDAL0DQznhAAAEEEEAAAQQQ8ATaV5bZP0/pUNIgUQt+SrqzaDwCCJS0QNSet2WNWsmPDQEEEEAAgQQCBO0MDQQQQAABBBBAAAFPYEiPtnb2yKqSBola8FPSnUXjEUCgpAWi9rwlaC/p4UrjEUAAgfwLELTn35grIIAAAggggAACpSBQ1dZs2sT21n3dNqXQYCN/CgAAIABJREFU3IRtjFrwU9KdReMRQKCkBaL2vCVoL+nhSuMRQACB/AsQtOffmCsggAACCCCAAALFLKByMTt2L7ex/StKPmSXc9SCn2IeW7QNAQRat0DUnrcE7a17PHN3CCCAQNYCCtq1LVy4MOtzcQIEEEAAgcQCUftDhLGAAAIItJQAz9uWkue6CCAQNYGoPW8J2qM2wrlfBBBAIE0BgvY0wdgdAQQQyFAgan+IZMjEYQgggEDWAjxvsybkBAgggEAogag9bwnaQw0LdkIAAQSiK0DQHt2+584RQKCwAlH7Q6SwulwNAQQQ+EWA5y2jAQEEECiMQNSetwTthRlXXAUBBBAoWQGC9pLtOhqOAAIlJhC1P0RKrHtoLgIItCIBnretqDO5FQQQKGqBqD1vCdqLejjSOAQQQKDlBQjaW74PaAECCERDIGp/iESjV7lLBBAoRgGet8XYK7QJAQRao0DUnrcE7a1xFHNPCCCAQA4FCNpziMmpEEAAgSQCUftDhMGAAAIItJQAz9uWkue6CCAQNYGoPW8J2qM2wrlfBBBAIE0BgvY0wdgdAQQQyFAgan+IZMjEYQgggEDWAjxvsybkBAgggEAogag9bwnaQw0LdkIAAQSiK0DQHt2+584RQKCwAlH7Q6SwulwNAQQQ+EWA5y2jAQEEECiMQNSetwTthRlXXAUBBBAoWQGC9pLtOhqOAAIlJhC1P0RKrHtoLgIItCIBnretqDO5FQQQKGqBqD1vCdqLejjSOAQQQKDlBQjaW74PaAECCERDIGp/iESjV7lLBBAoRgGet8XYK7QJAQRao0DUnrcE7a1xFHNPCCCAQA4FCNpziMmpEEAAgSQCUftDhMGAAAIItJQAz9uWkue6CCAQNYGoPW8J2qM2wrlfBBBAIE0BgvY0wdgdAQQQyFAgan+IZMjEYQgggEDWAjxvsybkBAgggEAogag9bwnaQw0LdkIAAQSiK0DQHt2+584RQKCwAlH7Q6SwulwNAQQQ+EWA5y2jAQEEECiMQNSetwTthRlXXAUBBBAoWQGC9pLtOhqOAAIlJhC1P0RKrHtoLgIItCIBnretqDO5FQQQKGqBqD1vCdqLejjSOAQQQKDlBRS0dxo1t+UbQgsQQAABBBBAAAEEshLo2K7MtutWbmP7V1j3ddtkda5SPjhqwU8p9xVtRwCB0haI2vOWoL20xyutRwABBPIuQNCed2IugAACCCCAAAIIFFSgqq3ZtIntIxu2Ry34Kejg4mIIIICATyBqz1uCdoY/AggggEBSAYJ2BggCCCCAAAIIIND6BIb0aGtnj6xqfTcW4o6iFvyEIGEXBBBAIC8CUXveErTnZRhxUgQQQKD1CBC0t56+5E4QQAABBBBAAAG/wON/WC2SIFELfiLZydw0AggUhUDUnrcE7UUx7GgEAgggULwCBO3F2ze0DAEEEEAAAQQQyEagkEH7Nz822pWP1dr8pfX2fXWjtW1jtkHnNjZxUIUN3qqtlSW5kUYze/+LBpvzyip75q1VNmFgpe3bt23Gtx614CdjKA5EAAEEshSI2vOWoD3LAdOaDz/22GPt6quvdrfYq1cv+8c//mHbbrtts1v273fMMcfYVVddFZelsbHRTj31VLvkkktiv1977bXdeffee+9mxzz//PM2YcIEW7p0aWjmzTbbzGbMmOH29471fta/f//Q50m1o+5l3rx5Nn36dFM7lyxZ4g7p2rWr9e7d2w455BA74IADbI011mhyqo8//tgOPPBAW7BgQapLNPn9XXfdZdtvv32oY3v06OH66+ijj7Zhw4ZZWVmy/8uauBmLFi2yQw891N56663YTmPHjrXrr7/eOnTokHQchL05jZfDDjusWT9vuOGGblwMHTq02ak0JjXm/JtsZCT/4CbzG264wR577DE3lj777DPr2LGjbb755jZo0CCbNGmS9enTJ6nT119/bTfddJM9+OCDrq91Dm2y1riaOHGiDRw4sNk57r77btdnyTado3v37nbCCSdk1V9hzTPZj6A9EzWOQQABBBBAAAEEil+gUEG7QvIzZ1fbiu8bTX+erN6uzGpXNVp1nbl/P2C7Cjtu98omYbsXrt/5Yp29uLTevl2pn/y0nbhXFUF78Q8vWogAAggYQTuDAIGfBfwBun50/PHHu5C8srKyiVHYoP2jjz5yAfT8+fObHH/yySfbRRdd1CykLNag/ZNPPrGzzjrLFKL+8MMPCcfLFltsYRdeeKHtt99+sX0KEbR7F1OYfO6555p8Mwnb1SennXZak/vbcsstbebMmda3b99m9x0cL2E+SImCdh37pz/9yc4+++wmp6mtrbUpU6bYzTff3OTn8YL2mpoa+/vf/+7GrBeMx2uTnA4++GC74IILrEuXLs120XidOnWqLVy4MOEt6RxHHXWUnX/++VZV9UudyzBBe676K4x3pvsQtGcqx3EIIIAAAggggEBxCxQiaF9Z02inzaq2N5c3WLd12tj/jm5na69eZorNb5lXZ7fMq7U2bczO2LfKzWz3tgXv19u5d1Vbzc9hfNfObeyrHxvth+pGgvbiHla0DgEEEIgJELQzGBD4WSAYnK633npuZvDw4cObGIUN2m+55RY3EzkYTvfr189uvfVWN8PYvxVj0P7ee+/Z5MmT7cknnww1ThRMX3fddW62s7ZCBu263kYbbeRmhg8ePDhUe72dvvrqKzfLfM6cOc2OixeAa6dcB+0jR450gXqnTp1ibUj0siYYtCtkP++881zQnuxliP/m9txzT/cNjk022ST24+XLl9v48eND9bfCdl3zpJNOih2fTtCugxJ9xtLqvDzsTNCeB1ROiQACCCCAAAIIFIFAIYJ2LzCvaltm549pZ1us3yZ25wrbL3ygxv71+irrs3G5XTCmnVWU//TrRR/U23VP1tpuvdraHr3bumD+pJnV9sEXDQTtRTB2aAICCCAQRoCgPYwS+0RCIF5wuv/++9uNN95onTt3jhmECdo1E1mzglV2RJtmtquMhz5wCihVbkaBZqrNH74nKwkTdr9U1/P/Xveg2eGXX365+7HarTD4xBNPtG222cbatGljCuKvvPJKV2bk22+/jd2rzFZbLf5CQ8HwXSVQRo0a1axpYfb77rvv7IorrrBLL73UVqxY4c5xyimnuG8MpLPNnTvXlXRZtmyZ9ezZ05UM0osSbXrRovI8/jGQ6Nxhxkbwhcpaa61ldXV1tvHGG7vZ8yrr4m0PPfSQa1d1dbVVVFSYSrpoCwbtMtQ3MLyZ7Bor+neVvln3/7P3JvA+Vfv///ucwznHFLmKGxo4Pym5iptyM5UG0iAyhQyJoiRT1FWh7lUhKUqRyqxJibhFhuiGK0WFQhSp29dVhs45zvD/v9Zpf+zPPp9hf4azP3t/1ms9Hh5xPmuv4bnen9XZr/3er1W1qkCI37Bhg3rjYPny5b72Bw0apH5mZKWjHVjLQKyHCD5q1CgVp5h7fn6+fPrpp4ov5oDSsmVLmT9/vqqLYhbarWOE/RDWdPLkyephjPFAYMCAASrGonkLIZI1jqQuhfZIaLEuCZAACZAACZAACXiHgBNC+/xPTsqMj3LlopppMuG2U0K6QckQ4sulp8iUnmXkz5UCW1/+9nshhXbvhBZHSgIkQAKKAIV2BgIJ/EEgkNAOcRlCpNkj246YunPnTunSpYts3bpV4MsO4fndd9/1Ce+hvL/NC2JXQLdbL5LFNovPuM4qyhptQUB97LHHZP369cqfG8I0PMeDFTsCOq61W+/IkSPKMxx8UUL55gcbEyxnkLmOgrWB2AzPdwjvoXz1re3ZiQ2r0I7M8p9++knFCjzwIawbBR7/EyZMUMI/fOLBGMUsYluz8a1vFZjHiLp4QwGCOor1DQCzfQ4sgDCeSpUq+U1zyZIl0qdPH/Vgw/rwJ5TQbjRy/Phxdf2iRYvUj4L1E0msxrsuhfZ4E2V7JEACJEACJEACJOAOAk4I7VNW5Mo7/zkpDc9Lk6e6Zhab+IHDBTJodrb8nlsoYzpkyqW1/khpt9Sk0O6OmOEoSIAESCASAhTaI6HFuklNIJgVCEROZBpfcMEFav52xFTzAZZG1i8OBDUEylDe32bIdgV0u/UiWUCz+IwDTxcsWKAOw4y12BXQ7daD4Ius6xUrVqihRSq0Iwsc4vrq1avV9XjbADYyZjE4mK++lYWd2LAK7Rg7srsXL14s5uxu87xuu+02gUD9zjvvqC7NQvuqVauUOH/gwAH1WTCrG2Os1kNfH374YWUBgwLbHTy0QMFDJjBAZjwOL7WTcW5HaLd+h0Id7BprrEV7PYX2aMnxOhIgARIgARIgARJwNwEnhPaX1+TK3PUng2a0U2h3d4xwdCRAAiQQCwEK7bHQ47VJRcAskkJYhhUKMppRYJeCwyNxMGo4MdWasWtYmUAIhWC6du1aW4IoKtkV0O3Ws7tgJ06cUIddwhYEBZnqsIepUKGC3SaC1rMroNuph0xwCOM4ANSwIoFPOcRhu8WcoQ3bGMO+BXYm9957r2ommK++tY9wsWFdU/wbDwYgaiNz3WzFYl5TzAmbtXEoqlmcNj/UqVWrlhLLr7jiiqDTP3r0qPTu3duX1W5e2z179ijR3sicNxqB0A7ffYzv6quvDvrGgh2h3ZqBH8ib3u7alVQ9Cu0lRZbtkgAJkAAJkAAJkEBiCTghtK/dkSf/eCdHyqQX92hX9wPf5Mu4xdkKBDPaExsP7J0ESIAE4k2AQnu8ibI9zxIwi6T9+/dXh1LCNgYFFhuwf2nVqlVYod2cMWy1HTGsQNCmHe9vuwK63Xp2FycedizB+rIjoOPaaA5Sbd68ubI7MR/wGWrOsL3BmkCoRzFb+nz++efSrVs3+fLLL2376kcjtCPG4M/euXNnP5saQ0CHDQ/E89dff10dXopiFtrHjx+vvNStPw81b/M4rT7ryKzHwyGcKRCo4KEARHdk+eP7YM50DyW0w+P9m2++UX76eIBjPBix+7aA3diNRz0K7fGgyDZIgARIgARIgARIwH0EnBDazZYvtc5MlX92zpQqFVLU4aarvsyTaR/kypEThZJRmkK7+yKEIyIBEiCB2AhQaI+NH69OIgJWkXTIkCHKRsM4+NHIvB05cqRP8AxkU2LOhLaKmGabDzve33YFdLv17C6XVeSO1I4lVD8lJbRDZJ8yZYrfYaLh5mt9ywDZ8ZgrCg6DxQMXI4vcjq9+tEL7tdde6xP1YeXy0EMP+fpu3Lix8jOHoB5IaDf3adeGJdw1e/fuVQ8f4OVuHLBqZQnBHfZCEMoNsd0stIdjj89hoQS+l112mZ3qjtWh0O4YanZEAiRAAiRAAiRAAo4ScEJox4T+/W2+PP5OjpzIKZRSqSLlMlPkZL6of/+pfIocy4HsTqHd0cVnZyRAAiTgAAEK7Q5AZhfeIBBIJEV2NGxIkH1rHIz6xRdfBBXaYTeDgzSRFYxi2MYYBKy2GeGyee0K6Hbr2V2JWH3PQ/UTb6G9Y8eOytoHYm1aWuCDhIKNB0Iy1gvra7aNMerPmTNHvcGAz+346kcrtMPKxfCZxwMd+KzDumfjxo2+LHvESiCh3eylH43Qbn0YZGYFCyG8ofHBBx/IRx99JJ999pkvEx31qlWrJjNnzlRvZ6BEIrTXrFlT2eV06tTJblg6Vo9Cu2Oo2REJkAAJkAAJkAAJOErAKaEdk9r3S4FMX5krW77LVyJ7xbIp0vovpaTFBaVk1MJsSUkRmdIjU6pXTg3IgIehOhoa7IwESIAE4kKAQntcMLKRZCAQSCSFcH7nnXcq2w6UJk2aSKVKleT9999X/7Zmeq9Zs0Z5XBve7uG4GNnKsA4JVOwK6HbrhRuP8XkoH2+7bQSrF63QDlG8ffv26tDPxx57TCCCGw9A4KUOwTkjI8P28JCxPnDgQJkxY4bta2DzAquZYCVaoR1tYg54GwKCP2IOc8QDj3/+85+CtyiMz9G3WVB/+umnBW9foNjxaLc+DIrEf/+3335Tti9PPfWUz1oGD6LgIY8STmiHHVOdOnWkWbNmKmMff3djodDuxlXhmEiABEiABEiABEggdgJOCu3BRvvB9jx56r0cObdKqkzqninlM1MCVqXQHvt6swUSIAEScJoAhXanibM/1xIIJpKuXLlS+vTpE1A8twrt48aNE1h/2C3IkoddCbKZAxW7ArrdenbHhXrmTGk72dx2245VaEc/OTk5MmLECGUVgxLIxiTceHbt2qUOpzU2wXD18Xk4X/1ohHa8NYGHM/Bhh1URCg5fxbjM9kIQtzFnFLPQbrYjMtYNa2f2TjfPzfowCPE6ZswY2blzp3Tp0kW2bt2qeMLSBSJ8oGKODfNhpnYOQ7XDOdF1KLQnegXYPwmQAAmQAAmQAAmUDIFEC+0wjHnkjWxZvytf2jQoJcPaBk8UotBeMjHAVkmABEigJAlQaC9JumzbUwSCiaQ4MBMZxcbBqOZJmYV2q92K3cmH8v62K6DbrWd3TKhnFWQHDRqkGFizxsEHft7vvfee3HDDDXLzzTdLVlZWUKE3HkI7xvftt98KLFc+/vhjNS3YmCAjPJg4bJ27Wdi2yyWcr340QruRqW9eQ2M8F198sSxYsEDOP/98lUUeSGi32hHhoQgsZlq0aFFsWqjbr18/5b2OgkN+wQF1rZnuOAh2+vTpUq5cOb928CYAbGzAGsUcvxTa7UYS65EACZAACZAACZAACSSCQKKF9rc2nVR2MmUzUmR8l0w5/8+BbWPAhkJ7IiKEfZIACZBAbAQotMfGj1cnEYFQIumePXtU1vH69ev9ZmwW2mEngzoQ3CHIvvzyy3LjjTcGJGTOfA+VLW5XQLdbL5LlQtY4mMyaNUtdhixnWLfgoQPGjAKxe9q0aaoOhFqU1q1bC7K0zzzzzIDdxUtoR+PLli2TO+64w3dg55VXXqksZc4666yQU4X3ODzQYYOCAp9wrJdVVMZn1sz3UL76sQjtOHQUovXq1at9YzfbugQT2lF53rx5ct9996nYQ4H/OQR1PIioXr26YL54MwMHqm7YsMHX/oABA2TSpEm+hyfmg3yN9YatzQUXXCCpqamCtZs8ebK89NJLPq92+MmPHj1atUmhPZJvGOuSAAmQAAmQAAmQAAk4TSBRQvuPRwplxupc+XhHnuQXinS/orT0ap4ecvoU2p2ODvZHAiRAArEToNAeO0O2kCQEwomk5oNRjSkbQjuyuiFIIrMbJZz3ujVbPJj3t10BPVA2dKhlMdt9hKoHIR2CLQ7CtFPsZJXHU2hHdvUDDzygxF+jwNYklHUK6uGAT2Rs79ixQ10Wynvd6uUeam3DxRD6sq6VkdGOGEI8vfjii765GLYu+EEooR0PRWD/Aq90+NbbKXgogb7w9oFRfv75Z2Vfs3z5cjtNSNOmTdVDFqONeAjt4RjG+rmdidE6xg4l1iEBEiABEiABEiAB7xFwUmj/fF++PPFejhw+VqgOQ0UpnSbSo2m63HZFaQnszH6KKYV278UXR0wCJEACFNoZAyTwB4FwAp71YFRcZgjtOKATft9r165VrSFTGNnBwXyyrTYdwby/Ey20Yy4//PCDDB482Gc3EixgYG+Cgzsh4gebN66Np9CO9r777jslDhvsa9eurcRfHLgZrJgzt1F/9uzZ6qDbYAVieK9evXyHrwbz1Q8XQ2jfvKbIGp87d67cdNNNqmtYvqANFKtPutnqxuzRbowZYjuEdvjWg3GwYmSqP/7441KjRo1i1b7++mt1SGy4hysQo6dOnaoeKhmFQju3UxIgARIgARIgARIgATcTcFJo37QnXx55M1sKCkT+VCFF/vb/Skmny0vLGRXCSexFBCm0uzmSODYSIAESCEyAQjsjgwT+IGBHJF23bp2y49i9e7e6yhDarUJsqIMkDeDmDOVg3t9uENox3vz8fMHcYcuCbHxkuqPAoqR+/fpKXL/11lvl9NNPDxtP8Rba0eHChQvVwwDYr6B07NhR2ZtUrFix2HisDznsZPfv27dP2cts3LhRtRfMV99ODIVaU/PBpvXq1VMifIMGDVSfdkVsZKVjnZYuXSpfffWVYgJxvU6dOurhQ+fOneXyyy8P+TDk+PHjqj/4w2/bts0n3BvrDRa33HKLnHbaaX587Y4xVJCEYxjr52EDVESY0W6HEuuQAAmQAAmQAAmQgPcIOCm0u4mObsKPm9hzLCRAAnoR0G2/TSmEPwMLCZAACZAACQQhQKGdoUECJEACJEACJEACyUmAQnuj5FxYzooESIAEXEKAQrtLFoLDIAESIAEScAcBCu3uWAeOggRIgARIgARIgATiTYBCO4X2eMcU2yMBEiABMwEK7YwHEiABEiABEjARoNDOcCABEiABEiABEiCB5CNQJj1F3htWNvkmZmNGugk/NpCwCgmQAAmUCAHd9ltax5RIGLFREiABEkgeAhTak2ctORMSIAESIAESIAESMAi0vLCUjG6XoSUQ3YQfLReZkyYBEnAFAd32Wwrtrgg7DoIESIAE3EuAQrt714YjIwESIAESIAESIIFoCGSUEpnSs4xkVU2N5nLPX6Ob8OP5BeMESIAEPEtAt/2WQrtnQ5UDJwESIAFnCFBod4YzeyEBEiABEiABEiCBkiYAu5jLstKka5PS2orsYKyb8FPSccX2SYAESCAYAd32Wwrt/C6QAAmQAAmEJAChHWXz5s0kRQIkQAIkUIIEdLsRKUGUbJoESIAEQhLgfssAIQESIAFnCOi231Jodyau2AsJkAAJeJYAhXbPLh0HTgIk4DECut2IeGx5OFwSIIEkIsD9NokWk1MhARJwNQHd9lsK7a4ORw6OBEiABBJPgEJ74teAIyABEtCDgG43InqsKmdJAiTgRgLcb924KhwTCZBAMhLQbb+l0J6MUcw5kQAJkEAcCVBojyNMNkUCJEACIQjodiPCYCABEiCBRBHgfpso8uyXBEhANwK67bcU2nWLcM6XBEiABCIkQKE9QmCsTgIkQAJREtDtRiRKTLyMBEiABGImwP02ZoRsgARIgARsEdBtv6XQbissWIkESIAE9CVAoV3ftefMSYAEnCWg242Is3TZGwmQAAmcIsD9ltFAAiRAAs4Q0G2/pdDuTFyxFxIgARLwLAEK7Z5dOg6cBEjAYwR0uxHx2PJwuCRAAklEgPttEi0mp0ICJOBqArrttxTaXR2OHBwJkAAJJJ4AhfbErwFHQAIkoAcB3W5E9FhVzpIESMCNBLjfunFVOCYSIIFkJKDbfkuhPRmjmHMiARIggTgSoNAeR5hsigRIgARCENDtRoTBQAIkQAKJIsD9NlHk2S8JkIBuBHTbbym06xbhnC8JkAAJREiAQnuEwFidBEiABKIkoNuNSJSYeBkJkAAJxEyA+23MCNkACZAACdgioNt+S6HdVliwEgmQAAnoS4BCu75rz5mTAAk4S0C3GxFn6bI3EiABEjhFgPsto4EESIAEnCGg235Lod2ZuGIvJEACJOBZAhTaPbt0HDgJkIDHCOh2I+Kx5eFwSYAEkogA99skWkxOhQRIwNUEdNtvKbS7Ohw5OBIgARJIPAEK7YlfA46ABEhADwK63YjosaqcJQmQgBsJcL9146pwTCRAAslIQLf9lkJ7MkYx50QCJEACcSRAoT2OMNkUCZAACYQgoNuNCIOBBEiABBJFgPttosizXxIgAd0I6LbfUmjXLcI5XxIgARKIkACF9giBsToJkAAJRElAtxuRKDHxMhIgARKImQD325gRsgESIAESsEVAt/2WQrutsGAlEiABEtCXAIV2fdeeMycBEnCWgG43Is7SZW8kQAIkcIoA91tGAwmQAAk4Q0C3/ZZCuzNxxV5IgARIwLMEILRv/s9/PDt+DpwESIAESCBBBCpVErnuOpEHHhC55JIEDYLdkgAJkEBxAroJP4wBEiABEkgUAd32WwrtiYo09ksCJEACHiFAod0jC8VhkgAJkIBbCZQpI7J+PcV2t64Px0UCGhLQTfjRcIk5ZRIgAZcQ0G2/pdDuksDjMEiABEjArQQotLt1ZTguEiABEvAQgc6dRRYs8NCAOVQSIIFkJqCb8JPMa8m5kQAJuJuAbvsthXZ3xyNHRwIkQAIJJ0ChPeFLwAGQAAmQQHIQKCxMjnlwFiRAAp4noJvw4/kF4wRIgAQ8S0C3/ZZCu2dDlQMnARIgAWcIUGh3hjN7IQESIIGkJ+Ck0P7jjyJt2oh8/nlwrFdeKfL22yIVK56qc/y4yLRpIjNmiOzeLZKfL3L22SIdOoj8/e8ilSsn/TJxgiSgAwHdhB8d1pRzJAEScCcB3fZbCu3ujENPjOqpp56SESNGqLG2a9dOXnnlFan4x43K3XffLS+88IL67KKLLpLXXntNLglwCJa53l133SXPP/+8b+7m9gMBQV916tSRZs2aSf/+/dXfreWtt96SDrgxEpFLL71U3nzzTalZs2ZAvkuWLJE+ffrIL7/84vt82LBhgnEEK99//71qf9OmTapKt27dZPr06VKuXDm/S6z1MI727duHXedQ4//kk0+kR48eshs3gSJqLcaPHy8pKSl+7Zrr1a5dW2bPni1NmjTxq/O///1PZs2aJUuXLpWvvvpKDh06pD6/8MILVd2ePXtK06ZNi7Udbo0CTdAaK9Y61nmFhSQixrxq1Kjhtx7BrsW8EJd33nmntGrVqti8zNdh7WbOnCkffvihYg025cuX98Ver169pEGDBgHbMK9fqLFkZWXJvffeG3YsdliURB0K7SVBlW2SAAmQgIYEnBTa9+8XufpqkW++CQ7aKrQfPCjSvbvIRx+JpKWJnHVW0X9/+EEkL0+kXj2Rt94SCfA7p4arySmTgKcJ6Cb8eHqxOHgSIAFPE9Btv6XQ7ulwTezg7QrtGOU999wjEydOlPT0dL9BxyK0mxuqVq2aPPTQQzJw4EA/wdOu0F5YWKjGOA0ZTKbSvHmCyZySAAAgAElEQVRzmTdvnlSvXj0gbKuAXqVKFZk6dap06tTJr74TQnswET2c0L5x40bFbfPmzUEDCsJy3759lZCfkZHhq+dVod2YAOb1yCOPyNChQ4sJ5Tk5OfLss8+quDUePAQChDY6duwoTzzxhJxxxhl+VewI7XbGkthvugiF9kSvAPsnARIggSQh4KTQ/vHHyAQRycoSWbJExPL/6IBER40SGT++SFBfuLDovyhIarjjDpE1a0TgNf/aayKW32mTZIU4DRLQhoBuwo82C8uJkgAJuI6AbvsthXbXhaB3BhSJ0A4hHFnB119/vd8E4yW0o1H0MXnyZOmMG6A/il2hfdeuXXLbbbeJsQGYxU9k2XdHdlOAYhXQUeXKK6+UOXPmyFnIgvqjOCG0o6tAGfWhhPaDBw+quX2EzK0wBYLymDFjZMiQIb6aXhfaMZGzzz5bvXHRokUL37wgsmOuENqPHTsWDo36/LrrrlNvcZx77rkB489OI8G+J3auLck6FNpLki7bJgESIAGNCDgptH/wQZHdy1//WtweJhDy//2vSJhfv15k7twiQd1cjPaqVRP58MMiOxkWEiABzxLQTfjx7EJx4CRAAp4noNt+S6Hd8yGbuAlEIrRjlDfffLO8/PLLUtnkbWlXaLfajeTn58v+/ftl7ty5KoPcyDhu1KiRykA3bGTsCu0QxjEWiKpXXHGFykxevHixgotMbvRhzcbHZ4GEdvwcmd+wcjFsXJwS2pFR/8wzz6iHBkYJJbTDwgbWJ5g3RN5Ro0Yp4R1rBMaffvqpwD4HbaC0bNlS5s+fr+oGK6HiItpoDZeVb7Rrh/Nvv/2m1nPSpEk+myCrRRC44A0HI67wtgD+3bVrV6latapAiN+wYYM8+eSTsnz5ct+0Bg0apH5mZP2Hij+8RYHx4uHQSy+95BP0BwwYIM8991xIO5toOUZ7HYX2aMnxOhIgARIgAT8CTgrtixYVieXduonMmRN+IWAPc801Iv/9rwh+B2za1P+a7dtFkDACz/b33hMJYIkYvhPWIAEScAsB3YQft3DnOEiABPQjoNt+S6FdvxiP24wjFdqREQ0REoK2UaIV2s2TQMY5RG0j8xhZyBBFUewI7bm5ucrjHR7zKBBd4bltCO/16tVTgj5+Zi3BhHarL70dATjQwkTi0W5cb82oDyVSm9fwpptukldffVUqVarkNxSzd30wexrzBW4X2jHWI0eOKN/5d999Vw3dfD7A4cOHlff9smXL1Gd169ZVQjg86q0Fdfv166e8/1Gs2fF24u/48ePqbIBFEAREJNg6xO2LG0VDFNqjgMZLSIAESIAEihNwUmh/5hmRwYPxi51IiPN2fIM8cUIE1n9LlxbVx3XmgkNTu3bFLwYi778v8uc/c4VJgAQ8TEA34cfDS8WhkwAJeJyAbvsthXaPB2wihx+p0I6x4kBUiNYXXHCBGno8hHZkHSPTePXq1apN/H3GjBlStmxZW0L7559/rixXvvzyS0FGOGxE/vKXv6is8LVr16o2zeK9mXkwoR11evfurQ53RXazk0I7+obvOP4goz6U0I65QnBGwYMQCL54SIHDOa2HqtqNNS8I7TjwFpn7K1asUNMyC+2rVq2S22+/XQ4cOKA+Gzt2rIwePTro9Lds2aLiZ8eOHarOww8/rGxnUOwI7dbvQbhDe+2uQzzrUWiPJ022RQIkQAIaE3BSaB87Fr8QFWWhHz0q8p//iEBMx1t5EMz//ncR01uWalVgD4PPUP75T5HbbxcpVapIfId13o8/ikyfXnRgKgsJkICnCegm/Hh6sTh4EiABTxPQbb+l0O7pcE3s4O0K7fXr15dff/1VWb2gDB48WB0cCSuWeAjtVqGySZMm8vrrr6sDTO0InbDpuPfee9XYDGsU2IMMHz5cHYSJAm/52bNn+9ne4OdWAR19GzYrsFdB2x06dChxoR1zxUMCPDRAQRY2MvQvu+yykEL7nj17lKi8Hn6kpgKhHRnc4HH11VcHPQw2UAS6XWj/6aef1AMQrG2gtyDgs268dVGrVi314AV2QsHK0aNH1UMVI6sd6z1r1iypUKGCrfizZtBbbZIS+y0v6p1CuxtWgWMgARIggSQg4KTQDjEcXuvBysUXFx14WqeOfw1YwkFU//pr/59XrVp0UCoSFFJSkmAxOAUS0JuAbsKP3qvN2ZMACSSSgG77LYX2REabx/u2K7TDlqVixYrKNgYF9hrwam/VqlXchHZ4osNfHMWcERxOaLfadpi9ut9//30lQiP7OdCBmejLKrRDpF24cKHvcNHWrVsrOxZ4ekOA3bRpkxojRNn27duHjQC71jGwdHnwwQfl6aeflu3wEDVl1CPjGlYou3fvlkDWL/Cix7zxeaCCTHeI7kOHDlVrFi7T3U1Ce1jAItK8eXO1RsYhpsFiKVRb5gdGZh/7UOsHD/xvvvlGecXD994Q/cEZDMNxtjO3eNWh0B4vkmyHBEiABDQn4KTQjrfLpk3DIUEi48aJQCiHvzr812ExeOhQkYf7a6+JpKcXLUxOjshjjxUJ6ig1ahT9F/7tKHfeWfTZaadpvpCcPgl4n4Buwo/3V4wzIAES8CoB3fZbCu1ejVQXjNuu0A5bjiFDhiiLEiPb28jaHTlypECcRjHbd+DfkQi25rqRCO1m2w/DNqZNmzZqPFZ7EeuBmagTyBImOztb7rvvPt9Bm3jA0KVLlxIX2pF5vW7dOgFTFMwHh37WrFkzpNCOunv37lUZ3ngAYBwAag0xCO6wo4EQHEoEjmTd7IZxtIehhmsfIvuUKVP8/PfNorldG5dg15iF9nBjwefmNxHs1HeqDoV2p0izHxIgARJIcgJOCu2hUCLT/Y47RP70p1MHm2JsENkh0ONclpkzRWrXLmrl55/xi6oIfNr79CkS8DMyknyxOD0SSG4Cugk/yb2anB0JkICbCei231Jod3M0unxskQjtsOpA1jD8v5G5axyM+sUXX8RFaI82o908B3MmsoF+3LhxynMbBaLsvHnz/GxUAgntbdu2VZn6sA9BwcGosMp59NFHSzSjHdY2yFjHA43leO1ZRHAwKqx68KAjWEa7OcxOnDghePjwwQcfqKz8zz77zJdpjXqww5k5c6ay0glWvCC0d+zYUXGBtU5aWprfVPAwAb7sKNEI7cEy2sN9nfFAZMKECdIJB7G5rFBod9mCcDgkQAIk4FUCbhHa//tfkRtvFNm8ucg+pkMHEZy10rZtkY/7kiXwTfOn/O23RdnxOMPlrbdErrrKq6vAcZMACQiObfiP4tCoUSPyIAESIAESKEECuu23FNpLMJiSvelIhXb4tN95553KPx0FfuaVKlUSWLSgxJLRbs4otuvRbvXGDrdeeDgA33NYwBgl2CGnn376qfTq1ct3QCZsYmATsm3bNnVpSVjHQGjH3NE2HmgYmek41PXf//63wI89kHVMqHn/9ttvytYEa21Yy6BtHA4brLhJaDc442DTxx57TObMmeN70ANffojqOKzWXGC/gwcTKHY82hHXWGtY8KAE82gPxAuWSnXq1JFmzZoJLJbwdzcWCu1uXBWOiQRIgAQ8SMAtQvuvv4rccovIRx8VCe14yP3mm0VWMjiXBf9PP/10f8AYe7duIvPni/zjHyJ/WBZ6cBU4ZBIgAQrtjAESIAEScIwAhXbHULMjrxOIVGjHfFeuXCl9+vTxHYxqZhCt0G61eOnatavMmDFDypYtG/IwyjVr1igPduOQVjvr0bdvX2XHgoNcUYIJ7YWFhTJmzBj1J1ApSaEdfvDmjHpz/2ahfefOncrSZuvWreoNA+tDBPN15izvcId1ulFox1zAZcSIEcoqBiWYFc6qVatUXECcR8Hc8SeYXY41jvAGhLHu4c4IsBNzbqhDod0Nq8AxkAAJkEASEHBKaEdG+v3349U+kalTT3mwGwgDZbQvWlQktOMaWMRUrFgcuHHAKn6/++ONxyRYFU6BBLQkoJvwo+Uic9IkQAKuIKDbfsuMdleEnTcHEY3QDgEaHuLGwajmmUcrtMPOxeyJjmxrZF2jhBI6zeKx3RWoV6+ezJ071+fpHUxoR3sHDx6U7t27+w5GNfdRkkI7+oHlC8Ri42BUo2+z0G7NxO7WrZtMnz5dypUr54cjNzdX+bI/99xz6ufmBxmBuLlVaMdYv/32W+ndu7d8/PHHauiwwsG8zG8pWN90gG86zhFo0aJFsemibr9+/dRbBCjWQ3MptNv9ZrEeCZAACZCAFgScEto/+0zkhhtEMjNFli7FISj+eFetEsGh9Pid5733RC65RAS/G7RrJ1K2rMiyZfD+878GB6LCOu+rr0Tg8Q5RnoUESMCzBHQTfjy7UBw4CZCA5wnott9SaPd8yCZuAtEI7RgtLEwgAq9fv95v8JEK7RA5YUNjtjW54oorBIeCwvIDJZjQCVsVCMarV69W9SAko51AWcvWjGWzkB9KaEe7ixYtkoEDB/oORjUmXNJCO/oxr4/Rr9U6BiIzLFRQkOENi5vhw4fLBRdcIKmpqSpjf/LkyfLSSy/5vNrhXz569OiggedmoR2DXrZsmdxxxx0+ax342MNS5qyzzvLNyfrwBv7pENQh0levXl3gZY+3M3A2wIYNG3zXDRgwQCZNmuSzo6HQnrj9iT2TAAmQAAm4kIBTQntOjgiyz994o8gi5oUXRM48swjI7t1FB6GuWSPSq5fI9OlFGe/HjyOboMifvVUrkXnzTl1z+LAIkjhgG3PxxUXifPXqLgTMIZEACdgloJvwY5cL65EACZBAvAnott9SaI93BGnUXrRCOxCZD0Y1kIUS2u1gRXYyROHOpgyjYELnkiVLlIUNbGfC2aZYM5zN1inhhPZgNi5OCO0///yz38GoYGgV2gPVCcW6adOm6pDXrKwszwrtyNB/4IEHVKwYxWoPg3WD/QsequDwXjsFgv2LL77oxyYeQrv5/AHrdwTjivVzO3OjdYwdSqxDAiRAAiQQloBTQjsGsmtXUdb51q1FWerVqokUFIggMz0vr0gwhz+7+XwUXINM9y+/FClVSqRGDZHUVJFDh4oOScW/IcA3axZ2qqxAAiTgbgK6CT/uXg2OjgRIIJkJ6LbfUmhP5mgu4bnFIrRbD0bFUGMR2pFxDPEUGcXmrPRAQmeNGjVU1vbEiRMVocaNG6vM83POOceWeGy2BwkntKNB68Go+JkTQrvRj/lg1ECHoX799dcq6/4jHAgWokBshT89eIUqbs9ox9i/++479RBi7dq1airgggcIOJTUKBDbIbTD0x3rHKwYbwI8/vjjgtgyFwrtJbwJsXkSIAESIAFvEXBSaAcZZKLDo33WLJG9e0XS0vA//aJs94EDRSpXLs7PuGbOnKLs9/x8eMOJ3HyzyLBhRX9nIQES8DwB3YQfzy8YJ0ACJOBZArrttxTaPRuqiR94LEI7Rr9u3TplxbEbNzFRCO0VK1YUeKZfc801ygoEYru1BBI6CwoKpFOnTrJx40ZVHeI8LFSCHXaJOp988on06NHDN9Zhw4YpaxY7Qjt86eFJD296ozgltEMsHjJkiEybNk11HUhox8+PHz+ubHYWLFgg27Zt8wnLYFq/fn3F65ZbbpHTTjstbOB5QWjHJBYuXCiDBw/2Wch07NhRWeQgrswFWf+wllm6dKl89dVXqj7E9Tp16ihhHm9QXH755QHjh0J72HBhBRIgARIgAZ0IOC2068SWcyUBEoiIgG7CT0RwWJkESIAE4khAt/2WQnscg4dNkQAJkEAyEqB1TDKuKudEAiRAAgkgQKE9AdDZJQmQQCACugk/jAISIAESSBQB3fZbCu2JijT2SwIkQAIeIUCh3SMLxWGSAAmQgNsJUGh3+wpxfCSgDQHdhB9tFpYTJQEScB0B3fZbCu2uC0EOiARIgATcRYBCu7vWg6MhARIgAU8SKF9e5OhRTw6dgyYBEkg+AroJP8m3gpwRCZCAVwjott9SaPdKZHKcJEACJJAgAhTaEwSe3ZIACZBAMhHo3FlkwYJkmhHnQgIk4GECugk/Hl4qDp0ESMDjBHTbbym0ezxgOXwSIAESKGkCFNpLmjDbJwESIIEkJ1CmjMj69SKXXJLkE+X0SIAEvEJAN+HHK+vCcZIACSQfAd32WwrtyRfDnBEJkAAJxJUAhfa44mRjJEACJKAPAdjFtG0r8sADFNn1WXXOlAQ8QUA34ccTi8JBkgAJJCUB3fZbCu1JGcacFAmQAAnEjwCEdpTNmzfHr1G2RAIkQAIkUIyAbjciDAESIAESSBQB7reJIs9+SYAEdCOg235LoV23COd8SYAESCBCAhTaIwTG6iRAAiQQJQHdbkSixMTLSIAESCBmAtxvY0bIBkiABEjAFgHd9lsK7bbCgpVIgARIQF8CFNr1XXvOnARIwFkCut2IOEuXvZEACZDAKQLcbxkNJEACJOAMAd32WwrtzsQVeyEBEiABzxKg0O7ZpePASYAEPEZAtxsRjy0Ph0sCJJBEBLjfJtFiciokQAKuJqDbfkuh3dXhyMGRAAmQQOIJUGhP/BpwBCRAAnoQ0O1GRI9V5SxJgATcSID7rRtXhWMiARJIRgK67bcU2pMxijknEiABEogjAQrtcYTJpkiABEggBAHdbkQYDCRAAiSQKALcbxNFnv2SAAnoRkC3/ZZCu24RzvmSAAmQQIQEKLRHCIzVSYAESCBKArrdiESJiZeRAAmQQMwEuN/GjJANkAAJkIAtArrttxTabYUFK5EACZCAvgQotOu79pw5CZCAswR0uxFxli57IwESIIFTBLjfMhpIgARIwBkCuu23FNqdiSv2QgIkQAKeJUCh3bNLx4GTAAl4jIBuNyIeWx4OlwRIIIkIcL9NosXkVEiABFxNQLf9lkK7q8ORgyMBEiCBxBOg0J74NeAISIAE9CCg242IHqvKWZIACbiRAPdbN64Kx0QCJJCMBHTbbym0J2MUc04kQAIkEEcCFNrjCJNNkQAJkEAIArrdiDAYSIAESCBRBLjfJoo8+yUBEtCNgG77LYV23SKc8yUBEiCBCAlQaI8QGKuTAAmQQJQEdLsRiRITLyMBEiCBmAlwv40ZIRsgARIgAVsEdNtvKbTbCgtWIgESIAF9CVBo13ftOXMSIAFnCeh2I+IsXfZGAiRAAqcIcL9lNJAACZCAMwR0228ptDsTV+yFBEiABDxLgEK7Z5eOAycBEvAYAd1uRDy2PBwuCZBAEhHgfptEi8mpkAAJuJqAbvsthXZXhyMHRwIkQAKJJ0ChPfFrwBGQAAnoQUC3GxE9VpWzJAEScCMB7rduXBWOiQRIIBkJ6LbfUmhPxijmnEiABEggjgQotMcRJpsiARIggRAEdLsRYTCQAAmQQKIIcL9NFHn2SwIkoBsB3fZbCu26RTjnSwIkQAIREoDQXrH9mgivYnUSIAESIAHdCZTPTJG/1kqTrk1KS1bVVN1xcP4kQAIuIqCb8OMi9BwKCZCAZgR0228ptGsW4JwuCZAACURKgEJ7pMRYnwRIgARIwEwgo5TIlJ5lKLYzLEiABFxDQDfhxzXgORASIAHtCOi231Jo1y7EOWESIAESiIwAhfbIeLE2CZAACZBAcQItLywlo9tlEA0JkAAJuIKAbsKPK6BzECRAAloS0G2/pdCuZZhz0iRAAiRgnwCFdvusWJMESIAESCA4gZUPliMeEiABEnAFAd2EH1dA5yBIgAS0JKDbfkuhXbMw//7776VDhw6yadMmNfNu3brJ9OnTpVw5/xsfa70333xT2rdvH5DW8ePHpU+fPrJo0SLf5/Xq1ZO5c+dKgwYNghL+5JNPpEePHrJ7925VZ8SIETJ+/HhJSUnxu8Zcr3bt2jJ79mxp0qRJyJULNf5IPosHn//973/yxhtvyOLFi2Xbtm2C/lGqVasmmE/Lli3VOlxwwQURReNTTz2lmKG0a9dOXnnlFalYsWKxNkLxi0c8BOLZqlUr6dWrl5ozCuY4f/58NedA5ZdffpHu3bvLihUr1Mddu3aVGTNmSNmyZYMyCTX/u+++W1544QV17UUXXSSvvfaaXHLJJcXaMte766675Pnnn/fVscZnuMUJ9h0Bn5kzZ8qHH36oYv3QoUNSvnx5qVOnjjRr1kxxwvfEGvfh+nPycwrtTtJmXyRAAiSQvAScFNp/+rVQBs/+XX7+rTAo0PPOTJVJ3TLltDKnfvc8kVMoc9aflH9ty5MjxwsFV1fITJHGtdNkwNXpUqmc/++pybtanBkJJDcB3YSf5F5Nzo4ESMDNBHTbbym0uzkaS2BsVlG0SpUqMnXqVOnUqZNfb5EI7cEEyWeffVbuueeeoLOwXhdMRE+k0B4Ln8LCQiUujx07Vnbu3BlyNSGQDxw4UB588MFiDz2CXVgSQns08w0WK+bxoV2I3W3atAk4nVWrVsntt98uBw4cUJ+/+uqr6t+hil2hHW0gDidOnCjp6el+TZak0J6TkyP4DqBfiOvBCkT3jh07yhNPPCFnnHFGCXzrY2+SQnvsDNkCCZAACZCAiJNC+4HDBTJodrYSy4MVq9B+6NdC+fvr2bL35wKBnI7DXJH/cTS7UAoLRapUSJF/ds6UWmfyYFfGMwl4nYBuwo/X14vjJwES8C4B3fZbCu3ejdWoRm4VRdHIlVdeKXPmzJGzzjrL12YkQvu4cePk4YcfLjae66+/XmWfV65cOeBYAwn0gTLIEym0R8sHIvvTTz+tRPZff/3V9loNHjxYCa5WQThQAyUhtEcz32CxYl1fxMiYMWMCsnjkkUcUK5RGjRrJvHnzVMZ3qBKJ0I5MemSVIybNpaSEdojsmCuE9mPHjtla/+uuu05l4Z977rm26jtZiUK7k7TZFwmQAAkkLwEnhfZNe/LlkTezpUr5VHm6R6b8qXz4TPQJS3Pk/c/zlKA+9tZMOf/PRYL6vl8KZOzbOfLdfwukwTlp8kSXTCmdlrzrxJmRgA4EdBN+dFhTzpEESMCdBHTbbym0uzMOS2xUgYR2dAbLFtiQGPYVdoX2w4cPK/uXZcuWqTH37dtX/vWvf8n+/fvl7LPPVlnMLVq0CDifQEI7Mp+feeYZue2223zXJFpoj4bPypUrlZ0OOKCcf/75MnToULnpppukatWqAiEejMHnxRdf9NnJ1K1bV1nuNGzYMGwMlJTQHul8g8WK1VIIQjIe6GCNzcVqG4MYwlsW4R42RCK0o7+bb75ZXn75Zb8HP3aFdruWRca8YCODLHojkx3X49+wxMH6Q4jfsGGDPPnkk7J8+XIfjkGDBqmfZWS467A4Cu1hv46sQAIkQAIkYIOAk0L72h158o93cqTGn4rbwwQa6q8nCuX+Odmy/5cCGdQ6XW5qWNqvmtFeucwUmdIjU6pXZla7jSVnFRJwLQHdhB/XLgQHRgIkkPQEdNtvKbQnfUj7TzCY0G71sbYrtJstP+DLDoEUQqEhvA8bNkwgiAYqwSxnrBn2bhDaI+FjFZibNm0qs2bNkqysrIAcFi5cKFOmTFFvFsBCBH2lpYVPkypJoT2S+YaKleeee07uvfdeNe/q1aurBwtXXXWVHwdzDMFGBV7zOEcgXIlUaEfbiE2I60YpCaHd+vAJD09eeuklQRxYC+r269dPIMyjhHs4FY5JSX1Oob2kyLJdEiABEtCLgJNC+5IteTJ5eY40PC9NnuqaGRb0j0cKZdCrv8vx3EIZ0yFTLq3l/7vYzh8L5IH52VJQKPKPzhlyUY3wv6uF7ZQVSIAEEkZAN+EnYaDZMQmQgPYEdNtvKbRrFvLBhHZg6N27tzoMEtm0doX24cOHy4QJExRF4wBLZA0b4mrz5s2VDQhEVmsJddgkrETwBxn2bhDaI+FjHi+yt8HjxhtvjHuklaTQHsl8Q8XKli1b1EGvO3bsUPOHPczo0aP9WJhtYxo3bqwO1T3nnHPC8opUaEeDOBAVbwwYB8+WhNBu9ZsPNGfz5KyMQlnshIVSQhUotJcQWDZLAiRAApoRcFJof3lNrsxdf1KuuaiUjLwp/Jtiv+cWytC52QJBvfPlpaXfVf7nuiz/Ik8mLctRFjSTe5SRqhXDW9FotrycLgl4ioBuwo+nFoeDJQESSCoCuu23FNqTKnzDT8YqijZp0kQJ2SjwsUYGMrKJ7QjtOLgSFi9r165V10Okv+uuu8QsHCKLGD/v3r17scGZBWkI8RClP//8c1UPWcDIbL7ssssSKrRHwwc+20bWdDC7lPArFb5GSQjt0cw3VKxYs/utvv1W2xjY62BehoVRKAp2hfb69esrn3zDxsfsg18SQrt5/WvVqqWy+K+44oqgUzl69Kh6yGVkteP7hzcgKlSoED4IHKpBod0h0OyGBEiABJKcgJNC+5QVufLOf04qn/XfT4ocPFwgeQUiZTNSpElWmgy4Ol0qlfMXy2EPM35JjlqF7leky62NS0taqsjKL/Nk+spcOZZdKP1bpUv7S/1tZZJ82Tg9EkhKAroJP0m5iJwUCZCAJwjott9SaPdEWMZvkFZRFKIgrEs++ugj1Unr1q3l1VdfVR7SEPw2bdqkfg4RsH379n4DWbJkifIhh1gK2xhkCjdo0EBOnDihvNrnz5+v6gfz3LZmqj/44IPqANHt27er64wMewj38IHfvXu32PXKDiX+RvJZNHzgdz9q1Cg1h169esn06dPD+o1Hs8IlIbRHM99wD2XM9jFWa5Q1a9bI7bffrkTwSLP/7Qrt/fv3l4oVKyrbGBSMAW8ZtGrVSj0QwZxR8JAID4WMEuqNC+t6mb8f5vW/9NJL1XenZs2aIZfYPI6WLVuq7w4efLmlUGh3y0pwHCRAAiTgbQJOCu3D52fLlr35QYEhI/2xjplS60x/r/XVX+XJtA9z5f+OFfpdWzY9RXo2Ky0dListzGX3dhxy9CQAAroJP1x1EiABEkgUAd32WwrtiYq0BPUbSBTNzs6W++67TwnmKBAku3TpElJox6FBaxwAACAASURBVGGesI2ZOHGiusawjSlbtqz6N7J4e/bsqf5uFuHN07YK7bhm3bp1MnLkSFUNwis83yFSJkpoh0gaKZ9Q4i3mFcq+x+APtuFKSQjt0cw3nNButUZBfBnzGzdunMAqBSVSgdmu0A4BfciQISoejbc32rVrp96YQKzFW2g3r380Qrvda8LFRzw/p9AeT5psiwRIgAT0JeCk0I6M9n9ty5NLzkmVQa0z5IwKKZJfIOpnENJP5BRKg3PS5IkumVL6D7v13DyRqR/kyNKteWqRKmQWSepHs4tE96Z1SsnQ69OlQhlK7fpGMWeeLAR0E36SZd04DxIgAe8R0G2/pdDuvRiNacSBRNG2bduqzF7YVaDgIMwnnnhCHn300aAZ7fv27ZNOnTrJxo0b1TWGbYwxuF27dilbGeML9eyzz8o999zjN/ZA3uvIWIcgunz5clUXB4TC6gNCaSIy2iE8R8rHnNEcyAYkXkL7W2+95Ts01BCOkbltLaE87uMRD+GEdusbDsZY8/Pz1QMU4+DcSL3JIxHaEZ94UwMxeOzYMTEORv3iiy/iLrSbPeftiubMaI9pW+PFJEACJEACHiHgpNAeCsnbm0/K8x/mSmbpFN/BppDSn/tXrryz+aScc0aqPHxLhpxTpSjb/ZejhTLu7RzZ/kO+XJ6VJo+0z5T0Uh6BzmGSAAkEJKCb8MMwIAESIIFEEdBtv6XQnqhIS1C/wUTRTz/9VNmcGIdWwibmm2++kW3btqmRWq1j5syZo8R5iJZ2SiAhOJgAjL4giB46dEg1DcH+3//+t+zZs8dx6xhj3pHwMWfzBzrcsySE9lDZ4JEK7Vj7SOYbTmjHGpp9yw37n9zcXJ9tjNVSxk5MRSq0w6f9zjvvlNdff101Dz/6SpUqyfvvv6/+Hco6xq5lEdqB/REeDKHY8WjHuPDdW7x4sbqGHu12Vp91SIAESIAEvEjALUI7bGHun50tB/9XIEPbZkibBqXk258KZMT8bDmZL/JYxwxpcPYfae5/gP7uv0WfI7v97+0y5Yo6/p97cT04ZhLQmYBuwo/Oa825kwAJJJaAbvsthfbExpvjvQcTRWEFM2bMGPUnUDEL7RBIBw4cKDNmzLA9/kBCajABGP7w5gx7cydmwTOU0BqJD7t5bvHgYz0MFh7lho1OIGBWodVsrRIKsDmjPVTmNIRk+KDDGqhRo0byxhtvyLnnnquajsd87QjtOOS2W7du8uWXX6p+MUdY8hi2MdZDUu0EVqRCO9pcuXKlOlfAOBjV3E+8hPZVq1Yp3jgsGAUZ7vgT7IBXs0896kea2W+HVax1aB0TK0FeTwIkQAIkoP4//GA5V4D47fdCGTI3W/b+XCCDW2fIjQ1Lyfuf58nEpTlydpVUebp7plQs628Pg4z34fOy5bPv8qVD49LqMFUWEiAB7xLQTfjx7kpx5CRAAl4noNt+S6Hd6xEb4fhDiaIHDx6U7t27+w5GNTdtFqN37typPNy3bt0aUe/Dhg0TiKNGCZVp/dlnnymx0jgY1bjGLLSbM4ebN28u8+bNk+rVq6uq5jHC6x1Z5m3atFGfRSvC2+VjfVCAzGlYl+Cg2EDlyJEjSoh/99131cd2hfb169crRsj0xxyfeeYZlf1vLWZBGmNBRrfBKR7xYEdot9rHXHvttYIHNqtXr1bDHTt2rIwePTqieIpGaMcDJfiyGwejmjuMl9B++PBhP0ucunXrqoz+Fi1aFJsf6vbr10+9MYISTWZ/RNCirEyhPUpwvIwESIAESMCPgFNC+wfb8+SFD3Ol7lmp8miHUx7sxmACZbQv2ZInk5fnyHlnpsqkbplyWgAfduOA1ZsblZZB11FoZ3iTgJcJ6Cb8eHmtOHYSIAFvE9Btv6XQ7u14jXj04UTRRYsWqWx142BUowOz0G62AYGIOHfuXGnYsGGxsVgz361ieCihHY2ZhVSjcbPQbs4chuc2DtgcOnSowPt7woQJgoM2US6++GJZsGCBnH/++erf0QrtuNYOH9TDoa69e/dWvvIoGDcEVWR1Q+SG4ItxwJ989uzZsmHDBh8/u0I7MqYhrK9du9bXx0MPPSSdO3cWHEr722+/qQcMaA99ocCiZPr06ZKeXnRzGI94CNeGMTFz3JiDJRJbFvN10QjtuB4PJvCAAg8qzCVeQjvaxEMf8wHDONAX64+YwPrjwQOy6+Hnb177AQMGyKRJkyQjIyPi73ZJXkChvSTpsm0SIAES0IeAU0I7vNQfXJgjpdJEnuyaKVlVi7zWjbJ+V748tjhbSqed8mjftCdfHnkzW9LTUuSJrply/p/9r/nxCOxmfld+7YNap8tNDUvrs3CcKQkkIQHdhJ8kXEJOiQRIwCMEdNtvKbR7JDDjNcxwomgw2xZDaD9+/Liy3oDgjBLqEE58bvZyhxj+yiuv+A7wDCe0//zzz34Ho6I9syhrtVwJxgh+7xMnTrQlLsfKxxgDhPSpU6fK448/7vOat7OGmN/kyZPlhhtusFNdibKwJbHjlV+tWjWZOXOmwKbFKPGYb7g2jL6CvQmBQ3VffvllKVcustfJoxXaMR7zwajG+OIptON7BBsmHAJsZ20wBhz8++KLL0pWVpbf2psPSrWOERVj/dxOoFFot0OJdUiABEiABMIRcEpoz80T5ae+7ft8uahGmoy+JUOqVCiygtn3S4GMfTtH4LneuHaajL21KOP9RE6huubrgwVS68xU+WfnTN81R44XymPv5CjbmKoVU2RStzJSrZK/tUy4ufNzEiABdxHQTfhxF32OhgRIQCcCuu23FNp1im4bGczAYT0IEz8zhHaz/zh+Hi77et++fQIhdePGjYp03759lQCNjOpwQrvRr/lgVGv288cff6wOuDQOcbUu53XXXadsOwxPcnweS0Z7OD7m/iG244DLUaNGKSubUKVixYoq2x32Ouedd57tqLQr6EJkR7Y73lYwe4XbEclDxUM4nuaJ4A2H/v37q4ct5gIxGmscaYlFaLcejIq+4ym0oz2sDeY2ZcoU3xsFgeaIB1A4gBYPZWrUqFGsSqxCerjr7XCn0G6HEuuQAAmQAAmEI+CU0I5x7Pm5QP7+erb89GuhlEoVKZeZIoWFog4zxX8hmD/WMVOJ6kbBNaMWZqus9ZQUkQqZKeq/x///A1DzCkTKZ6bIQzdnKIGehQRIwNsEdBN+vL1aHD0JkICXCei231Jo93K0RjF2O8IqBGII6PCyNoohtJvFTTuWH2gLIuq0adNUU/Xq1VNWM/ArtyO0Q6wcMmSI7/pAfe7du1fg145DP7/99luBaI1+4COP7HtrpnSsQnsoPoGWBG8BLFmyRN5++23BgwqMEQV2IvXr11dvBdx8881y5plnRrGiomxo8MABWdpg+tVXX6l2IODWqVNHmjVrJnfccYfqy1pijQe0Z6cNo19Y2ZgPhjXHQ6STj0VoR19We594C+3GfPBmBt7sWLp0qVqbQ4cO+a0NrH4uv/zyoIelhhPKY/3cDncK7XYosQ4JkAAJkEA4Ak4K7RgLMtFnrz8pH32VJ7+eKBTkoFcqlyItLiglPa4orf5uLcY1a77OU9fjEFQI7o3OS5M+LUpL9cr+ljLh5szPSYAE3ElAN+HHnavAUZEACehAQLf9lkK7DlHNOZIACZBADAQotMcAj5eSAAmQAAn4CDgttBM9CZAACQQjoJvww0ggARIggUQR0G2/pdCeqEhjvyRAAiTgEQIU2j2yUBwmCZAACbicAIV2ly8Qh0cCGhHQTfjRaGk5VRIgAZcR0G2/pdDusgDkcEiABEjAbQQotLttRTgeEiABEvAmAQrt3lw3jpoEkpGAbsJPMq4h50QCJOANArrttxTavRGXHCUJkAAJJIwAhfaEoWfHJEACJJA0BMqkp8h7w8omzXw4ERIgAW8T0E348fZqcfQkQAJeJqDbfkuh3cvRyrGTAAmQgAMEKLQ7AJldkAAJkECSE2h5YSkZ3S4jyWfJ6ZEACXiFgG7Cj1fWheMkARJIPgK67bcU2pMvhjkjEiABEogrAQrtccXJxkiABEhAOwIZpUSm9CwjWVVTtZs7J0wCJOBOAroJP+5cBY6KBEhABwK67bcU2nWIas6RBEiABGIgQKE9Bni8lARIgAQ0JgC7mMuy0qRrk9IU2TWOA06dBNxIQDfhx41rwDGRAAnoQUC3/ZZCux5xzVmSAAmQQNQEILSjbN68Oeo2eCEJkAAJkEB4ArrdiIQnwhokQAIkUDIEuN+WDFe2SgIkQAJWArrttxTa+R0gARIgARIISYBCOwOEBEiABJwhoNuNiDNU2QsJkAAJFCfA/ZZRQQIkQALOENBtv6XQ7kxcsRcSIAES8CwBCu2eXToOnARIwGMEdLsR8djycLgkQAJJRID7bRItJqdCAiTgagK67bcU2l0djhwcCZAACSSeAIX2xK8BR0ACJKAHAd1uRPRYVc6SBEjAjQS437pxVTgmEiCBZCSg235LoT0Zo5hzIgESIIE4EqDQHkeYbIoESIAEQhDQ7UaEwUACJEACiSLA/TZR5NkvCZCAbgR0228ptOsW4ZwvCZAACURIgEJ7hMBYnQRIgASiJKDbjUiUmHgZCZAACcRMgPttzAjZAAmQAAnYIqDbfkuh3VZYsBIJkAAJ6EuAQru+a8+ZkwAJOEtAtxsRZ+myNxIgARI4RYD7LaOBBEiABJwhoNt+S6HdmbhiLyRAAiTgWQIU2j27dBw4CZCAxwjodiPiseXhcEmABJKIAPfbJFpMToUESMDVBHTbbym0uzocOTgSIAESSDwBCu2JXwOOgARIQA8Cut2I6LGqnCUJkIAbCXC/deOqcEwkQALJSEC3/ZZCezJGMedEAiRAAnEkQKE9jjDZFAmQAAmEIKDbjQiDgQRIgAQSRYD7baLIs18SIAHdCOi231Jo1y3COV8SIAESiJAAhfYIgbE6CZAACURJQLcbkSgx8TISIAESiJkA99uYEbIBEiABErBFQLf9lkK7rbBgJRIgARLQlwCFdn3XnjMnARJwloBuNyLO0mVvJEACJHCKAPdbRgMJkAAJOENAt/2WQrszccVeSIAESMCzBCi0e3bpOHASIAGPEdDtRsRjy8PhkgAJJBEB7rdJtJicCgmQgKsJ6LbfUmh3dThycCRAAiSQeAIU2hO/BhwBCZCAHgR0uxHRY1U5SxIgATcS4H7rxlXhmEiABJKRgG77LYX2ZIxizokESIAE4kiAQnscYbIpEiABEghBQLcbEQYDCZAACSSKAPfbRJFnvyRAAroR0G2/pdCuW4RzviRAAiQQIQEK7RECY3USIAESiJKAbjciUWLiZSRAAiQQMwHutzEjZAMkQAIkYIuAbvsthXZbYcFKJEACJKAvAQjtFduv0RcAZ04CJEACmhMon5kif62VJl2blJasqqma0+D0SYAEkoGAbsJPMqwZ50ACJOBNArrttxTavRmnHDUJkAAJOEaAQrtjqNkRCZAACbiaQEYpkSk9y1Bsd/UqcXAkQAJ2COgm/NhhwjokQAIkUBIEdNtvKbSXRBSxTRIgARJIIgIU2pNoMTkVEiABEoiRQMsLS8nodhkxtsLLSYAESCCxBHQTfhJLm72TAAnoTEC3/ZZCu87RzrmTAAmQgA0CFNptQGIVEiABEtCIwMoHy2k0W06VBEggGQnoJvwk4xpyTiRAAt4goNt+S6HdG3HJUbqAwCeffCI9evSQ3bt3S+3atWX27NnSpEmTiEd2/Phx6dOnjyxatMh3bb169WTu3LnSoEGDoO2Z+0elESNGyPjx4yUlJcXvmlDjvPvuu+WFF16wPeZLL71U3nzzTalZs6bYnb/deoWFhfLxxx/Lq6++Khs3bpS9e/fKsWPHpFq1anLhhRdK27ZtpXv37nLmmWcGHO9TTz2lGKC0a9dOXnnlFalYsWKxunbHY70wHu1///330qFDB9m0aZNqvlu3bjJ9+nQpV85foLDWA/P27durawJ91qpVK+nVq5csXrxY1WnZsqXMnz9fsQtUfvnlF8VyxYoV6uOuXbvKjBkzpGzZsrZigUK7LUysRAIkQALaEHBSaP/p10IZPPt3+fm3wqB8zzszVSZ1y5TTyvj/ToQLcvNEVnyRJ0u3npTv/69Ask+KDG6dITc2LKXNenGiJEACxQnoJvwwBkiABEggUQR0228ptCcq0tiv5whEK9haJ2oVzI3Pn332WbnnnnuCcrFeF0zs94LQ/sMPP8ioUaNkzpw5IeMAAv+wYcNk4MCBkpaW5lc3HkJ4qM7j0b5VJK9SpYpMnTpVOnXq5Nd1pEI7RHjz+NDua6+9Jm3atAk4pVWrVsntt98uBw4cUJ/j4Qb+bbdQaLdLivVIgARIQA8CTgrtBw4XyKDZ2XLkeORC+/Yf8uWxt3Pkv0eLrkVuQoXMFBlwTbpccxGFdj2ilbMkgcAEdBN+GAckQAIkkCgCuu23FNoTFWns13ME4iW0jxs3Th5++OFi87/++utVlnzlypUDsgkk0AfKkHa70P7dd9/JXXfd5cuuDhcI5cuXl3vvvVceeeQRycg45QkbDyHcaaEd/V155ZXqAcNZZ53l6z4aod0aD4ipMWPGBJwS2I0dO1Z91qhRI5k3b57UqVMnHHrf5xTabaNiRRIgARLQgoCTQvumPfnyyJvZUqV8qjzdI1P+VL541nog6Bt358vj7+TIsexCqV45VfpdWVqa/L9SkpaqxRJxkiRAAmEI6Cb8MCBIgARIIFEEdNtvKbQnKtLYr+cIxENoP3z4sLKfWbZsmZp/37595V//+pfs379fzj77bJWV3KJFC9tCOzKZn3nmGbntttt810Q7ToytX79+yioGBQI3BNqhQ4cqexq77Yaql5ubKw888IBMnjzZN14Iz8hah/0JrEwwDoxh4sSJsnPnTlUPlii4pnPnzr7rvCq0YwKw/IHtjWH7E43QbrUguu6665SAj5gwF6ttDGIOWfXp6em2v4MU2m2jYkUSIAES0IKAk0L72h158o93cqTGn4Lbw1ihn8gplBHzs+XrgwXS8Nw0efiWDKkQwFZGi8XiJEmABAIS0E34YRiQAAmQQKII6LbfUmhPVKSxX88RsCs0h5qY2cIDvuwQPJ988kmf8A7BGQJyoBLMcsaaIR3NOHNycpTwO2XKFF/XgwYNUmMzssjtthuq3po1a5RlCR4soMC//MUXXwyYxQ//9jvvvFN27Nih6loz/r0stF900UXqocoll1yi5haN0I7rnnvuOZXtj1K9enXV5lVXXeUXPuaYw8MTeNmDeySFQnsktFiXBEiABJKfgJNC+5IteTJ5eY40PC9NnuqaaQvu8i/yZNKyHKlUNkWe7Jop557BNHZb4FiJBDQioJvwo9HScqokQAIuI6Dbfkuh3WUByOG4l4BdoTnUDIYPHy4TJkxQVYwDKV9++WWfWNq8eXNl6wHR1FqCCe2oh8xz/Ikk89xoH4eSInsctiM4jBQlkABud/6h6pktTMJl8GMcoYRkLwvtmFvv3r3l+eefVw8yohXat2zZog5YNR5GwB5m9OjRfqFjZt64cWN1CO8555wT0ReNQntEuFiZBEiABJKegJNC+8trcmXu+pPKU33kTacs5EJBfvTNHFm3M0/aNCglw9rauybpF40TJAES8COgm/DD5ScBEiCBRBHQbb+l0J6oSGO/niNgV2gONjEcRAmLl7Vr16oqEFnhVW4WS5FxjJ937969WDPm/iHEwyLk888/V/Xq1q2rMpUvu+wy2xYvRgcLFy6UwYMHy6FDh9SPmjZtKrNmzZKsrCy/Mdidf7B6J06cUFY58+fPV+3edNNN6lDOSpUqBY2FTZs2KRa7du1SdSZNmiT333+/+rsXhfYmTZqo9UGBHQ4eJOChRrRCu9U+xpr1b7WNgQ0QuBmWNXa/hBTa7ZJiPRIgARLQg4CTQvuUFbnyzn9Oyvl/TpXfT4ocPFwgeQUiZTNSpElWmgy4Ol0qlTvl2/7riUK5f062HPxfgQy5PkN2/VggH27Pk6PZhVIqVaR21VR1zUU1/Q9Z12PlOEsSIAGDgG7CD1eeBEiABBJFQLf9lkJ7oiKN/XqOgF2hOdjElixZIn369BGIn7CNmTt3rjRo0ECsAnQwD21r/w8++KA8/fTTsn37dtWlkSEN4R4+8Lt375batWurA1Yh8AYqVpEdgv1LL72kxHZrCZVRH2zO5v6PHDkiPXv2lHfffVdVx0MGPFQIVawCtNlax4tC+wsvvCBg/tFHH6lpt27dWj1sgHUPBHc8WECBR3379u3V30OJ8PjcnPVvfUvAbNWDBzN4e+LGG2+M+LtHoT1iZLyABEiABJKagJNC+/D52bJlb35QnlUrpshjHTOl1plF9jAHDhfIoNnZcvT3QimdJpJ9UiSztEhG6RQ5nl2oRHoI7v1bpUv7S0sn9TpxciRAAsEJ6Cb8MBZIgARIIFEEdNtvKbQnKtLYr+cIxCK0w54FtjGwaEExbGNw+CcKvLUhQqOYRXgzJGv/uGbdunUycuRIVQ1CKjzfa9asaUtot3qgBzpwNFj/dhfPLLRbBeNohHbzNV4U2iGgZ2dny3333aceuKDAB79Lly5RC+1W+xi0h1hDGTdunDz88MPq7zhsFm8TYJ0jLRTaIyXG+iRAAiSQ3AScFNqR0f6vbXlyyTmpMqh1hpxRIUXyC0T9bNqHuYKDTxuckyZPdMlUwjpE+YffzJHfcwslo7RIvyvT5caGpSUtVVTdcYtzZOPufPlTefq3J3eUcnYkEJqAbsIP44EESIAEEkVAt/2WQnuiIo39eo5ALEL7vn37pFOnTrJx40Y1b8M2xoAAaxTYyhgb0LPPPiv33HOPH6NA/UPIhkC/fPlyVRcHo8IGZsiQISEz2r/99luVAQ+xHQWWNfDyhrVIMFuRWDParTYm0Qjt5oz2t956y3eoZ7t27ZR1TsWKFYvFVbTrFo/2A2Wjt23bVu6++25lz4OCg1GfeOIJefTRR6PKaLe+EWGwyM/PVw9cli1bpvqB4A4f/mgKhfZoqPEaEiABEkheAk4K7aEovr35pDz/Ya5klk6Rf3TOkItqpMmmPfnyyJvZkpdfJLLfepl/1vp/jxbK0LnZKvO975Xp0rUJs9qTN1I5MxIITkA34YexQAIkQAKJIqDbfkuhPVGRxn49RyBawRYTnTNnjhJXjcNGw00+kHAcrH9kSUOUNzzWIdj/+9//lj179gS0jjl8+LD069dP2ZMYZdCgQSqzGgdzBit25x+s3tGjR5W4b/Rrx6PdKu6bPdrNQniobG2747bOOx7tB7N9+fTTT6VXr16+Q0xhE/PNN9/Itm3b1DAisY5BfVjSIL5QjLcIcnNz5fbbb5f9+/eLnYNnQ8UkhfZw31h+TgIkQAJ6EXCL0P5/xwrl/tlFfuxD22aow08Nob1MeopM6ZEp1SsXWcqYy/h3c+SD7XnS7PxS8mgHHpaqV/RytiRQREA34YfrTgIkQAKJIqDbfkuhPVGRxn49RyBawRaC58CBA2XGjBm25xxIGA3WP/y9zRnS5k6sHu2oO2LECJkyZYqvWufOnWXatGlSuXLlkOOzO/9Q9ZA1P3bsWNUP5gjP8FatWgXt12x9ggNgYZdz1VVXqfpmIfzSSy9V4jRsc6zl/fffV4IzMuobNWokb7zxhpx77rlh1yIe7QcT2mElhOzyYBnmkQrtOBS3W7du8uWXX6p54aEJLGoM2xjrIalhJ2+pQKE9UmKsTwIkQALJTcAtQvtvvxfKkLnZsvfnAhncOkNubFhK9v9SIIPnZEtunsjYDhnS8Lzih54aB6zis6e6Zib3YnF2JEACAQnoJvwwDEiABEggUQR0228ptCcq0tiv5wjYFZqtE9u5c6fy4N66dWtEczbbpODCUP1/9tlnSkw2DkY1OjIL7RB34REPcdfIrMcBnC+++GJYkT1c/+aJhRqn+XBOXINMbmRjn3HGGcXYWD3krWLx+vXr1ZyRuQ9/+meeeUbZ71iL2csdh8K+/vrrAtE+XIlH+6EOMj148KB0797ddzCqeTyRCu1W+5hrr71W8IBn9erVqlk83Bg9enS4KQf9nEJ71Oh4IQmQAAkkJQGnhHZknb/wYa7UPStVHu1Q5MFuLoEy2o2fHfq1QIbfkCHXXFSq2Bowoz0pw5KTIoGICOgm/EQEh5VJgARIII4EdNtvKbTHMXjYVHITiFZoN9t61K1bV+bOnSsNGzYsBsua+d68eXOZN2+eTxQO179ZUDYaNwvtCxcuVP7thsVM06ZNlU94VlaWrYUL17/RSKh6yKiHfzwy6I3yt7/9TR0OesMNNwgOh/3pp5/k1Vdfleeee04gVKMEEtIPHDighPW1a9eqOpjrQw89JMjQRzu//fabyoBHdrfRDuxapk+fLunp6WHnHI/2QwntGMCiRYvU2w7GwajGoCIV2nGdOc7Mk7O+1RB24gEqUGiPhhqvIQESIIHkJeCU0L79h3x5cGGOlEoTebJrpmRV9beBWb8rXx5bnC2l0055tIP6hKU58v7neVK/Zpq6Lt2ktRse7QcPF0i/q9Kl0+X0aE/eSOXMSCA4Ad2EH8YCCZAACSSKgG77LYX2REUa+/UcgUgPA4XPOgRliNsQVFFCHdqJz81e7jigFAd8IuscJZzQ/fPPP/sdjGqIz7Nnz5YLL7xQeYIvXrw4Yu6G6Buuf6PhcPW+++47wUGoK1assDUWcOjbt6+MHz++mIc8PNthR2PH+75atWoyc+ZMQWa83RJr++GE9mC2P9EI7cHenMAhvLDoKVeunN1pF6tHoT1qdLyQBEiABJKSgFNCO+xfRszPlm3f56uDTkffkiFVKqQopvt+KZCxb+fId/8tkMa102Tsracy3nf+WCAjF2TL0d8L5caGpeWea9MlLVXkRE6hjFucIxt350vViikyqVsZqVapqD0WEiABvQjoJvzotbqcLQmQgJsI6En55wAAIABJREFU6LbfUmh3U/RxLK4mEI3Qfv/990v//v19h14iu3r48OFB57lv3z6BMLpx40ZVBwLz1KlTVQZ2OAEb9a0HoxrZzG4S2jHOH374QWWfwwc9lEgOz3Uc1HrvvfcGPKgVQjWscJ599tmQ7UBkR3/IHk9JsX9DHWv74YR2sLAejGqsI2x1UOy0gXp4IwKxhocz5gI2OCw3lkKhPRZ6vJYESIAEko+AU0I7yO35uUD+/nq2/PRroZRKFSmXmSKFhSJHswvVfyGYP9YxU2qd6Z/t/vbmkzJ9Za6czBdlOVM2I0WOZxdKXkHR3x+6OUMuzyru3558q8UZkQAJBCKgm/DDKCABEiCBRBHQbb+l0J6oSGO/niMQjdAOixjjQEo7Fh7wUYcoalir1KtXT1nNNGjQwJbQbrVmcavQjsXHXHGIJ4ThdevWya5du5RYDlEcDwbatGmjbGACHXBqDh60Az932M1gjb766iv1MTLh69SpI82aNZM77rhD6tevH1XMxdK+HZEc7eMBzMiRI33jiyajHRfDKqdnz56+dszxE9Xk/7iIQnss9HgtCZAACSQfASeFdtA7crxQZq8/KR99lSe/nigUPDKvVC5FWlxQSnpcUVr9PVDZ/n2+PL8yV3b/VKAE98zSIg3OTpP+rdLlnCr+wnzyrRJnRAIkEIqAbsIPo4EESIAEEkVAt/2WQnuiIo39kgAJkIBHCFBo98hCcZgkQAIk4BABp4V2h6bFbkiABDQioJvwo9HScqokQAIuI6Dbfkuh3WUByOGQAAmQgNsIUGh324pwPCRAAiSQWAIU2hPLn72TAAnETkA34Sd2YmyBBEiABKIjoNt+S6E9ujjhVSRAAiSgDQEK7dosNSdKAiRAArYIUGi3hYmVSIAEXExAN+HHxUvBoZEACSQ5Ad32WwrtSR7QnB4JkAAJxEqAQnusBHk9CZAACSQPgTLpKfLesLLJMyHOhARIQEsCugk/Wi4yJ00CJOAKArrttxTaXRF2HAQJkAAJuJcAhXb3rg1HRgIkQAJOE2h5YSkZ3S7D6W7ZHwmQAAnElYBuwk9c4bExEiABEoiAgG77LYX2CIKDVUmABEhARwIU2nVcdc6ZBEiABIoTyCglMqVnGcmqmko8JEACJOBpAroJP55eLA6eBEjA0wR0228ptHs6XDl4EiABEih5AhTaS54xeyABEiABNxOAXcxlWWnStUlpiuxuXiiOjQRIwDYB3YQf22BYkQRIgATiTEC3/ZZCe5wDiM2RAAmQQLIRgNCOsnnz5mSbGudDAiRAAq4ioNuNiKvgczAkQAJaEeB+q9Vyc7IkQAIJJKDbfkuhPYHBxq5JgARIwAsEKLR7YZU4RhIggWQgoNuNSDKsGedAAiTgTQLcb725bhw1CZCA9wjott9SaPdejHLEJEACJOAoAQrtjuJmZyRAAhoT0O1GROOl5tRJgAQSTID7bYIXgN2TAAloQ0C3/ZZCuzahzYmSAAmQQHQEKLRHx41XkQAJkECkBHS7EYmUD+uTAAmQQLwIcL+NF0m2QwIkQAKhCei231Jo5zeCBEiABEggJAEK7QwQEiABEnCGgG43Is5QZS8kQAIkUJwA91tGBQmQAAk4Q0C3/ZZCuzNxxV5IgARIwLMEKLR7duk4cBIgAY8R0O1GxGPLw+GSAAkkEQHut0m0mJwKCZCAqwnott9SaHd1OHJwJEACJJB4AhTaE78GHAEJkIAeBHS7EdFjVTlLEiABNxLgfuvGVeGYSIAEkpGAbvsthfZkjGLOiQRIgATiSIBCexxhsikSIAESCEFAtxsRBgMJkAAJJIoA99tEkWe/JEACuhHQbb+l0K5bhHO+JEACJBAhAQrtEQJjdRIgARKIkoBuNyJRYuJlJEACJBAzAe63MSNkAyRAAiRgi4Bu+y2FdlthwUokQAIkoC8BCu36rj1nTgIk4CwB3W5EnKXL3kiABEjgFAHut4wGEiABEnCGgG77LYV2Z+KKvZAACZCAZwlQaPfs0nHgJEACHiOg242Ix5aHwyUBEkgiAtxvk2gxORUSIAFXE9Btv6XQ7upw5OBIgARIIPEEKLQnfg04AhIgAT0I6HYjoseqcpYkQAJuJMD91o2rwjGRAAkkIwHd9lsK7ckYxZwTCZAACcSRAIX2OMJkUyRAAiQQgoBuNyIMBhIgARJIFAHut4kiz35JgAR0I6DbfkuhXbcI53xJgARIIEICFNojBMbqJEACJBAlAd1uRKLExMtIgARIIGYC3G9jRsgGSIAESMAWAd32WwrttsKClUiABEhAXwIU2vVde86cBEjAWQK63Yg4S5e9kQAJkMApAtxvGQ0kQAIk4AwB3fZbCu3OxBV7IQESIAHPEqDQ7tml48BJgAQ8RkC3GxGPLQ+HSwIkkEQEuN8m0WJyKiRAAq4moNt+S6Hd1eHIwZEACZBA4glAaK/Yfk3iB8IRkAAJkIBmBMpnpshfa6VJ1yalJatqqmaz53RJgARIoOQI6Cb8lBxJtkwCJEACoQnott9SaOc3ggRIgARIICQBCu0MEBIgARJILIGMUiJTepah2J7YZWDvJEACSURAN+EniZaOUyEBEvAYAd32WwrtHgtQDpcESIAEnCZAod1p4uyPBEiABIoTaHlhKRndLoNoSIAESIAE4kBAN+EnDsjYBAmQAAlERUC3/ZZCe1Rhot9F+fn5smTJEpk/f75s2bJFvv32WwUhKytLGjZsKJ07d5a2bdtKRob/DeD3338vHTp0kE2bNqn6b775prRv374YwFD1IvmsW7duMn36dClXrpxfH5G0YWd127VrJ6+88opUrFjRVz0Yo5o1a0r9+vWlS5cuau7hxhZt/3auw9qB0Y4dO3zVu3btKjNmzJCyZcvaaULAcubMmfLBBx/Il19+Kb/++qviUK9ePbnmmmvk9ttvl1q1aoVtC/HUp08f+eWXX3x1hw0bJk899VTQa9966y0VT8FK+fLl5bzzzpPGjRvLXXfdJY0aNZKUlJSwYzEqoO8RI0b41b/uuutkzpw5UqVKFb+fnzhxQvr27au+E+aCfp9//nn1o3DjDTSwJ598UoYPH257zE5UpNDuBGX2QQIkQALhCax80P/3m/BXsAYJkAAJkEAgAroJP4wCEiABEkgUAd32WwrtiYo0D/W7fft2JfwtX7485Kj/9re/ydNPP61ETqM4LbRDDJ06dap06tTJb6wlLbQfPnxYIBLPmjUrJKMrr7xSXnzxRfWAIhgjO6ERSOi3c10gIblu3boyd+5c9cAkVMnJyZFnn31WpkyZosT2YAWi+z333COjR48u9uDFuKawsFDVmTZtml8zzZs3l3nz5kn16tUDNh+JcA3R/d5775VHHnkk6DisnQTic/bZZ8trr70mLVq08Ku+c+dO9fBk69atfj+n0G4nElmHBEiABEggGgJOCe2/5xbK0LnZsvPHgqDDrFQuRab0yJTqlYt7x+fmiWzemy9LPzsp3/23QJ7sGrheNAx4DQmQAAnEg4Buwk88mLENEiABEoiGgG77LYX2aKJEo2s2bNgg/fv3F4jtdkrTpk2V2GwIyU4L7RgjxGxkIJ911lm+IZek0A7ReOTIkYJMZDulY8eO8tJLL/my4a1js9NGNEI7Hgb06NFDli1bVqyLsWPHKmE8WIHIjjki8/3YsWNhhwiRGwL30KFDA2aU79q1S2677TYxNlyjQVyHbPDu3bsH7CMSoR0NhBuHtZNAQjvqBMoyx9sZvXr1KsaDQnvY8GAFEiABEiCBKAk4JbT/9nuhDJmbLXt/ti+0Q1z/97d5snhznnx1IF9O5hdNMpQgHyUGXkYCJEACMRPQTfiJGRgbIAESIIEoCei231JojzJQdLgMliAQEhcvXqymi0zl3r17y4ABA5SQXlBQoLJ5J0+erOoYAizEVQiWsOxIhNCOsY4fP15ZgBi2IZEI7cHsbYKt+b59+1QG/caNG1UV2KFAlAYj9H/gwAGBkI1MdhRk3SNDuk2bNurfdhnFGnNr1qxRti779+9XNi+XXHKJeiCBcv3118vs2bOlcuXKAbtZtGiRDBw40GfzgrcX7rvvPrnhhhuU5QxEfHCbOHGiINMbJVSmPPq9++67VcxcccUVcsYZZ/jiDHYseCshPT292FjMQvull16q+oQ1DwoeePz444/K4gjxt3v3bvXzYBnpgSZqFdqxVrC2CWSvg7c8JkyYIKeffrqcPHnSF//BhHbreGNdTyevp3WMk7TZFwmQAAkEJ+CU0H7gcIEMmp0t+QUiE27LtHUI65QVufLOf06qwWeUFjnr9FTZ/0uBVCgTPPOda00CJEACiSKgm/CTKM7slwRIgAR0228ptDPmgxIwi6GhMoOR7Txo0CA5cuSI3HLLLXLttdf6BFu7InK0QniwbPCLLrpIidkQk1Gibd9OeHzyyScqUxzCLrzJ0S/EY3OB2I4M7rVr16ofmzOk7TKyM5ZQdZBhDsEfBcIxHqLceeedSni3iv/mdqyZ8Na3Fsx1V65cqfpo1qyZIHMf65CWluY3rNzcXPWWBDzuUWC506BBA5/wjocAsLLBz6wllNBurous/TvuuEMOHTqkfmx++BOKkVVoR2Y9vgcXX3yxLFiwQM4//3x1OdoFw9WrVytf+j179viEfQrtsUYqrycBEiABEghGwCmh/dufCmTYvGxJS5Wg9jDWMb64Kld2/1Qg7f5aWhrXTpMt3+XLI29mS5l0Cu2MaBIgAfcR0E34cd8KcEQkQAK6ENBtv6XQrktkRzhPqxgKMREZz1WrVo2oJbsicrRCeCjbFWTfw4YEB7RG276dyVq9usFq1KhRgqxv6+Gwgdqzy8jOWILVMQvDqAMueDiA7Htkq4cSo1etWqUy4fGwAAUHoeK6aMvnn3+uDmTFQaqGwP+Xv/zF70EEvODh4W4tdoV260GlLVu2VIeWVqtWLeSwrUI7Hk5AaP/pp5/UgwHjIFYzk4ceekiJ8EYGPYX2aCOD15EACZAACYQj4JTQvmlPkUiOrPRJ3TLltDL2DxY35mC0QaE93KrycxIggUQQ0E34SQRj9kkCJEACIKDbfkuhnXEfkIBVmIXoCfEz0mJXRI5WCLde16RJE0GGOQpE1eeee06Jo9G2b2e+eCiBjGn0ZS7oHxn1V111lcp6DpTdjfp2GdkZS7A6sFOBOA4bFHPGOMaMA0NRGjVqpA4irVOnjl8zL7zwgso2R8FnEJ5hgxJtMfdpCOB4gAMrFljPoASzsrErtKMNs2hud9xWoR12P2CCzHVk3uNzc9tgiQz+cePG+Q5FpdAebWTwOhIgARIggXAEnBLaP9ieJ0+9lyMXVE9T1jGl/V9OCzdM9TmFdluYWIkESCBBBHQTfhKEmd2SAAmQAIV2xgAJgMB3330nt956q+8LEegwSDukojnoE+2afdIjEckhCi9cuFA++ugjNbzWrVvLq6++KrC3geC+adMm9fNQ7YebV+3atVV2P0R9o4AXBNYVK1YEvbx+/frKqgWCd7ly5Xz1ImUUqP9QY4Z3uVnENvuNm7PLgx1ECr97ZOijxOozfvz4cb8serN4/f7776vMeTwMCOarHonQjkz9zp07q3HbZWYW2nENbIAQPxDcjYcCp512msBHHhny1113nToPoF+/fr7YiuUw1GgOuQ0Xr/H4nB7t8aDINkiABEggdgJOCe1LtuTJ5OU5Uv30VKlQRpQlDA43heDe8Nw06d8qXc6pkhpyQhTaY19vtkACJFByBCi0lxxbtkwCJEACZgK67bfMaGf8ByRg9h1HBa8I7RDQs7Oz1UGdEGyNsXfp0qVEhXb0AxH55Zdflpdeekm2bdsWNLIg+EO4NQ4eLWmh3eoPD9sYiMEoVougQId+IpsdDzBQYhXat2zZomxjduzYUcwXHusFT3TjYYVZhDdgRiK0m+tGK7TjgQoeRoBB9erVlfCO/yKecBAwDgbGobvwozce4lBo56ZKAiRAAiRQUgScEtrNB5sGmkv5zBR56OYM5cUerFBoL6koYLskQALxIKCb8BMPZmyDBEiABKIhoNt+S6E9mijR4Bqr77iXhPa2bdsqYXTWrFlqpWDZ8sQTT8ijjz5aYhnt5pDIz8+Xb775RtmNfPDBB7JhwwbfoZxGPYizyIROSUkpZh0TLrzsisZGO3j4gINPjx075mcbY3xuPvS2bt266iDShg0b+oZhPkQ1VqHdnDEeyDcdFiwPP/yw6rt58+bKtgXCtlEiEdrjkdEOof3333/3edTje4ADbw2eeGiBeDO/LUGhPVwE83MSIAESIIFoCTgltL/x6UmZs/6k1KicIoPbZEhW1VQpFJEte/Nl/Ls5cvh4odT8U6o83T1TTi8X2L+dQnu0q8zrSIAEnCCgm/DjBFP2QQIkQAKBCOi231Jo5/cgIAFkQSNL1/A794pHu2EJ8+mnnyoxFJnTKO3bt1fit5FpbteaJh7hAeF93bp18o9//EMJ7yiwnXn99deViFySHu3IWB84cKDMmDHD9lSsD1WefvppGTJkiLrertd5oM4OHz6sDmBdtmyZrbHAysZ8ACkuikRoj9Wj3XigARsb47uAjH8c4IrzCiC4I8P93HPP9fuu0KPd1vKyEgmQAAmQQBQEnBLaQw3NENDz8kWG35Ah11xUKmB1Cu1RLDAvIQEScIyAbsKPY2DZEQmQAAlYCOi231Jo51cgIAGrpUig7GI76OyKyJH4sNsRyeFLPmbMGPUnULHThp35WTnBSgSHfSJT3VpWrVrly4w2Z6XbZWRnPNY6u3btkttuu83ntW+nDetBpOZx43qIzHjwEmlZs2aNmv/+/fttXwov9KlTp0p6erq6xq7Qbl2XQNnzgQZhFucvvvhiWbBggZx33nnSv39/JfrjwUiFChXUAxyjzTJlyqiHOosXL1ZNUmi3vbysSAIkQAIkECEBNwjt8GofNi9btn+fLx0al5YBVxf9P9paKLRHuLisTgIk4CgB3YQfR+GyMxIgARIwEdBtv6XQzvAPSsBsKYLsYliIDB06tJiIjINGR44cKV9//bWy0IBQa9h92BWR4y20Y1IHDx5Unt/GwajmicZLaEebZnEWNjXIcr7kkkuKcYWVCbLL4UVer149ZdHSoEGDEs1ox1h69uwZUZQjYxvXtWnTRl1nzURv2rSpsuXJysoq1u7HH3+sDk5t1KiReovgsssuk4yMDFXPbEFjd0BmTrjGrtCONwh69+4tu3fvVl0hbrFOgR6AmMdiXkuzTY7550Z9iOvTp09X1jIU2u2uKOuRAAmQAAnEQsANQjvGP3x+trKRublRaRl0HYX2WNaU15IACSSGgG7CT2Ios1cSIAESEF/iJ3QiHQqFdh1W+f9j70zgbSr3//898+EYSopfkkiUuElRqJArTQoVmVKaM6QMV4luA1eDkiLKkIQoUhrITWj6hb+4qQhdw1WoFDk65zjD//d5umu39jpr77X2vNd+Ps/r1avO3s96hvf32c+967O+6/OEOcf9+/crkXbp0qWqhapVqwoyjO+55x4lpMMSBQdCTpgwQWXzwgMcBQInvKshsCZSaMdYzOK2GUM0hXbzAZ/oo1WrVurBQ/v27aVixYpy8OBBJRCPGTPGJ/yas8bdMgo1jEeOHFHxmjdvnrq0W7du6rDWvLy8ck1ZM9+twvSsWbNUFrsRY8wRgnqHDh1UnCHGg+n48eMF/v4osFxBf+Cwd+9ege0KfOtRggnf1sx3cwa9k9COOb/99ttKVF+3bp3qKxRP+0BC+3vvvaey8Y0DdtHuU089pX4LiC+F9lBXJ+uTAAmQAAmEQyAeQvvGnSXy2NuFUi0vTR65rrwHOzPaw4kcryEBEkg2AhTaky0iHA8JkECqEtBtv6XQnqorOUrzwkGesM3YtGmTqxZxmCYsNpDJjOJWRI5FRjv6R7a9+WBUYxLBhHY3EzWLt042Ndb2atasqR5OdO/e3ZZRqP0Hqm99ABDsQFurl3uLFi3UQ4o6deqo5o23FuD1bojtTuMcPHiwOoQWti9LliyRfv36KaHaznvd3JY1g75z585qTeFBj1lod+of3wd7E8Pu+kBC+44dO+Taa6/1PYnFgyZk/V988cWuhXY340Ud83zxN9bvlClT1OVmWxqjvUi/dzOuc889V6p2XeWmKuuQAAmQAAnEkEA8hPZ9B8tk8Ozf5dcjZfJA51xp3SDDb0bb9pXK8HkFcrigjB7tMYw1myYBEogtAd2En9jSZOskQAIkEJiAbvsthXb+GhwJbNy4UQYNGiSrV68OWhdZzhBzW7du7auXaKEdA7EejIrPoim0o738/HwZOXKkTJ8+PagQDZEd9WAhY9iYWBk5BsRllja84gcOHKiac5PVDSbIzIaQDoEabyXAescoENuRsY4YI4s7UIEgjvndf//9KnseDyKGDRumrkWxivh27ZgFb2TGQ9Ru06ZNSEI7xoEs/FGjRvnsa5zYmvs1H1hrfTvAPAerH3wgj3anvo3vKbS7JcV6JEACJKAfgXgI7WUi8viSQnn/y2KpdWy6PHhNjpx6QrqC/Wt+mTz6ZqF8saNE6p6QLk/1ypUqFcqfS4O69GjXb31yxiTgJQK6CT9eig3HSgIkkFoEdNtvKbSn1vqN2Wwgsr7zzjsyf/58+eyzz1SmOgp8ups1ayZdunSRTp06lbMlSQahHUIvxGHYuRgl2kI72kU/8CiHzQoYff3116o7CL7wGofNCuxH6tWr5xenWAjtVjsTq3hrt1B27typ7GXWrFmjvobVCzLYYX9jLt99950SvmGngjlCmDfm2K5dO+nVq5ecccYZvkus7QY7MNa4CPz69Onjs9oZOnSosoNxymjHA4IGDRrIhRdeKDfffLM0adIkpN+EWWi3MjN7zFvZBMoqdxqv3eAotIcUMlYmARIgAa0IxENoB9Bf8svk/vkF8u3eUsH57pVz09S/8wvKpLhUpFJumoy8OkdanOqf7W4OBoV2rZYmJ0sCniOgm/DjuQBxwCRAAilDQLf9lkJ7yixdToQESIAEYkOA1jGx4cpWSYAESCBUAvES2jGuI4Vl8sa6Ylmy/qj89FuZINMdgvs5dTOkX5ssqVXtjyz3QIVCe6jRZX0SIIF4EtBN+IknW/ZFAiRAAmYCuu23FNq5/kmABEiABIISoNDOBUICJEACyUEgnkJ7csyYoyABEiCB2BDQTfiJDUW2SgIkQALOBHTbbym0O68J1iABEiABrQlQaNc6/Jw8CZBAEhGg0J5EweBQSIAEPE1AN+HH08Hi4EmABDxNQLf9lkK7p5crB08CJEACsSdAoT32jNkDCZAACbghQKHdDSXWIQESIAFnAroJP85EWIMESIAEYkNAt/2WQnts1hFbJQESIIGUIUChPWVCyYmQAAl4mECF7DR5e6j/AeUeng6HTgIkQAIJJaCb8JNQ2OycBEhAawK67bcU2rVe7pw8CZAACTgToNDuzIg1SIAESCDWBNo2ypRRnXNi3Q3bJwESIAEtCOgm/GgRVE6SBEggKQnott9SaE/KZchBkQAJkEDyEKDQnjyx4EhIgAT0JJCTKTKxbwWpXyNdTwCcNQmQAAlEmYBuwk+U8bE5EiABEnBNQLf9lkK766XBiiRAAiSgJwEK7XrGnbMmARJIPAHYxZxXP0N6tMyiyJ74cHAEJEACKURAN+EnhULHqZAACXiMgG77LYV2jy1QDpcESIAE4k0AQjvKunXr4t01+yMBEiABrQjodiOiVXA5WRIggaQiwP02qcLBwZAACaQwAd32WwrtKbyYOTUSIAESiAYBCu3RoMg2SIAESMCZgG43Is5EWIMESIAEYkOA+21suLJVEiABErAS0G2/pdDO3wAJkAAJkEBQAhTauUBIgARIID4EdLsRiQ9V9kICJEAC5Qlwv+WqIAESIIH4ENBtv6XQHp91xV5IgARIwLMEKLR7NnQcOAmQgMcI6HYj4rHwcLgkQAIpRID7bQoFk1MhARJIagK67bcU2pN6OXJwJEACJJB4AhTaEx8DjoAESEAPArrdiOgRVc6SBEggGQlwv03GqHBMJEACqUhAt/2WQnsqrmLOiQRIgASiSIBCexRhsikSIAESCEJAtxsRLgYSIAESSBQB7reJIs9+SYAEdCOg235LoV23Fc75kgAJkECIBCi0hwiM1UmABEggTAK63YiEiYmXkQAJkEDEBLjfRoyQDZAACZCAKwK67bcU2l0tC1YiARIgAX0JUGjXN/acOQmQQHwJ6HYjEl+67I0ESIAE/iTA/ZargQRIgATiQ0C3/ZZCe3zWFXshARIgAc8SoNDu2dBx4CRAAh4joNuNiMfCw+GSAAmkEAHutykUTE6FBEggqQnott9SaE/q5cjBkQAJkEDiCVBoT3wMOAISIAE9COh2I6JHVDlLEiCBZCTA/TYZo8IxkQAJpCIB3fZbCu2puIo5JxIgARKIIgEK7VGEyaZIgARIIAgB3W5EuBhIgARIIFEEuN8mijz7JQES0I2AbvsthXbdVjjnSwIkQAIhEqDQHiIwVicBEiCBMAnodiMSJiZeRgIkQAIRE+B+GzFCNkACJEACrgjott9SaHe1LFiJBEiABPQlQKFd39hz5iRAAvEloNuNSHzpsjcSIAES+JMA91uuBhIgARKIDwHd9lsK7fFZV+yFBEiABDxLgEK7Z0PHgZMACXiMgG43Ih4LD4dLAiSQQgS436ZQMDkVEiCBpCag235LoT2plyMHRwIkQAKJJwChvWrXVYkfCEdAAiRAAklOoFJumpxbL0N6tMyS+jXSQx6tbjciIQPiBSRAAiQQJQLcb6MEks2QAAmQgAMB3fZbCu38SZAACZAACQQlQKGdC4QESIAEQiOQkykysW+FkMV23W5EQqPK2iRAAiQQPQLcb6PHki2RAAmQQDACuu23FNr5eyABEiABEqDQzjVAAiRAAlEm0LZRpozqnBNSq7oSJtlHAAAgAElEQVTdiIQEh5VJgARIIIoEuN9GESabIgESIIEgBHTbbym08+dAAiRAAiRAoZ1rgARIgARiQOCD+/NCalW3G5GQ4LAyCZAACUSRAPfbKMJkUyRAAiRAod1HgEI7fw4kQAIkQAIU2rkGSIAESCAGBBIltG/5oVRGvFogh34vk6vPyZJBHbPLza6kVOSNdUdl0dqjsv9QmZSVieRmiZx1cobc3j5b6lQP3WM+BgjZJAmQAAnEhACF9phgZaMkQAIkUI6AbvsthXb+CEIi8MQTT8jw4cPVNTVr1pTp06fL5ZdfXq4Nc73OnTvLSy+9JFWrVrXta/369dKrVy/ZvHmz7/sePXrItGnTpGLFin7X7N69W6655hpZu3ZtSONeuHChNG/e3O9afNa1a9eQ2nGqXFZWJsOGDZPx48f7qlavXl1efvllueyyy4Jycmrb+N7gOWLECJkyZYrfZTfeeKNMnTpVsrP9b6j37t0rYLpy5Uq/+o8//rgar7WUlJTIkiVLZN68ebJp0yb5+uuvVZXatWtLkyZNpFu3btKlSxepUqVKwGGb20CMt23b5tfG9ddfr/jn5fln+7mJMcZxyimnyHXXXSf9+vUr18add97pY3PHHXfI888/bzvOYPXMa9htbMxr6rPPPpM+ffrI9u3bA15eqVIlqVu3rrRo0UIGDBggTZs2ddtVXOvRoz2uuNkZCZBAChFIhNBeVCwyfF6BfLm7RJG0E9qPFJbJg4sKZf2//6hTMSdNsjJE8gvKpLj0j79HXp0j59fPSKFocCokQAIk8CcB3YQfxp4ESIAEEkVAt/2WQnuiVppH+7WKj4FE9FCEdjtB8/TTT5c5c+ZIs2bN/Ei5EWHt0MZLaN+5c6cSodesWeM3jCFDhgjmmZaW5vd5OGJuMKH9nHPOkblz50qDBg38+lmxYoXccMMNsmfPHr/P7YR2COv33nuvLF++POgqbdiwofzjH/8QjMc6rwMHDsjQoUNl5syZQdto166dvPDCC1K/fn1fvVBjjAcvaKNatWq+NrwitJvh4MHVhAkTpHv37km3O1BoT7qQcEAkQAIeIZAIoX3up0dlxsoiKfsvIzuhfcH/HpUXVhRJhZw0GdEpR1o3+ENQ/zW/TB59s1C+2FEitY9Ll6d758qxef7/38Uj6DlMEiABEghKQDfhh8uBBEiABBJFQLf9lkJ7olaaR/u1CsPIyIVYC2HTXNwK7RBkkfX77rvvliPy8MMPy6hRo/w+D1WENS6Ol9D+yiuvKBaHDx/2G3cgATzaQjvigbcHID4Hiof5c6vQjgcE/fv3l3Xr1rlaoRCHR44cqa4xxHZk9SPbHm27KchKf/HFF31vPIQTY7xlMW7cON8YvCi0g1WgdeKGYyzrUGiPJV22TQIkkMoE4i20G5YxYFopN02+/6W0XEY7BPhhcwuUmG4nwm/bVypD5xZIUXGZPHRNrjSvx6z2VF6jnBsJ6EpAN+FH1zhz3iRAAoknoNt+S6E98WvOUyOwE4Zbtmwps2bNktNOO803F7dC+6pVq1Sm9a5du+TMM8+Us88+WyBWo8CSZvbs2X6ZynawrMJsIEsYt/XCDUhRUZESnGF5g4LMdtiGYFOBAA77kt69ezs275adWUxG+1lZWfLLL7+oTHK0YZQjR47ILbfcomxgYGPz008/+b4zC+0HDx6UW2+9VV577TXf97B2gbUM4pKTk6My4pGljgxy8ETB2wcQyi+44AL1tzWrH9YuEN6RtQ4xHm3gIQraQLFa6zjFCeNctGiRjBkzxmfLAuuVBQsWSJ06dVSb0RbaneyP7IJqto459dRT1VrGb8Vc9u/fL2PHjpVnnnnG9zHWCexukqlQaE+maHAsJEACXiIQT6HdsIzZtLtE+rXNli92lihrGKuYfrigTO59pUC27y+VwZfmSKdmmX5If/ytTAbP/l1+PFQmw67MkQ6N/b/3En+OlQRIgAQCEdBN+OFKIAESIIFEEdBtv6XQnqiV5tF+A2VgWzOK3YrFDz74oBJdUeAhDo9xiL0Q3oN5m5vxOQmzRl239cINzZYtWwS+4xs2bFBjnzFjhrz11ls+4T2Q77y1P7fszGIyhNzGjRvLm2++KR07dlQPKzAGlI0bNyoP/K+++kr5qr/xxhu+Ls1CuzUbf9CgQSorHQK7tcyfP18GDx4s8H5HgZA/adIk5Q1vFpjr1aun/Olbt27t1wTE9p49e8rq1avV5+ZxuI3Tc889JwMHDlTXW/vxitCOse/YsUOuvfZa9UDGyiLctRjt6yi0R5so2yMBEtCFQDyFdsMypnHtDHm8R66MfK3AVmgH+78vLJSPthQry5iHrs0VsznMxl0l8sBrheqzsd1zpPFJzGjXZb1yniSgEwHdhB+dYsu5kgAJJBcB3fZbCu3Jtf6SfjSBhPaTTz5ZCcvt27dXc3AjFlsP6EQmL2xkkAGN7GSUQN7mZlBuhVm39cINAg4mNSx02rZtqzLIcWgr5oMs8kC+89b+3LDDNVahHWL6U089JTVq1PDLnobQ3bdvXyVGo84jjzzi69IQuJGNf/vttyvbGRQnCxProa84xPPVV18V+LabHzigrQ4dOsh9990nrVq1shXtrfN3GydktZstcsxvMnhJaLfyCnRAbbjrMhrXUWiPBkW2QQIkoCOBeAntZsuYcdfnSsP/SZdh8wIL7bCH+du8AkF2++VNs6RfmyypVCFNNu4skSffKZS9v5bJ1edmyYBLsv1EeB1jyDmTAAmkJgHdhJ/UjCJnRQIk4AUCuu23FNq9sCqTaIxmERhWL7///rt89913aoRmr203YvGSJUt8IjTawuGnZ511lpgzlZ0EX/TrVph1Wy8c3Pn5+X4PCAz7Fmvmtp3vfLSEdniljx8/XmWuG/YjEMQHDBggkydPFoj/EKBx0KlxKKoh6lofetx2222CBwfWQ07NY0W2PoR7+NHDugbxu+qqqwSiPR6QII7mAj93WNBcfPHFSnxHBn5GRvksObdxwgOD0aNHqy6s1ixeENoRG8wVFjhmGx08sOrUqVM4yzBm11BojxlaNkwCJJDiBOIhtFstY3q2ylJUgwnt+P7rPaUybkmh7DlQ6heFrAyRK8/OktsuzpZsusak+Arl9EhAXwK6CT/6RpozJwESSDQB3fZbCu2JXnEe698qoMMS5KGHHvKJrRBXkT3tJLRbM6LNtipmqxM33uZuhVm39cIJyfr165XovHnz5nKWN/A4f/LJJ1WzbnznndgZ4zOLyc2bN5fp06fLAw88oOxqDJ6HDh1S/71y5Uply3PTTTepBwLwjkcxhPZw7EvMFjFoy+wtjvbgM75s2bKAOJs0aaJsgjCevLw8Xz2nOO3bt0/5yGPshk/8RRddJHPnzpVatWqpdsxs3MYT48UcjBLqQbXW66183IzDejCsm2viUYdCezwosw8SIIFUJBAPod1qGWOI48GEdhyIOveTozL74yIpLvnj4NT0dJH8gjIpKRVpdFKG/K1TttQ6Nj0Vw8I5kQAJkIDPthGJXSwkQAIkQAKxI0ChPXZs2XIKELCKwE8//bTy6oY3OAqEd1iVwMYDvu0odgdJWjO9zSKt1cbEydvcSZg1sLutF06YzFn4hm0MMrhRVqxYoQ58xZzd+M6HK7SD+cSJE5Wob1i5oE+jbwjTOLAU9jxWod0qCruxL3G6Bln+yM7GQalffvllQKywf0FGd7Vq1VQda5yc4oGHMXjYg0x9o3hRaAeHCRMmyEknneQ05bh/T6E97sjZIQmQQIoQiLXQbmcZY6ALJrQvWntUpn5QJFUqpMnIzjnStM4fb5gdKSyT8e8WyapviqXeCenyWI9cOTbP7OCeIoHhNEiABLQnoJvwo33ACYAESCBhBHTbb5nRnrCl5s2O7UTgdevWqaxkHGCKAoH9uOOOk7/97W/qbzuhHaIwMqxhO2K2jTGomA/mdPI2dyugu60XamQOHjyo5rJ48WJ1qWEbY7Rz4MABJW6/++676iMn3/lIhPYPP/xQvVEA8Rl+67D1QTwMgf+YY46xFdrD8QkPltFuZlhSUiJbt25VWfXLly+XTz/91HeIqlHPfJhuKEI75omDWMeNG+fn/+4lof2uu+5SGfj4HQSz6gl1XUazPoX2aNJkWyRAAjoRiKXQHsgyxuAbSGj/Jb9M7nmlQL7/pVTuvTxHLv2Lvz/Mod/L5N45BbJjf6myj+l2/h9WNCwkQAIkkEoEdBN+Uil2nAsJkIC3COi231Jo99b6TPho7UTgChUqKFEd2bgo8MuGlQkOx0SxCu3IWO/fv79MmzbN9XyCZVi7FdDd1nM9qP9WXLVqlcoaNx40OF3fokULddhrnTp1bKtGIrTDa713797y7bffysCBA9UhrDiUFa9Evv766/Ljjz/6vkfnBldkvsO2BOI5ihuPdvPDErNHu9P8Ibx/9NFHMnbsWCW8o7Rs2VLZwcD6xY3Q3qhRI+Xxjgc8f/3rX8t5vSerR/v555+v7IVGjRql3vpAwZsP8NfHb4JCu9Pq4fckQAIk4C0CsRTa39tYLOPfKRTYwLgpx+SlycQ+ubLvYJmMXlio/Ncn9M6Vk6uXt4d5+r1CefuLYmlxaob8o3uum+ZZhwRIgAQ8RUA34cdTweFgSYAEUoqAbvsthfaUWr6xn0wgEfibb75RHuVffPFFuUFYhXaIwD179vT54rkZdTBvc7cCutt6bsZjrmM+lNPNtU6+8+EI7R07dhS8BYACoR3e6HgT4LffflOWNYb9zs8//yywKFm7dq2qawjtVrseHFqKw03POOMM2ylZH5YYVjV169aV22+/XWXToyBbG7Y6dgKy2VLHfJhpNOKUrEI7Hiig4C0HPMwwi+14UNW9e3c3SyjudZjRHnfk7JAESCBFCMRSaF++qVim/LMoIKn8wjI5WiKSm4V/0qRqxTQZ2y1Xdh8olQcXFkiF7D+E91rVygvtE5cVyZv/76g0q5shT/Sg0J4iy5HTIAESMBHQTfhh8EmABEggUQR0228ptCdqpXm032AiMHzWYQECOxhzsQrt8HCHvUkoJZi3uVth1m29UMaFjHFD2A7lumC+8+EI7QbjKlWqyIABA2Ty5Ml+wxk9erTyMbcyML8pYLbrwcVoB5Ys5oNKjUbnz5+vvPmRQY8C+5ZJkyZJdna230G4yDpHvCHcWwuy+pHFDYZm+6BoxCnZhXaw+Pjjj9VhsMhwR8GDETygOO+880JZSnGpS6E9LpjZCQmQQAoSiKXQ7oQrkHXMrp9L5d5XCuRwQZkMvzJHLj7T3zoGPu2wjtm6t1SuPidLBnXMduqK35MACZCA5wjoJvx4LkAcMAmQQMoQ0G2/pdCeMks3PhMJJgJbvcqNEZmF9iNHjihRFnYmKN26dVMHZtqJudbM90De5m6FWbf1QiH53nvvKdsYiMV4GIC5dOrUybYJc+Z7MN/5SIT2qlWrypQpU5Tnt1HMti7BhHZkWcOKxTjYFtdfeuml6uFJq1atlIiO63HgKmx/EG8UZKPPnDlTLrzwQvX3+vXr1dsNhoCMa0eMGCHt27eXihUrqusWLVokY8aM8R3Kan5jIRpx8oLQDlbWh1PgNnXqVNvfQyjrMtp1KbRHmyjbIwES0IVAMgrtsJp5eFGhrN5cLNUrp8nD1+ZKw//5I6sdIvuk5UWy7F/FkpebJo9cmyN/OfmPg1JZSIAESCCVCOgm/KRS7DgXEiABbxHQbb+l0O6t9Znw0TqJwB988IHfwagYsFlot4qwwbzXrfYkgbzN3Qqzbry/zYDhMw9rj9q1a9tyLysrk2HDhsn48ePV907e61Yv90Bzd2JsDMYsJpsZf/LJJ0r8x0GoKIatS8OGDYNmtKPumjVrVJY5Drh1UyDsI1v+nnvu8dnDgAuy5/GPmwKPcrNtitt4Bms72kK7m3mgzh133KHEcxTzYbFmaxxzW3jogKx2+NOj4KEIrHbMb3w4zSXS793MjUK7G0qsQwIkQALlCSSj0I5R4kDUv80rkO37SyUN//vzf6J6RrqIYTeTlSFye/ts6XIuD0LluiYBEkhNAroJP6kZRc6KBEjACwR0228ptHthVSbRGJ1EYIjj5oNRMXSzCAwREYd0ogQSH83TtR64CRETVi3m4laYjbbQDu9zeM2vXr1aDSeYHzm+t2b8B/Kdd2JszN0ssMJ3HVnllStXVnYusKZZuXKlqmrmb7W6sRP7N23apB4gLF26NOjKg3APkR19WT3Y8/Pz1QGf06dPL2clZG7U7iBQt/EMNjgn8dmOoVkkx/fmOLj9CYYqtKPdzz//XG688UbfGwDwcZ81a5acdtppqlunuUT6vZu5UWh3Q4l1SIAESKA8gWQV2jFSZK+/sa5Y3tlwVPYfKpOysj/83BuflCF9L8qWRrXKe7czxiRAAiSQKgR0E35SJW6cBwmQgPcI6LbfUmj33hpN6IjdiMBbt25VGbnI6DULvfhvCIqLFy/2+xxZ0YHKzp07lb0MMq1R7LzN3Qqz0RbarQ8B4K8NwTtYMfML5DvvhnEwAdZ6sOnQoUOVaIxiFfsDZdWXlJTIRx99pA5YRRy//vprdT2y+5s0aaLE+2uvvVaOPfbYgNNFZjt8yCEam9tAvOHJ3qFDB5V5X69ePb823MYzGGcn8dm4Nli9eAnt4IS3IvAGgHG+AfzvH3vsMWXX4zSXSL93s6FQaHdDiXVIgARIoDyBRArtjAcJkAAJkEBgAroJP1wLJEACJJAoArrttxTaE7XS2C8JkAAJeIQAhXaPBIrDJAESSDoCFNqTLiQcEAmQAAkoAroJPww7CZAACSSKgG77LYX2RK009ksCJEACHiFAod0jgeIwSYAEko4AhfakCwkHRAIkQAIU2rkGSIAESCCOBCi0xxE2uyIBEiABEkh+AhTakz9GHCEJkEDyEaiQnSZvD60Y0sB0uxEJCQ4rkwAJkEAUCXC/jSJMNkUCJEACQQjott8yo50/BxIgARIggaAEKLRzgZAACZBA6ATaNsqUUZ1zQrpQtxuRkOCwMgmQAAlEkQD32yjCZFMkQAIkQKHdR4BCO38OJEACJEACFNq5BkiABEggigRyMkUm9q0g9Wukh9QqhZ+QcLEyCZAACYRNgPtt2Oh4IQmQAAmEREC3/ZZCe0jLg5VJgARIQD8CzGjXL+acMQmQQHgEYBdzXv0M6dEyK2SRHT3qdiMSHmVeRQIkQAKRE+B+GzlDtkACJEACbgjott9SaHezKliHBEiABDQmAKEdZd26dRpT4NRJgARIIPYEdLsRiT1R9kACJEAC9gS433JlkAAJkEB8COi231Joj8+6Yi8kQAIk4FkCFNo9GzoOnARIwGMEdLsR8Vh4OFwSIIEUIsD9NoWCyamQAAkkNQHd9lsK7Um9HDk4EiABEkg8AQrtiY8BR0ACJKAHAd1uRPSIKmdJAiSQjAS43yZjVDgmEiCBVCSg235LoT0VVzHnRAIkQAJRJEChPYow2RQJkAAJBCGg240IFwMJkAAJJIoA99tEkWe/JEACuhHQbb+l0K7bCud8SYAESCBEAhTaQwTG6iRAAiQQJgHdbkTCxMTLSIAESCBiAtxvI0bIBkiABEjAFQHd9lsK7a6WBSuRAAmQgL4EKLTrG3vOnARIIL4EdLsRiS9d9kYCJEACfxLgfsvVQAIkQALxIaDbfkuhPT7rir2QAAmQgGcJUGj3bOg4cBIgAY8R0O1GxGPh4XBJgARSiAD32xQKJqdCAiSQ1AR0228ptCf1cuTgSIAESCDxBCi0Jz4GHAEJkIAeBHS7EdEjqpwlCZBAMhLgfpuMUeGYSIAEUpGAbvsthfZUXMWcEwmQAAlEkQCF9ijCZFMkQAIkEISAbjciXAwkQAIkkCgC3G8TRZ79kgAJ6EZAt/2WQrtuK5zzJQESIIEQCVBoDxEYq5MACZBAmAR0uxEJExMvIwESIIGICXC/jRghGyABEiABVwR0228ptLtaFqxEAiRAAvoSoNCub+w5cxIggfgS0O1GJL502RsJkAAJ/EmA+y1XAwmQAAnEh4Bu+y2F9visK/ZCAiRAAp4lQKHds6HjwEmABDxGQLcbEY+Fh8MlARJIIQLcb1MomJwKCZBAUhPQbb+l0J7Uy5GDIwESIIHEE6DQnvgYcAQkQAJ6ENDtRkSPqHKWJEACyUiA+20yRoVjIgESSEUCuu23FNpTcRVzTiRAAiQQRQIU2qMIk02RAAmQQBACut2IcDGQAAmQQKIIcL9NFHn2SwIkoBsB3fZbCu26rXDOlwRIgARCJEChPURgrE4CJEACYRLQ7UYkTEy8jARIgAQiJsD9NmKEbIAESIAEXBHQbb+l0O5qWbASCZAACehLgEK7vrHnzEmABOJLQLcbkfjSZW8kQAIk8CcB7rdcDSRAAiQQHwK67bcU2uOzrtgLCZAACXiWAIT2ql1XeXb8HDgJkAAJWAlUyk2Tc+tlSI+WWVK/RnrSANLtRiRpwHMgJEAC2hHgfqtdyDlhEiCBBBHQbb+l0J6ghcZuSYAESMArBCi0eyVSHCcJkECoBHIyRSb2rZBUYntJSYlkZGSEOhXWJwESIAESCIGAbsJPCGhYlQRIgASiSkC3/ZZCe1SXDxsjARIggdQjQKE99WLKGZEACfxJoG2jTBnVOYdISIAESIAENCKgm/CjUWg5VRIggSQjoNt+S6E9yRYgh0MCJEACyUaAQnuyRYTjIQESiDaBD+7Pi3aTbI8ESIAESCCJCegm/CRxKDg0EiCBFCeg235LoT3FFzSnRwIkQAKREqDQHilBXk8CJJDsBBIptBcViwyfVyBf7i6Ruieky1O9cqVKhTQ/ZPsOlsng2b/L/kNlAVEGujbZ2XN8JEACJJAIAroJP4lgzD5JgARIAAR0228ptHPdKwIHDx6UG2+8URYvXqz+btu2rcybN09q1qxpS+inn36S3r17y7Jly9T3PXr0kGnTpsnSpUvlmmuuUZ81b95cFi5cKLVr11Z/f/bZZ9KnTx/Zvn27nHrqqTJ79mxp2bKlX/tlZWUyadIkGTNmjOzdu1d9h7pPPvmkdO7cWXbv3q3aX7t2bdDINWrUSBo3biy33nqrtG/fXtLS/G9YzRfn5+dLv379ZMGCBb6PzzzzTJkzZ46cddZZAfu58847ZcqUKX7fg+HUqVMlOzvb73PMBYxWrlzp9/njjz8uw4YNc7UK4dm6ZMkSFZf169fLtm3b1HXg26RJE7n++uula9eukpcXPCsv3Pma4xdowJUqVZK6detKixYtZMCAAdK0adOgc8M8evXqJZs3b/bVM9ZSxYoVQ2JvrYy1i3WAddqtW7dyXNysR7fr1ug7nPlY1zR+M4hjMhUK7ckUDY6FBEggFgQSKbTP/fSozFhZJJDQA4nlew6UyqDZBfJrPoX2WMSfbZIACehHQDfhR78Ic8YkQALJQkC3/ZZCe7KsvCQYxxNPPCHDhw9XI6levbq8/PLLctlll9mObMWKFXLDDTfInj171PezZs1Sfy9atCgioX3+/PkyePBgW5Ed/bgV2o1BQ/h98MEHZciQIQHF9kAC8rPPPqvE4kDFTmg/55xzZO7cudKgQQO/y6y8jC/dCu0HDhyQoUOHysyZM4OulHbt2skLL7wg9evXD1gv3Pm6EdrNnULonjBhgnTv3j3gWMxrzqh0+umnq4cczZo1C4l9MDAYw+TJk6VatWq+arEQ2sOZD4X2JNj8OAQSIAHtCSRKaN/yQ6mMeLVADv3+h4AeSGhf+12JPLiwQKpXSpen++TKcZUCJxBoH0wCIAESIAEXBHQTflwgYRUSIAESiAkB3fZbCu0xWUbebNQqpI4ePVoeeugh28lAvH744YfVd2ZxORKh3SqyI1MbmezIRjZKqEI7rjv55JPVQ4M2bdrYzuWRRx4RzNVaLr/8cpV1bxZnzXXshHYI+y+99JLvYYNR306AxXduhHZk+Y8YMULVdVOuu+46efHFF6Vq1apRnW+oQrt1bVgHg4cHeMPh3XffLTdOrK1Ro0YFnK4deyc2VtbRFtrDnQ+FdqfI8XsSIAESiD2BRAjthmXMpt0lcvqJ6fLN96UBhfbVm4tl7JuFctJx9tYysSfEHkiABEggtQjoJvykVvQ4GxIgAS8R0G2/pdDupdUZ47FaLUU6duwor7zyispuNxerbcwtt9yi7F5glxKu0P7ee+/Jvffe67MQCZQN7UaUPHTokBrPU089JRgrCrLBIXY7ib2Yy/vvvy+7du1yFOjNYi8E9qysLPnll1/K9XXkyBFBu7B8AUtjTBiLG6F9586d6mHDmjVr1PBhcwPhHVnrsMTBWwUQppHJjhLsbQSrGBzKfN0I0/v375exY8fKM88840P9/PPPyx133FGO/apVq9RbEGANq56zzz5brTeUUB5yoG30YS6w2fn8889VLDBulKuuukq9eXHMMceov93MJ5R64c7HzZqO8U/fsXlaxzgiYgUSIAGPE0iE0G5YxjSunSEXnZ4hk5YXBRTal6wvlglLC6VZ3Qx5okeux2lz+CRAAiSQeAK6CT+JJ84RkAAJ6EpAt/2WQruuKz3AvJ977jkZOHCg+rZWrVoqE/ziiy/2q222QbFmcIcjtH/88cfKS93w6Q5mOeJWlPz111+lb9++8tZbb6mx24mx+Nw8F4i9EOghfhtZ1oEEelxrFtrhIw9P+DfffFOsDyg2btyofMi/+uor6dKli7zxxhs+nm6EdrMgXK9ePRWT1q1b+8UEYnvPnj1l9erV6vNA7UYyX7fC9I4dO+Taa6/1HXgRaCzmtyLgyw5/e6wDCO9O1kVm9oFiCw5ghXWAEs6ZAbjO7bzDnY/bNZ3IrYpCeyLps28SIIF4EIi30G5YxmBu467PlW9/KFVCeiDrmBmrimTOJ0elQ+NMGXFVTjyQsA8SIAESSGkCugk/KR1MTo4ESCCpCei231JoT+rlGP/BWVykmHUAACAASURBVA9ztLPwMAuKOPQSh4jWqVNHDTZUoT0jI0P69+8v69atU9c7+Xq7FSWtWfeBxFgcRAp7GhTjEM4ZM2b4HjZcdNFFynMdDx2sxSq0Q0xHFn2NGjX8Dno1xF6I5KgDqxqjuBHat2zZog463bBhg7qsQ4cOct9990mrVq0kJye0m+1I5utWcLaO126O1sNhkZEOGxnzobTw1cdbCHYH2YYjtOMQXXjcV65cWXF0Ox839SKZj9s1Hf/d4M8eKbQnkj77JgESiAeBeArtZsuYfm2zpWerLDEy1gMJ7ROXFcmb/++oNPyfdPn9qMj3B0qluFSkYk6atKyfIXf9NVuOyaNvezzWCvsgARJIDQK6CT+pETXOggRIwIsEdNtvKbR7cZXGcMxW+xirhYdVwLaKoaEI7Y8++qjKIEdGu1EgVOMwVDtxFXXciJL79u1TViLjx4+Xw4cPq6btDja1ZoEbFifmhw3I2MfnvXv3dhTaR44cqfpE5rrRFvzVcaAqDuJs27atyoKHRY5xiKwbob2oqEgd5oq3DcwFDyVgt4I3DiC+I6MeDy4ClUjn6yQ4Y66Iz5gxY/xsbPDgolOnTn7DWrJkiRLVsZ7wJgEOPz3rrLPUHI03KgIdLIuGnIT2wsJCWb58uTpjAA9xEEe0bWS3R1toj2Q+btZ0DH/yrpqm0O4KEyuRAAl4mEA8hXazZczjPXIlO1MchfZh8wpk/b9LAhKuUTVNHr0uV+qdkO7hKHDoJEACJBA/AroJP/Ejy55IgARIwJ+AbvsthXb+AsoRMIud1oNEzT7UsPewiqhuhXazp7l5AO3atVM+3SeeeKJtZMI5DBVZ6fDmPuWUU1yJvWZPdVxg9qA3N2AWe2FLMn36dHnggQeUXY2RHQ+/ePz3ypUrlTXKTTfdpATm7du3q6bcCO2oBzsWZOUvW7Ys4Ipt0qSJsl5B+3l5eeXqBRKD3c43nMNQ7Q5mhSCPzHo8lEAxWFWsWFHMNjtuH3I4/YRxKOzw4cPVwwrzGwDhzAcWQTggt2XLlr5uI50PhXanCPJ7EiABEog9gXgJ7VbLGGSoo7jJaH//y2I5u066DLo0R46vnCYlpSL4bPI/i+RIYZmcVSdDHrs+V7ICP3OPPUj2QAIkQAIeIaCb8OORsHCYJEACKUhAt/2WQnsKLuJIp2S1jzGLwbA9GT16tOoCGdo44BOZ1UZxK7QHGyNE0XHjxtlmtYcqtENknzhxosqWNpdg4ijqmb29zRnX5jasQvvChQtVX7Ciadq0qbz66qsqcx0HfuLf4HjBBRcoi5RQhXb0i7cN8GDjxRdflC+//DIgQlik4GDUatWq+epEY76hCtMYx4QJE+Skk07yG2ugzHpUQvb+7bffLi+99JK6xizCB2LvtN4xDhweiwx585sSoc4H/dgJ7ZHOh0K7UwT5PQmQAAnEnkA8hHY7yxhjZk5CezACb6w7Ks//s0hys9JkbPccaXwSlfbYrxj2QAIk4HUCugk/Xo8Xx08CJOBdArrttxTavbtWYzZya4Zz586dlfBZUlKiRGLjoFAI7rDmMJdQhXaI9MgC/+STT5Roj4IsegjK7du3LzdHt0I7MqlhQXPeeefZ2qns3LlTunXrJmvWrFF9GFYvRofffvutOlzU2BDsrGfshPYPP/xQ2ZMYh8R+9913KpvaONzzmGOOCVtoN8aGOGzdulVlycMe5dNPPxV4hJuL9WFFNObrVpi+6667lLULHlDYWQDhgQSy+2HrY/cQA2804Hp8f/rppytbmWbNmvnNz8zezQ8BWe1Yr/fcc49vTG7nY27fTmiPdD4U2t1EkHVIgARIILYE4iG021nGGLOKRGj/+XCZ3DO7QL7/pVSGXJEjl52VGVtYbJ0ESIAEUoCAbsJPCoSMUyABEvAoAd32WwrtHl2osR72lClTlNiJYoiLyDZGdvauXbuUGI6s7zZt2vgNJRShHSI7/Lxhp7JixQpleYK2Ua6++moltpuzsvF5IFESWcXwfIdIC4EWQje8vnFwq92BoWYx1w1L42EDBFuj2AntELzh5w6hHv3DgxwPEJBN/frrr8uPP/7o+x7tuLWOCTZGCO8fffSRjB07VgnvKLA2ee2113yHuEZjvnYe7eeff75s3rxZRo0aJRCcURBX+NXjkFur0I41hM+nTZvmBruqY8fIjUc7DmXFYb7GuKxr1slz3hhgsHrRmA+FdtdLgRVJgARIIGYEYi20//BrmQya9bscyC9zPYfBl+ZIp2bOovmh38vk3jkF8u/9peL2GteDYEUSIAESSFECugk/KRpGTosESMADBHTbbym0e2BRJmKIZq9sQ+wsKCjw2cZYD0k1xuhWaEeGNzLZBw0apMRYWJvA3gOiqlFgH4PMbLNYG0yUxAGYqA/7FhSI7RDa4c1tbiMccdTuwYJZ7O3YsaMS+VEgtMNLHdnYv/32m7KNMSxQfv75Z4GVydq1awOKyOZ4W61UkC0OD327THE8rDBsasyZ19GabzDB+cCBA3Lbbbf5ie2wjenevbvf8rW+KeBmbdutNSeh3Wg3mA1SNIT2aMyHQrubVcA6JEACJBBbArEW2vf+Wib3LyiQg0fshfaiElE+65npInm5aZImInf8NVs6NM6U5ZuKZco/i+T0E9Pl79eU92BnRnts1wZbJwESSE0Cugk/qRlFzooESMALBHTbbym0e2FVJmCMVvuYSy65RPlnw64EBZnCyGK2FrdCu50FxzfffCO9evWSL774QjULoRp+5PA1N4qTKLlt2zaVIf/xxx+rS5BdDWEa4rZRkOl8/fXXy4YNG0IiO3ToUHniiSd815jFXiPjvUqVKjJgwACZPHmyX9uGzY51/G4y2tEnHiCgNG7cWL1JcPbZZ5cb+4IFC1S2OLLozZYs0ZqvkzAN5jiMFRnuRvxgOQT7HqOYve/dwjdsdy677DJb9jgkFtY/dsXugREOYkVxmo/RXrB60ZiP05p2yymW9c4991yp2nVVLLtg2yRAAiSQUAKxFtqdJhfMOmbTf0rk/vmFkpkh8niPXKlf448DVI3yybcl8ujiAsnKoEe7E2d+TwIkQAIGAd2EH0aeBEiABBJFQLf9lkJ7olaaB/o128eYh2snkhvfRyK0ow0IphCVYf+CAq91iO2GZYsbURIe8jfffLPPt7xdu3Yq2/zEE09UbZrnFcgDHPWsmeA4WHXu3Lk+OxY7oR3jtHJDZj18xq+66qpy1jduhHZrVnarVq1U9j887CtWrCgHDx4UcIcNj3HIqjkLPFrzdSNMW+OHBydTp06VvLw8sT68gUc+7IHwnbVYM8XxVgIeOBiZ/G4y2uGPDybowyizZs1SWf8obuYTrF605uNmTSd6u6DQnugIsH8SIIFYE0hmod04RPXL3SXqoNNRXXKkemXkvIvs/KlUHn6jUHb8WCotTs2Qh68tn/Eea3ZsnwRIgAS8SEA34ceLMeKYSYAEUoOAbvsthfbUWLcxmUWgTOhgAmmkQvv+/fvVYaJLly5Vc4JIDTHa8It3I0pCIP/b3/4msC4xCixk8A/EUXjBI/sbxc573QzT7G1uHHBqZMcHEtpxsCvEXAi9KE2bNpVXX31VGjZsGJbQDlsdHDprPXg2UNCRxW/YtuTn50dtvm6EaYj+yGqHP7wRP7xRgJgGs3GxzsX6kKNFixYqZnXq1FFVQz0MFde0bt1avQ1Qr1491Yab+QSrF635OK1pp4cKkX7vZvOg0O6GEuuQAAl4mUAyC+3g+t3+UnngtQLZd/BPe5myMpHfCsoE/65RNU0evS5X6p3gn+3u5Zhw7CRAAiQQSwK6CT+xZMm2SYAESCAYAd32Wwrt/D0EJGD1BzcqPvvss8oexa5EKrSjTRxeifZxsCiK2S7FSZQ0xrRjxw4l7q5evVp9hCz8mTNnquxpZFkb9iZOGeU7d+4UPFhYs2aNaueWW26RSZMmSXZ2tp/YC/Ed7VeuXFmNG57shs2OWcyHrYvh4Y72nPo35gPBHAeMTp8+3Zftb8ffehBpKGIw2gs2X7fC9Oeffy433nijjzEOZkUmOXzrcUCsEY/Zs2erQ1sDFawDtGMcbotsebBDCVVor127tjz55JMqlkZxO59A9fAAIRrzcVrTkQrpTte72QIptLuhxDokQAJeJpDsQjvY/ppfJrM/OSoffl2svN6R035MXpq0OSNT+rTOUv/NQgIkQAIk4I6AbsKPOyqsRQIkQALRJ6DbfkuhPfprKKVatHpQm72/7SYaDaEdh5pCHIRwbRT4rkNoRca7+TBRiLFdu3a1ZT5//nwZPHiwT7CHDU2TJk18B7oGs8AxGkQ2udlz3Tz/QAKm9QGF2dsdGd8QjxcvXqy6cCu0oy7GAh90iNYQf7/++mvVBuxqMK4OHTqoTHojYxvfmf3dI52vW2Ea4xw/frzKwDcsgMAKh8K+9dZbasxObxKgjlX0Nw6UhV2OG6EdbyDUrVtXLrzwQoGPO2JvLm7nY1evUaNGfnGMZD7WA3Kta9pJKI/0ezcbFoV2N5RYhwRIwMsEEi20e5kdx04CJEACXiSgm/DjxRhxzCRAAqlBQLf9lkJ7aqxbzoIESIAEYkaAQnvM0LJhEiCBJCFAoT1JAsFhkAAJkECcCOgm/MQJK7shARIggXIEdNtvKbTzR0ACJEACJBCUAIV2LhASIIFUJ5BMQntxcbFkZmamOnLOjwRIgAQSSkA34SehsNk5CZCA1gR0228ptGu93Dl5EiABEnAmQKHdmRFrkAAJeJdAhew0eXtoxaSYgG43IkkBnYMgARLQkgD3Wy3DzkmTAAkkgIBu+y2F9gQsMnZJAiRAAl4iQKHdS9HiWEmABEIl0LZRpozqnBPqZTGpr9uNSEwgslESIAEScEGA+60LSKxCAiRAAlEgoNt+S6E9CouGTZAACZBAKhOg0J7K0eXcSEBvAjmZIhP7VpD6NdKTAoRuNyJJAZ2DIAES0JIA91stw85JkwAJJICAbvsthfYELDJ2SQIkQAJeIkCh3UvR4lhJgATcEIBdzHn1M6RHy6ykEdkxbt1uRNzEinVIgARIIBYEuN/GgirbJAESIIHyBHTbbym081dAAiRAAiQQlACEdpR169aRFAmQAAmQQAwJ6HYjEkOUbJoESIAEghLgfssFQgIkQALxIaDbfkuhPT7rir2QAAmQgGcJUGj3bOg4cBIgAY8R0O1GxGPh4XBJgARSiAD32xQKJqdCAiSQ1AR0228ptCf1cuTgSIAESCDxBCi0Jz4GHAEJkIAeBHS7EdEjqpwlCZBAMhLgfpuMUeGYSIAEUpGAbvsthfZUXMWcEwmQAAlEkQCF9ijCZFMkQAIkEISAbjciXAwkQAIkkCgC3G8TRZ79kgAJ6EZAt/2WQrtuK5zzJQESIIEQCVBoDxEYq5MACZBAmAR0uxEJExMvIwESIIGICXC/jRghGyABEiABVwR0228ptLtaFqxEAiRAAvoSoNCub+w5cxIggfgS0O1GJL502RsJkAAJ/EmA+y1XAwmQAAnEh4Bu+y2F9visK/ZCAiRAAp4lQKHds6HjwEmABDxGQLcbEY+Fh8MlARJIIQLcb1MomJwKCZBAUhPQbb+l0J7Uy5GDIwESIIHEE6DQnvgYcAQkQAJ6ENDtRkSPqHKWJEACyUiA+20yRoVjIgESSEUCuu23FNpTcRVzTiRAAiQQRQIU2qMIk02RAAmQQBACut2IcDGQAAmQQKIIcL9NFHn2SwIkoBsB3fZbCu26rXDOlwRIgARCJEChPURgrE4CJEACYRLQ7UYkTEy8jARIgAQiJsD9NmKEbIAESIAEXBHQbb+l0O5qWbASCZAACehLgEK7vrHnzEmABOJLQLcbkfjSZW8kQAIk8CcB7rdcDSRAAiQQHwK67bcU2uOzrtgLCZAACXiWAIV2z4aOAycBEvAYAd1uRDwWHg6XBEgghQhwv02hYHIqJEACSU1At/2WQntSL0cOjgRIgAQST4BCe+JjwBGQAAnoQUC3GxE9ospZkgAJJCMB7rfJGBWOiQRIIBUJ6LbfUmhPxVXMOZEACZBAFAlQaI8iTDZFAiRAAkEI6HYjwsVAAiRAAokiwP02UeTZLwmQgG4EdNtvKbTrtsI5XxIgARIIkQCF9hCBsToJkAAJhElAtxuRMDHxMhIgARKImAD324gRsgESIAEScEVAt/2WQrurZcFKJEACJKAvAQrt+saeMycBEogvAd1uROJLl72RAAmQwJ8EuN9yNZAACZBAfAjott9SaI/PumIvJEACJOBZAhDaq3Zd5dnxc+AkQAL6EqiUmybn1suQHi2zpH6N9KQHoduNSNIHhAMkARJIWQLcb1M2tJwYCZBAkhHQbb+l0J5kC5DDIQESIIFkI0ChPdkiwvGQAAmESiAnU2Ri3wpJL7brdiMSahxZnwRIgASiRYD7bbRIsh0SIAESCE5At/2WQjt/ESRAAiRAAkEJUGjnAiEBEkgFAm0bZcqozjlJPRXciOTl5cnpp5+e1OPk4EiABEjA6wR0E368Hi+OnwRIwLsEdNtvKbR7d61y5CRAAiQQFwIU2uOCmZ2QAAnEgcAH9+fFoZfwu9iwYYPUqlVLjj/++PAb4ZUkQAIkQAKOBHQTfhyBsAIJkAAJxIiAbvsthfYYLSQvNvvEE0/I8OHD1dA7d+4sL730klStWrXcVD777DPp06ePbN++XU499VSZPXu2tGzZUtXbvXu3XHPNNbJ27Vr1d69evWTq1KkqO8tcrPUWLlwoXbt2tW0D37Vv315uvPFGWbx4sarTtm1bmTdvntSsWdMW9U8//SS9e/eWZcuWqe979Ogh06ZNk4oVK7oKTUlJiSxZskT1sX79etm2bZu6rn79+tKsWTPp3r27XHHFFZKT458ZF2xekcw/EJto8HUDxG49BGJUu3ZtadKkiVx//fUqpk6xD7d/N9chdmC0efNmX/VQ1wJiOn36dFm+fLl89dVXcvDgQfW7OPPMM6VDhw5yww03SL169RyHg/XUr18/wdo0ytChQwW/u2QvFNqTPUIcHwmQgFsCiRLai4pFhs8rkC93l0jdE9LlqV65UqVCWrlh//vf/5aTTjpJsrKy1HervimWcUsKBdcPvjRHOjXLdDtV1iMBEiABEghCQDfhh4uBBEiABBJFQLf9lkJ7olZaEvYbC6G9evXqMmnSJOnWrZvfjEMV2iHYmseHdl9++WW57LLLbEmuWLFCCaB79uxR38+aNUv97aZs2rRJhg0bJkuXLg1avVWrVvL0009LixYtfPXiLbRHg68bJlah/cCBAwKReObMmUEvb9eunbzwwgvqAYVRrIzC6d/NNahjXjPGNXgdf86cOeqBSbBSWFgozz77rEycOFE9QApUILoPGDBARo0aVe7Bi3FNWVmZqjN58mS/Zi666CKZO3euyl5M5kKhPZmjw7GRAAmEQiBRQvvcT4/KjJVFUvZ//58kmND+22+/SeXKldWUfvytTIbMKZA9B0rV3xTaQ4k065IACZBAcAK6CT9cDyRAAiSQKAK67bcU2m1W2pEjR+Tnn38OuAYzMjKkRo0agn+nUomF0A4+EFtfeeUVOfHEE324whHazZn0aGj06NHy0EMP2YbgwQcflIcfflh9d8455ygxs0GDBo7h+vTTT+X2228XiO1uygUXXKDEZkNIjrfQHg2+buZpFtohGo8YMUIef/xxN5fKddddJy+++KLv7Yh4Ce14GIA3L959991y48TagDAeqEBkxxzxFsThw4cd51mpUiXBmhsyZIikpZXPUPz222+lZ8+eYvwPjNEgrnv++efV2xfJXCi0J3N0ODYSIIFQCCRCaN/yQ6mMeLVADv0OmT240F5aWirp6elKkH98SaG8/2Wxb3oU2kOJNOuSAAmQQHACugk/XA8kQAIkkCgCuu23FNpFBMLh+++/L4899piyPHES1po3by6wM4FFRiqVWAntYDRu3DhlS2OIkOEI7fn5+cp6Y8GCBQp7x44dlYCPrG5zsdrG3HLLLSqrPjs7O2i4YAlitqdBpvJNN90kd911lxLScfML79QJEyYoCxtjnUBcBTvMLRFCe7T4ul3LO3fuVG8orFmzRl2CmECUBiMwwFsEELKRyY5iffvALSO34wlUb9WqVeothl27dimbl7PPPlutF5TLL79cWR5Vq1bN9nKssf79+/tsXvD2wt133y1XXnmlsh+CiI89YPz48bJlyxbVRrBMefR75513qjXTunVr5b1r2CC5XZ+R8ojkegrtkdDjtSRAAslEIN5Cu2EZs2l3iZx+Yrp8831p0Ix2g5VhGVM5N03S0/7IbqfQnkwriWMhARLwOgHdhB+vx4vjJwES8C4B3fZbCu0iKuP15ptvlr1797pauRTa3Xu0G0AbN26srF4gdqKEI7Tjuueee04GDhyo2oDdBtq8+OKL/eJmto1BxjC85uEb71TMYmiwDGVkOw8aNEh+/fVX6dKli1xyySU+wdatiBzu/ANlg0eLrxMjfG9+swDe5IgBxGNzgdiODO7Vq1erj5H9Djsep9i76d9tHfNbDfBlx0OUW2+9VQnvwayHrJnw1rcWzP1/8MEH6qHChRdeqDL3EQfrmy5FRUXqLQmsQxRY7px11lk+4R0PAWBlg8+StVBoT9bIcFwkQAKhEoi30G5YxjSunSEXnZ4hk5YXOQrthmXMj4dKZeAlObJo3VH59/5SCu2hBpv1SYAESCAIAd2EHy4GEiABEkgUAd32W+2FdrMIBvuG+++/X2Wm2tk/JGpRxqvfWGa0Yw7IDodNBg4QDVdoth5uaWcBYhZY4Z+O7OQ6deoExWgVQ3HIJTKeYREUSkmU0B4tvm7migxuHHSK7H4UsLrvvvsEWd/Ww2Ht2nPLyM1YAtXBQzOI6ytXrlRVsO5gI2N+I8L8JoK5Hau/Pw5CxXXhlo0bN6oDWXGQqiHw/+Uvf/F7EAEveHi4J2uh0J6skeG4SIAEQiUQT6HdsIzBGMddnyvf/lAqE5YWBhXazZYxlzTJlNsvzpah8wootIcaaNYnARIgAQcCugk/XBAkQAIkkCgCuu232gvtyLxFJiqEVrc+3olanLHuNxZCe8uWLVUGNErNmjVVRjqyy8MV2q32MVYLEKttTCAx1crSKsxC9IT4GWpxKyKHO3/rddHm62a++K2AK2JpLogv3ljAGwYQ3+2yu1HfLSM3YwlUZ8mSJUocx3owZ4yb34gI5N0/ZcoUlW2OAl9/vOmAt1jCLeY+27ZtK/PmzVMPcJDhD+sZFCcrm3D7jtZ1FNqjRZLtkAAJJJpAvIR2s2VMv7bZ0rNVlixZX+wotBuWMcdXSZfxvXIlJ1Pk3jkU2hO9btg/CZBA6hHQTfhJvQhyRiRAAl4hoNt+q73Qboh+sCGBtQN8uXUtsRDaIVrOnz9fPvzwQ4X10ksvlVmzZgnsVyC4wxMfBX7XXbt2Vf/tJMSahcuTTz5ZWZe0adNGXWv25Ub28IwZM6RTp06OId2xY4dce+21vsMqzVYnjhebKoRz0Gco87e2Hw2+TvM79dRTVXY/RH2jgNcdd9why5YtC3h5kyZNlFULBO+8vDxfvVAZ2fUfbMw4c8EsYiOzHYeawlvdnF0e6CBSnCeADH2USG2irA+GYBuD3xnKe++9pzzk8TDAuo6dYhLv7ym0x5s4+yMBEogVgXgJ7WbLmMd75Ep2pjgK7WbLmBGdcqTNGZnqAFUK7bFaDWyXBEhAZwK6CT86x5pzJwESSCwB3fZb7YV24wDM33//3fZgzcQux/j2HguhHQJ6QUGBOkgSgiIKRGxYj4QrtFvtY8yi+COPPCKjR49W/RjZw8i0dipm33FjjIanuNO15u9DFZGNa90+aLB7CBEpX6f5BRK6ISLjQcaLL74oX375ZcBmEGccjGocPBoqo1CFdqs/PGxj8FAAxWoRZBbhjQkgmx0PMFAiFdrNa9XqC299+8IswjvFJN7fU2iPN3H2RwIkECsC8RDarZYxDf8nXU0nWEa71TJmeKccSROh0B6rhcB2SYAEtCegm/CjfcAJgARIIGEEdNtvtRfasdIgxMHrGzYOOMBR17Jo0SLfoaGdO3cOmOFvFqWtIqidEHzFFVcoK46ZM2cqtLAUeeyxx+Tvf/97WBntR44ckVtuuUVZcKAYYy0pKVE+3DjcFgWC+0MPPeQqnFbfca9ktEOgj5SvEyAnoRvct27dqvzQly9fLp9++mm5g4WHDx8uyBTH2QexFtrBBAefHj582M82xpin+dBbnMeAg0ibNWvmw2D2+I9UaDc/vLJ78GN+MHTRRRcp+yq8XZNshUJ7skWE4yEBEgiXQKyFdjvLGGOswYR2q2XM8ZUhs1NoDzfOvI4ESIAEnAjoJvw48eD3JEACJBArArrttxTaRZSNCYTAN954Q2677TaVbX388cdrZyNjFtqDZYOHKrTDEubzzz9X4ufmzZvVbxefQZw1MqHdZnQbP3yzj7YhBCNbGVYcu3btCtmKw/DqN/zkveLRbnCLNt9INlgI7x999JGMHTtWCe8osJ157bXXlIjsZA0USd9YA/3791dWMW6L9aHK008/Lffee6+6PBKP9gMHDvg9+HEaD6xsYF+FNwCSrVBoT7aIcDwkQALhEoi10G5nGWOMNZDQbmcZY1xD65hwI83rSIAESCA4Ad2EH64HEiABEkgUAd32W+2F9u+//15lW0P8++677wRWMk4l0ixXp/YT9b1ZaA82R7O3NA6UfP311+WUU05Rww4kosI3G9nlgTLMQxXazV7b6BdiKSxUDNuYUA+XtFqKhJtd7FZEjtZhqAa3aPMNtAatnO666y51KCoy1a1lxYoV6sEHHmKYs+LdMgrnd/Dtt9+qt1KMjdxNG9a1Yh43rsehuHjwEmoxnxfg9lq8qTFp0iTJzs52e0lc6lFojwtmdkICJBAHArEU2n/4tUwGzfpdDuTDgtLTIgAAIABJREFUCMZdGXxpjuw+UCoL1xx1d4GI1D0hXZ7qlStVKpT/317XjbAiCZAACWhOQDfhR/Nwc/okQAIJJKDbfqu90B6qjQXWZqoK7Z988okSRvHAAX7SzzzzjK2VjtkOw5ypDDbBRFQ81Ojdu7fvYFTz7zxUod1qH3PJJZco/23Yl6DACmjUqFEhbSVmSxFkF8NCZMiQIeVEZLwBMWLECPnmm29U9jGEWsPuw62IHG2hHRONJt9g4Mzxhw0QDqM9++yzy12yYMEClV0OL/IzzzxTWbScddZZMc1ox1j69u0bUtyt3unWTPQLLrhA2R7Vr1+/XLsff/yxOjgVD5zwlsZ5550nOTk5qp7ZgsbtgMyc3F4Tj3oU2uNBmX2QAAnEg0Ashfa9v5bJ/QsK5OARe6G9qETkSGGZZKaL5OWmKQ/2O/6aLbt+KpV3NxTbTh8t5ReUSXGpSMWcNMnOEKlTPV0evjZHKuVSaI/HmmEfJEACqUlAN+EnNaPIWZEACXiBgG77rfZCuxcWZbzGaD1EElnII0eOlO7du0vFihXl0KFDSlRF9jiEYhTYwUydOtWXgeskNJvFV/O8QhXaca3ZPsbclpOneCCe+/fvVyLt0qVLVZWqVasqL/h77rlHCemwRNmwYYNMmDBBFi9erDzAUW666Sbl8w+B1Wn+Rt+xENrRdjT5BuJkPYy2VatW6sFD+/bt1TrBWyF4O2LMmDGyfft21Yw5a9wto1DXvfXhS7du3dRhrXl5eeWasma+44EKHiAYmfmzZs1SWexGjDFHCOodOnRQcYYYjzWLcx3g749y8sknq/7AYe/evYKDVo0HP9b2zQOyZr6Hm0EfKq9Q6lNoD4UW65IACSQzgVgK7U7zDubRHuhaWsc4UeX3JEACJBAeAd2En/Ao8SoSIAESiJyAbvsthfbI10xKtfDUU0+pTFxDYAw2uZo1a8r06dOViGoUJxEV2eDmg1GN68IR2q0HmBptBRNYnYKFgzxvv/122bRpk1NV9T0O04SvNjKZUZzm74ZTuCI82g6Hr5uJmh9eONnUWNvDOsHDCTywsWMUav+B6lsfAAQ70Nbq5d6iRQv1kKJOnTqqeeOtBXi9u/kt4JrBgwerQ35h+7JkyRLp16+fyuZ38l63ZtBbDyLG7wUPlVDuuOMO9VDHXCL93g1/Cu1uKLEOCZCAFwhQaPdClDhGEiABEog9Ad2En9gTZQ8kQAIkYE9At/2WQrtlHUBg+/rrr31Zqvi6YcOG0qhRI58lRCr/eDB/+KgjqzaYwAjxFNnusAYx+3O7EZqtB3eCZzhCu9Uv3IhLpBnB8H8fNGiQrF69OmiokeUMMbd169a+em7mj8rhiulu2g+Vr5v1bH1LID8/X8UfD1pCXSfh2DW5eUsBXvEDBw5U03FTH2sOb2Rg/BDDIWDD2sgo+C0gYx0xDnZ2A958wO/g/vvvV9nzeBAxbNgwdS2KVcS3422240FmPN4cadOmjaoaqZDudL2b+FNod0OJdUiABLxAgEK7F6LEMZIACZBA7AnoJvzEnih7IAESIAF7ArrttxTa/7sOIKrhEEL8A49ya6ldu7YSXyHkGR7MqfojglAI72nYZ3z22WfqwQMKxMgGDRrIhRdeKDfffLM0adKkHAI3QjDah3gJuxGjhCO041qrJ3e0PK6xHt555x2ZP3++YmBY5cCnu1mzZtKlSxfp1KlTOVsSN/PHuGMptIfK1806thOuA60TCM+IA2xW4Plfr149vy5iIbRDCIdoDksfFGtWuN0cd+7cKXj7Yc2aNeprWL0ggx32N+aC/QDrDIcA47cAYd6YY7t27aRXr15yxhln+C6xthvswFjjIqyxPn36+Kx2hg4dqqxsUJyE8ki/dxN/Cu1uKLEOCZCAFwgku9COGxH8b4xxLgitY7ywqjhGEiABLxLQTfjxYow4ZhIggdQgoNt+S6HdxiYConqNGjV8K3rfvn0+oRViO0TiVBfbU+PnzFmQAAlEgwCF9mhQZBskQALJQCCRQrub+eNGBIkNeJuShQRIgARIIHYEdBN+YkeSLZMACZBAcAK67bcU2k0HSCKDCP7kPXv2lIyMDN9KwSGYc+fOVZYqyJzFgYfIZmYhARIgAR0IUGjXIcqcIwnoQcALQjvO+rB7a1CPCHGWJEACJBAfAroJP/Ghyl5IgARIoDwB3fZb7YV2w+f77bfflmeeeUaJ7IEKxPa7775brrzySpk6dao69JCFBEiABFKdAIX2VI8w50cC+hDwgtCOaJxzzjn6BIUzJQESIIEEENBN+EkAYnZJAiRAAoqAbvut9kL7nj175LrrrpMqVarIK6+8ItWrVw/4U/jpp5/UYYnw7543b57gQFAWEiABEkh1AhTaUz3CnB8J6EGgQnaavD3U/xyOZJu5bjciycaf4yEBEtCHAPdbfWLNmZIACSSWgG77rfZCu3EwY61ateSll15SB1AFKsaBixDncXgnvNxZSIAESCDVCVBoT/UIc34koAeBto0yZVTnnKSerG43IkkdDA6OBEggpQlwv03p8HJyJEACSURAt/1We6HdyFL//ffflQ87BPdABQI7rGUqVKjgmP2eRGuaQyEBEiCBiAhQaI8IHy8mARJIAgI5mSIT+1aQ+jXSk2A0gYeg241IUgeDgyMBEkhpAtxvUzq8nBwJkEASEdBtv9VeaC8rK5Nhw4Ypz3UchDpkyBBJS0srtyRRb/z48epA1BtuuEGee+4523pJtJY5FBIgARKICgEK7VHByEZIgAQSQAB2MefVz5AeLbOSXmQHHt1uRBKwJNglCZAACSgC3G+5EEiABEggPgR022+1F9qxrD777DPp06eP7Nu3T/r16yd33nmnnHbaaZKRkSElJSWydetWef7552XGjBlSo0YNmTlzplx44YXxWZHshQRIgAQSTABCO8q6desSPBJ2TwIkQAKpTUC3G5HUjiZnRwIkkMwEuN8mc3Q4NhIggVQioNt+S6FdRJCtPmnSJBkzZozs3bs34HrG4acjR46U/v37M5s9lX71nAsJkEBQAhTauUBIgARIID4EdLsRiQ9V9kICJEAC5Qlwv+WqIAESIIH4ENBtv6XQblpXGzZskHHjxsnSpUsFB58aBQekXnrppTJixAhp2rRpfFYieyEBEiCBJCFAoT1JAsFhkAAJpDwB3W5EUj6gnCAJkEDSEuB+m7Sh4cBIgARSjIBu+y2FdpsFDLsY2Mjg37CPgV0M/s1CAiRAAjoSoNCuY9Q5ZxIggUQQ0O1GJBGM2ScJkAAJgAD3W64DEiABEogPAd32Wwrt8VlX7IUESIAEPEuAQrtnQ8eBkwAJeIyAbjciHgsPh0sCJJBCBLjfplAwORUSIIGkJqDbfqud0P7zzz/LhAkT1CIcPHiw+jf+PnTokOuFWaVKFXXtcccd5/oaViQBEiABrxKg0O7VyHHcJEACXiOg242I1+LD8ZIACaQOAe63qRNLzoQESCC5Cei232ontO/evVuuueYatQoXLlyo/o2/165d63plNm/eXF1bu3Zt19ewIgmQAAl4lQCFdq9GjuMmARLwGgHdbkS8Fh+OlwRIIHUIcL9NnVhyJiRAAslNQLf9VjuhnRntyf0D5OhIgASSjwCF9uSLCUdEAiSQmgR0uxFJzShyViRAAl4gwP3WC1HiGEmABFKBgG77rXZCeyosUs6BBEiABOJJgEJ7PGmzLxIgAZ0J6HYjonOsOXcSIIHEEuB+m1j+7J0ESEAfArrtt9oL7SUlJbJv3z7JyMiQE044QdLS0gKu9rKyMtm2bZts2bJF2rVrJ3l5efr8MjhTEiABbQlQaNc29Jw4CZBAnAnodiMSZ7zsjgRIgAR8BLjfcjGQAAmQQHwI6Lbfai+0G57ttWrVkpdeekmqVq0acKUdPHhQbrzxRtmzZw892uPze2QvJEACSUCAQnsSBIFDIAES0IKAbjciWgSVkyQBEkhKAtxvkzIsHBQJkEAKEtBtv6XQ/t/DUd0I7Rs3bpQ777xTiouLKbSn4I+fUyIBErAnQKGdK4MESIAE4kNAtxuR+FBlLyRAAiRQngD3W64KEiABEogPAd32W+2E9qKiIhkyZIg899xzYa+oHj16yLRp06RixYpht8ELSYAESMArBCi0eyVSHCcJkIDXCeh2I+L1eHH8JEAC3iXA/da7sePISYAEvEVAt/1WO6Edy/GLL76QG264QTZt2hTS6qxUqZI0b95cxo0bJy1atAjpWlYmARIgAa8SoNDu1chx3CRAAl4joNuNiNfiw/GSAAmkDgHut6kTS86EBEgguQnott9qKbSbl2AoHu3JvXQ5OhIgARKIDQEK7bHhylZJgARIwEpAtxsRrgASIAESSBQB7reJIs9+SYAEdCOg236rvdD+888/y4QJE9QhqHfddRftYHT7xXO+JEACjgQotDsiYgUSIAESiAoB3W5EogKNjZAACZBAGAS434YBjZeQAAmQQBgEdNtvtRfaw1gjvIQESIAEtCIAob1q11VazZmTJQESiA2BSrlpcm69DOnRMkvq10iPTSceblW3GxEPh4pDJwES8DgB7rceDyCHTwIk4BkCuu23FNr/uzRLSkpkzZo1snPnzoCL9dtvv5UffvhBdu3aJVOmTJHatWt7ZmFzoCRAAiQQLgEK7eGS43UkQAKBCORkikzsW4FiuwWQbjci/IWQAAmQQKIIcL9NFHn2SwIkoBsB3fZbCu0icuDAAWUbM3/+fFfrHQeiLly4kEK7K1qsRAIk4HUCFNq9HkGOnwSSk0DbRpkyqnNOcg4uQaPS7UYkQZjZLQmQAAkI91suAhIgARKIDwHd9lsK7SLyxBNPyPDhw5VP+/nnny+nnHKK/POf/5QKFSpI69atZevWrfL111/L3r175e6775abbrpJGjduLBkZGfFZleyFBEiABBJIgEJ7AuGzaxJIcQIf3J+X4jMMbXq63YiERoe1SYAESCB6BLjfRo8lWyIBEiCBYAR022+1F9p/++03JZyvWrVKnnnmGenZs6cUFRXJ7bffLhs2bJBXX31VGjZsqMR2ZL3ju1mzZikxXrdy5513Ksscc7nxxhtl6tSpkp2d7fc5Hkr06NFDVq5c6ff5448/LsOGDbNFt2TJEunXr5/89NNPvu+HDh2qHoTYFcSkb9++8tlnn6mvW7ZsqWJz2mmn+VX//PPPBePcvHmz+vyiiy5yFUPjAUygOFeqVEnq1q0rTZo0UXNq2rSpX1WMq0+fPrJ9+3Y59dRTZfbs2WqMoZb8/HzFZcGCBb5LzzzzTJkzZ46cddZZAZsz949KeJg0btw4SUtLC2ucZWVl8vHHHyt2aBsPn1BgoQQG3bp1ky5dukiVKlXKjcm8du644w55/vnny9XZsWOH4Ltly5b5vsNv88knn5Rq1aoFnOfu3bvlmmuukbVr16o6eNuka9eu6r+t3/Xq1Uut17w8f2EnWBtGx7CXwhqdN2+erF+/XrZt2+Y3/+uvv171a23bGgc38Y9kvbhpP9Q6FNpDJcb6JEACbgkkSmgvE5HHlxTK+18WyzF5aTKxT67UqlbeM37nT6Uy9YMi2birRAqOiuB/Qk+okiZdm2dJl3OzJCPKNvO63Yi4XSesRwIkQALRJsD9NtpE2R4JkAAJ2BPQbb/VXmg3BDaIYxDQatasqVYGBMnx48fLyy+/LJdddpn67IMPPlCC5y233CKjRo3S7jdkJ7Sfc845MnfuXGnQoIEfjxUrVsgNN9wge/bs8fs8kNAOEXfAgAEyefJkv/oQxdF+rVq1bHnjO7xlYIjzeBjy1FNPSU7OH6+iQ6TGQxOI0iiI73PPPaeEWafiJLSbr0e7EyZMkO7du/s+jpbQHkioffbZZxWzQMV6XSDx1s04//Of/8jIkSNl0aJFcvjw4YB94qEUYnzVVVf51XES2mHfdNtttymR3ChuRHbUDUVor169ukyaNEk9FDAXJ6Ed48NDn5kzZwZdNu3atZMXXnhB6tevb7sOnNac8T2FdrekWI8ESMDrBBIltK/6pljGLSmUomIJKLSv2V4iY94slMMFZZKZLpKXmyZHS0SOFJYJHlmff1qGjO6SK9mZ0YuCbjci0SPHlkiABEggNALcb0PjxdokQAIkEC4B3fZbCu3/zYaFkPvSSy8p+xgUCIoQY5F5iyxbFIi5vXv3FmQyQ3CrXLlyuOvMk9fZCe1gAW5W4TqQSB1IaMdBs3ibwPgBGoDQPmIA7nalsLBQ7r33Xp9ADyHVeDMB9XEtMrkNcXjw4MHy2GOPlcvAt2s7FKEd18NOCA9mzj77bNWcGwHbzUJ45JFHZPTo0eWqXn755SpLPlC2t51Ab5fR7TROZG5DBP/www/dDFdOP/10efHFF+WCCy7w1Q8mtNuJ7HhggYcuwTLZjcZDEdpxDcTwV155RU488UTf+IK1gYdAI0aMUA8Q3JTrrrtOzd/YS5jR7oYa65AACehKIBFC+4+/lcmQOQWy50Cpwm6X0Q4xffi8Avnm+1I5+5QMeeDqHFUPmfDv/6tYnlteJEVHy2TIFTlySZPoKe263Yjouu45bxIggcQT4H6b+BhwBCRAAnoQ0G2/1V5oNyxOjjnmGD+h3RDHIEw+9NBDavUfPHhQWZAgS1vHw1DNYikE8KysLPnll19Upq/Z3uXIkSMq6x9vCED4NlvBBBLaIXyifQji8MU//vjjZfHixYo72kIWstWextiSvvnmG0GcvvjiC/WRYSGDtpBVv2nTJvU5hF88IDFnGwfb1sxCe+fOnf3WB2xE0C9Ee4zdKOb5OQnYbrZUiNCwn3n33Xd9LN5//33ZtWuXnHzyyUrYb9OmjW1TdgKv9UEELgw2TlglDRkyRL0FgIK4gwUeWMAqJz09XVmoQBQHW/xGUJAxPmPGDJ+NSiCh/dChQ8p2B1ngRsFDG/ztRmTHNaEK7bgGb6zgAYxhoxOsjZ07d6r5rFmzRg0Rb7VAeMc6wvXYDx5++GHfHMDY/CaMXXCisTbcrJ9o1aF1TLRIsh0SIAErgXgL7WbLmLonpMv3v5RKhezy1jFrvyuRBxcWSG5WmjzeI1fq1/jTI8bcxrl1M2Rcj1yV4R6NotuNSDSYsQ0SIAESCIcA99twqPEaEiABEgidgG77rfZCuyEKQ6SFvUizZs3UqtmyZYvAc/mMM86QadOmScWKFX0Z7RA/dRfaYW2BDO4333xTOnbsqMRmCIwoGzduVML3V199pTy733jjDd8v0U5oNzzxkRmPAuEe3uOG8O7Gjxy+4bBRMTLXIc4XFBT4RHA7axen7SGY0G5cC5EVmfirV69WHyHzGz72EGCjIaaaLXjAAQ8cwNAQ3oN52AfKpLZmdAcbJ84uwMMKCPsogwYNUv0b1jwGB2R9P/roo/LJJ5+otxuQbW+2+7ET2vE2AsTuiRMn+kIRqsiOC8MR2q1vHwRrw8ynXr16SkTHwyBzsa6DYGcR4LporA2n9RvN7ym0R5Mm2yIBEjATiLfQbljGHF8lXXq3zpIJSwtthfYZq4pkzidHpXHtDHmyZ65kZfjHbfmmYnni7UKpWTVdnu6TK8dVio7UrtuNCH8NJEACJJAoAtxvE0We/ZIACehGQLf9VnuhHQsc2boDBw6UDh06KLEQvuMQbJG9/uWXXyobiLZt2yrRFjYlrVq1UgdCIgtep2IWSyG0Q0yHH3qNGjX8DvqEEIlDSiFKog6sT4xiJ0CahXkjG/gvf/mLn4Dt5EcO0RbjC+ShbfVudxM3N0K78ZaDkX1vznyPhpiKbG8cBoqCw2Xx0AeZ4livKME87INZljz44IOCf5weCKAOsrVRcOApDgdu1KiRG3x+daxCO/zs8aYI4mo8HAlHZEcn4QjtuA4e8LAWwkODYG0YD91wODIK9on77rtP7QPWBw5uwURjbbjtKxr1KLRHgyLbIAESsCMQT6HdsIz58VCpjOiUIxVz0lTWul1G+7i3CgVieofGmTLiqj/OfTGX9f8ukdELCyUnSwIepBpOxHW7EQmHEa8hARIggWgQ4H4bDYpsgwRIgAScCei231Jo/78sXbNHNAR141BUq7+3sXycslWdl5k3a1iFdhyOiQNjkblueNmbDzUFS1yDhxPGoah27IwHHaBi8Id4D5EZ7aM4+ZGjDt5KMFvFGJQNK5nTTjstJPBuhHartzz8/MECJVIx1ZolbTBev369eoCxefNmZeUSyMPe3D+yy/EQAw81UOCjjjcIzjvvvIDjNFsA4RoI4eGeTWBeOzicFrYrENoNkR2iNQ62rVOnTkgxQuVQhHasBXBBMR+MG6wNq32OMUBcDz/+iy++WInvyJLPyLCkPAaYTaRrI2RIEV5AoT1CgLycBEggIIF4Ce1muxd4qg/vlCPr/msPYye0D5tXIBDTrz4nSwZ1zC43fvi7D5pdIL8XlclD1+RK83ru9n+npaDbjYgTD35PAiRAArEiwP02VmTZLgmQAAn4E9Btv6XQ/t/4w2scou4PP/wgyLbFQafIkkY2NoRgZC5D1MQhjRCL3fpHp9IPzCyWNm/eXKZPny4PPPCAvPXWW75sa3huI/N65cqV6o0AZA3D03r79u0KhVVoz8/PV98vWLBAfW+2QnnvvfeUcA6Pdyc/coOz9eEIYob4IcM+1BJMaMfa+Ne//iVjxoxR9jlGMWfeRyqmLlmyRLHB/M32OVYBPJCHvbX/+++/X55++mmfZ72R0Q3hHj7wiBHeVMABqxCkf/31V8UN8UUxP0QIlaV57Rx77LFy9OhRn8iOthAnrA3UC7WEIrTD1mf+/Pm+g10vvfRS9XYK4okHCWvXrlXdwxqqa9euvqHs2LFDzX/ZsmUBh4eM/1tvvVXFLC8vL+g0Il0boTKKtD6F9kgJ8noSIIFABOIltJstY8b3ypXjK6eJ4cNOoZ3rkwRIgAT0I6Cb8KNfhDljEiCBZCGg235Lod3Fytu3b58SVRs2bCi1a9f2HaDo4tKUqmIV2iFGwl8b1iY4GBO2IsjChjiOf0M4xQGkhogLGFah3ZydbT1EEgJz7969feJmMD9yAzSyou+++27fAazmrOVQg2EW2t1cCxsXiLannHKKqh6JmIo3A8wZ/YZtDM4KQDHsefDfgTzsrf3jmo8++kgd5IkC3vB8x5q2E9qtAna0hPZALK2+6W6Yo04oQjvWLLz7zWsEaxLnMQQT2tEPHgrBtgdWUrCUClTcWOBEsjbccolmPQrt0aTJtkiABMwE4iG0Wy1j2pyRqYZAoZ1rkQRIgAT0JaCb8KNvpDlzEiCBRBPQbb+l0J7oFeeh/u2E9g8//FBlPSMjGVYk3333nTrg0hDN4WMfTGg3i9lm2x4DC94oGD16tPozmB85vt+6dasai2ENYrRhFcDdIg9FaIdIPHXqVOXbbZRIxNSdO3dKt27dZM2aNao5wzbGaNtqWWPnYW/XPzLWwWjp0qWqKRyMOnjwYGXvY81otz7oiLbQfvXVV8tVV10lsCDau3evGo/ZN91tnEIV2q+44go/P3/E7rHHHpO///3vATPazWMpKSlRaw1vbSxfvlw+/fRT3/iNevgNjBs3LuBDuUjWhlsu0axHoT2aNNkWCZCAmUCshXY7yxjj2FIK7VyLJEACJKAvAd2EH30jzZmTAAkkmoBu+612QjtEMmSoo8AHHAV/43O3BT7MuNatH7PbdpO9np3QDoEUWecQfnFAJ8RZeNzjQNnXX39dfvzxR9/3mJ85ox3e+BDh3333XVdTN8R8ZAxbC6w/IBZPnjzZti2IyRBTs7PL+6wG6txJaEe2PITrSy65RNmKnHDCCX5NRSKm4uBd8DY8zJ0AmQ9hNeoG6h9Z3QMGDPCJwz179pT//d//VQ9JzNYxv/32mxK+UR8lWh7taAsiOyx9jj/+eD/RGw9onnnmGXUQrtsSqtAOS5jPP/9cWRvB5x4Fn0E8NzLVrdYxwcaCvQNvCowdO1YJ7yiw3nnttdcE3vh2JZK14ZZLNOtRaI8mTbZFAiRgJhBrod3OMsbon0I71yIJkAAJ6EtAN+FH30hz5iRAAokmoNt+q53QbohyWGhmAdHwZnazAOFPjmthuaFTMQvtHTt2FIjBKIa9Cw7YhDgL2xjD6uTnn3/2s+QwC+2rVq1SNjO7du1yjTGQH7nVMgZCbnFxsbzzzjuqbYji8JTHoapui5vDUIO1Fa6YisM3+/fvL9OmTXM7VFsP+0D946EEYomDTa3FLLTjuwcffFAefvhhVQ3xnTNnjjRr1sz1uIyK5rXz17/+VdmvGBY71kNsQz28NhyhHdY8OIwV/9gVQ2hHLHB4K97WQLnrrrvUA4K0NCMf8s+rV6xY4bNNsnK09hHu2ggZfJQuoNAeJZBshgRIoByBWArthwvK5N5XCmT7/lLX5I3DT8e9VSjLNxXLhQ0z5e/X5JS7Hgeljl5YKDlZIhP75Eqtaumu+whWUbcbkahAYyMkQAIkEAYB7rdhQOMlJEACJBAGAd32Wwrt/83UpdDu/Gsxi6VGBnWVKlVUdrQ1kxx2LxAxrSKoWWg3i7jOvf9Rw86PfNu2bSrz+uOPP1Z1IAhDGMWBmzic0shahk0KHg6ceOKJrrpLlNC+ZcsW5Rm+YcMGV+M0Klk97IOJuVZx22jDKhBbH4YMGjRIvZWQk+MvOkC4xmHCb7/9tlx55ZUqY71+/fo+Qdq8dqwWNHaid6B+7ICEI7Sjne+//149JIL9kbWYM9rN6yCYjzwO9MUDEuvhtXZjptAe0tJmZRIggRQmEGuhffTrhbLzJ3uhvaRUBGK8pIlUzk2T9DSRy5tmys1ts2XGqiKZ88lRaVw7Q57smStZGf5BgAj/xNuFUrNqujzdJ1eOq1T+AWw4YdPtRiQcRryGBEiABKJBgPttNCiyDRIgARJwJqDbfqud0O68BFgjEAE7ob1q1aoyZcoUlSFtFFi8IPMZ/tuBhHZYziDrHT62X0/3AAAgAElEQVTXKEOGDBEImnaZwlax1+xHjuxs+GHjUFYU9A2BHzYyhviLvw0LFifvbPPcEyW0m3kGyyK3Zr5bPeydxFw7axyr0G7Nfgdf2KzgQFWMDQUPOvCgBRnyBw8eVJ9deuml6mBYw04nmNCO+lbRO5RDbMMV2tGvWRw3x94stJsP7EUd+PBj/u3btxccTos5L1q0SMaMGaN87lHw5sTs2bOlWrVqtj8np9gk2y7EjPZkiwjHQwKpQyCWQrsTpWDWMcZ3OZlpMu76XGn4P39mrMP3/R9vFsoHXxVL6wYZ8tC1udDqo1J0uxGJCjQ2QgIkQAJhEOB+GwY0XkICJEACYRDQbb+l0B7GItH1kkBC+yeffKIsM+DxjdK0aVN59dVXpWHDhgGF9iVLlki/fv1U9m8w73W0Z/VyN/uRz58/Xx3maRymed111ylbEjwAMK5FP2+++ab6OxQLmWgK7W7WDOYFwRrzgQCMYue9bm7L7OVu5egk5u7fv9/vYFS0a2d5AiH9tttus838tpuXnUjuJLSjHQjzeDvCeCji9g2ESIT2QDY6ZqHdyWbGygDznzBhgnTv3j1g2J1iY77QiV2k37tZmxTa3VBiHRIggXAIJKvQfqSwTIbPK5Bvvi+VxidlyKguOVK9cppAZH//X8Xy3PIiKS4pkxGdcqTNGZnhTN32Gt1uRKIGjg2RAAmQQIgEuN+GCIzVSYAESCBMArrttxTaw1woOl5mFvTMB2Nas9PN4jCEdMPDHcxgOwKLk2HDhimrEZQWLVooYblOnToBsZpF75NPPllefvllVb9v376yevVqdR0yrCGyX3DBBX7t4KBKWMsY2cZuBdxECO333HOP8gQ37G7MVjt2cHbu3CndunWTNWvWqK/NHvZuxFzrwaiBvMX/85//qAcAxrkGgQKFhyv/+Mc/1AMC89sJTmIw2kNmOKx+cIioUdy8gRCJ0I5+rAej4jPrYaj5+fkycuRI5fMf7IBaiOyoBwsZu7czjHm5iY1R14ldpN+72csotLuhxDokQALhEEhWoR1z+XpPqTz4eoEcyC+TzHSRvNw0OVoiAhEeGewd/5IpQ6/MiVo2O/rU7UYknDXDa0iABEggGgS430aD4v9n703gbar3///3GffhmCsqlwo/RFJKEUWDNJuJiIQkCaHpi0uTIeVKmlAyRWlS3UYhdC+uFAlRFF25cmXqzPv/f33cta2zzh7W3mcPa+3P6/N49Kiz92d9huf7vd891mu91/vDMUiABEggNAHd4q12QjsO50S26eHDh0N7Q4AeqEsO0fGUU06JeAw3XhhI0LMeGGmuFQ7xtE+fPvLOO++oLUM4hjBsFoeDHTDpT5jEZxCkkWkMWxptwoQJqoyMVeBEP8yLch9GQ314/BNMDE2E0I6DRlHfHi3UgZrog72Za+Sba9jbEXOR0Y0yO0aN/WBzFhYWCh5aIIse5XyQ6Y6GQ4EbNWqkxPXOnTtL5cqVS7h3KDHYuODzzz9XbzoYB+Tiocrs2bNVmZZArbRCuz//sArtBmucA4DMe7DdsmWLWhLengD3Nm3aqDc7atWqFfLnbcc2xiCh2JX2+5CLFREK7XYosQ8JkEAkBJwstGM/qO/+4ud58s3PhZKTL4KzsKtWSJGOTTOkw8UZkhadM1B96HS7EYnEZ3gNCZAACUSDAONtNChyDBIgARIITUC3eKud0G4V5UK7RMkeTZs2VRmvEBjZSIAESCDZCVBoT3YLc38kkDgCiRTaE7frwDPrdiPiRBtwTSRAAnoQYLzVw87cJQmQQOIJ6BZvtRPaUQICWbPHjx+P2NtwACIybLOzsyMegxeSAAmQgFsIUGh3i6W4ThJwHwEK7cVtptuNiPs8lismARJIFgKMt8liSe6DBEjA6QR0i7faCe1Od0CujwRIgAScRoBCu9MswvWQQPIQoNBOoT15vJk7IQEScBMB3YQfN9mGayUBEkguArrFWwrtyeW/3A0JkAAJRJ0AhfaoI+WAJEACIlImM0XeH1GWLEwEdLsRofFJgARIIFEEGG8TRZ7zkgAJ6EZAt3irndBuHIYKx8aBpmjhHo6q62GougUD7pcESOAEAQrt9AQSIIFYEGjdIF1Gt/fEYmjXjqnbjYhrDcWFkwAJuJ4A463rTcgNkAAJuISAbvFWO6HdOAwV/ogDTdE6deok69ats+2iPAzVNip2JAESSAICFNqTwIjcAgk4jIAnXWRa7zJSp1qqw1aW2OXodiOSWNqcnQRIQGcCjLc6W597JwESiCcB3eKtdkI7M9rj+XPiXCRAAslAgEJ7MliReyABZxBAuZhL66RJ9+YZFNn9mES3GxFneCVXQQIkoCMBxlsdrc49kwAJJIKAbvFWO6E9Ly9Pli9fLmeeeaY0bNhQUlJSEuFnnJMESIAEXEMAQjva+vXrXbNmLpQESIAE3EhAtxsRN9qIayYBEkgOAoy3yWFH7oIESMD5BHSLt9oJ7Xv37pUuXbpItWrV5NVXX5WCggJVo71ixYoyaNAgKVuWh3I5/2fKFZIACcSTAIX2eNLmXCRAAjoT0O1GRGdbc+8kQAKJJcB4m1j+nJ0ESEAfArrFW+2EdqNGe/Xq1ZXQfvjwYVWj3fgbgjsbCZAACZDASQIU2ukNJEACJBAfArrdiMSHKmchARIggZIEGG/pFSRAAiQQHwK6xVvthPZ9+/ZJ9+7dBYL7xIkTpWbNmjJw4EA544wzZPLkyVKuXLmQnpaWlqYy4vFvNhIgARJIdgIU2pPdwtwfCZCAUwjodiPiFO5cBwmQgH4EGG/1szl3TAIkkBgCusVb7YR2r9crI0eOlClTpkTsYU2bNpUlS5ZIjRo1Ih6DF5IACZCAWwhQaHeLpbhOEiABtxPQ7UbE7fbi+kmABNxLgPHWvbbjykmABNxFQLd4q53QDnfcs2ePjBs3TtasWSNbtmwJ20MptIeNjBeQAAm4mACFdhcbj0snARJwFQHdbkRcZRwulgRIIKkIMN4mlTm5GRIgAQcT0C3eaie0I6N9//79Ur58eXXwqbVmO2u0O/jXyaWRAAkkhACF9oRg56QkQAIaEtDtRkRDE3PLJEACDiHAeOsQQ3AZJEACSU9At3irndBu1GivVKmSOgz1P//5j9x2221SpUoVmTdvnpxyyilJ7+TcIAmQAAmEQ4BCezi02JcESIAEIieg241I5KR4JQmQAAmUjgDjben48WoSIAESsEtAt3irndBuzWA/fPiwdOrUSapXr66Ed2a02/2psB8JkIAuBCi062Jp7pMESCDRBHS7EUk0b85PAiSgLwHGW31tz52TAAnEl4Bu8VY7oX3v3r3SpUsXycnJUcJ65cqVKbTH9zfG2UiABFxGgEK7ywzG5ZIACbiWgG43Iq41FBdOAiTgegKMt643ITdAAiTgEgK6xVvthPa8vDy55557ZObMmRG7JA9DjRgdLyQBEnAhAQrtLjQal0wCJOBKArrdiLjSSFw0CZBAUhBgvE0KM3ITJEACLiCgW7zVTmiHD65du1aGDRsma9asicglKbRHhI0XkQAJuJQAhXaXGo7LJgEScB0B3W5EXGcgLpgESCBpCDDeJo0puRESIAGHE9At3moptBs+ePz4cfnuu+9k4MCBcsYZZ8jkyZOlXLlyIV00LS1NqlWrJvg3GwmQAAkkOwEK7cluYe6PBEjAKQR0uxFxCneugwRIQD8CjLf62Zw7JgESSAwB3eKt1kI7XMx6OCoPQ03MD4+zkgAJOJcAhXbn2oYrIwESSC4Cut2IJJf1uBsSIAE3EWC8dZO1uFYSIAE3E9At3movtIfjrF6vV7755ht5++235a677pIzzzwznMvZlwRIgARcSYBCuyvNxkWTAAm4kIBuNyIuNBGXTAIkkCQEGG+TxJDcBgmQgOMJ6BZvKbTbcMnc3Fx58803ZcaMGaquO2u024DGLiRAAklDgEJ70piSGyEBEnA4Ad1uRBxuDi6PBEggiQkw3iaxcbk1EiABRxHQLd5SaA/ifj/++KO8/PLLsnjxYsF/G61ly5ayaNEiZrQ76qfLxZAACcSKAIT2ih1XxGp4jksCJJBAAuWyUuTiWmnSvXmG1KmWmsCVcGoQ0O1GhFYnARIggUQRYLxNFHnOSwIkoBsB3eIthXaLhxcWFspnn30mU6dOlVWrVsnRo0dVD9Ruv+6669TBqZdffjkPQtUtMnC/JKAxAQrtGhufW9eGgCddZFrvMhTbE2xx3W5EEoyb05MACWhMgPFWY+Nz6yRAAnEloFu8pdD+P/fav3+/vPbaa+qfTZs2+Zyudu3aMmDAAOnTp49UrVo1rs7IyUiABEjACQQotDvBClwDCcSeQOsG6TK6vSf2E3GGgAR0uxGhK5AACZBAoggw3iaKPOclARLQjYBu8VZroR2Hm8LgTz31lHz00Ufyxx9/KH8//fTT5corr5S1a9dKo0aN5NVXX1UZ7WwnCfzyyy/SqVMnWbdunfpwyZIl0rFjR7+I0HfWrFnqTYGdO3fKvn37pFy5clK3bl31dgAeYjRu3FhSUlJKXG93Hrv9MMGxY8ekb9++qiSQ0Ro2bCjz589X6wjUvvrqK+nVq5faA9qoUaNkwoQJJdZt7ocHNXPnzpXmzZura6zrvO222+TFF1+U7OzsYtMG24/1Ozt+2b59+xJ+jLc3li5dKgsXLpQNGzbIjh071FA1atRQfn/rrbcqm1rXZmc+o8/333+vuH7xxRfy3Xff+X5jderUUfbHujp37iyVK1cuMezkyZMVYzR/6zcuCMbbPIbddRtzvfTSS7757V5r/h1Ew1/szhvrfhTaY02Y45OAcwh8/nDx/x85Z2V6rES3GxE9rMpdkgAJOJEA460TrcI1kQAJJCMB3eKtlkL74cOH1eGmEH9xuCkahF+IoRA+O3TooARBCMnVq1en0O7nl25H2MYhss8++6xMmTJFieuBGth36dJFJk6cKKeddlqxbnbmwQV2+6GvVQA1JsRaBw8eHHCd1uusIrod4de6zlNPPVWee+456dq1q+19R0NoP3jwoIwYMUJeeeWVoHEcD5wgOEMYD6fhN/boo4+qMw6MB1iBrq9Xr548+eSTSkw3P2xJNqE9En8Jh3ks+1JojyVdjk0CziIQL6H9eK5X5q3Ol082FcihY17xikj5rBS56Jw06dsqQ6pXCV4v/j9HvLL4H/myenuB/H7EK+XKpMi0Xlkhr3MW7ZKr0e1GxOn24PpIgASSlwDjbfLaljsjARJwFgHd4q12QvvevXuVqAvRFK1+/fpK4Ovfv7/UqlXL542GmEmh3f8PNJSwDZF93LhxSmg36tyH+qm3bdtWXnjhBTn77LNL2CFU5nyo9ZjnhgA8ZsyYEsu54YYbVPZ5lSpV/C7Vn0DvLyM9nIx2TAQxe968ecUO141lRjve5HjwwQdl0qRJoUyivsfvBYK53bc6IOIPGjRIHRhst+EtkunTp6uHW0ZLNqEd+wrXX+zyi3U/Cu2xJszxScA5BOIhtP98oEj+741c2fvfIsHLbBDY8e9jOV4pKBLBAa2PtPPIJbXTSoCBIL9gdb7MXZUn+YUnvs5IEzmzcqo80TVLTq9U8u0459ANvRLdbkRCE2EPEiABEogNAcbb2HDlqCRAAiRgJaBbvNVOaDcEzD179siQIUNUCRF/tdcptAcPDqGEbZTQQHa4kcmObF783b17d6lWrZpAiMfbBBB7UbbHaLAJPvN4TtSIDTWPcZ3dfhCBUf7lww8/VJf269dPPvnkE/n555+lZs2aqkZ/q1at/G7en9COjPS//e1v0qNHD9814QrtuBAlaFAmxcjoDkdoD1a2x99Gdu/erTLoURoJDb8BCO/IWsf8eBg1fvx4lcmOhj2Cy/XXXx/y/xgQ8fGABf8YDYcII3seb4yULVtW2f7bb7+VadOmyTvvvON7EIM1zZ4921eqJhpCu78F2x3Xbr9AUKLhLyGBx6kDhfY4geY0JOAAArEW2iGOP/B6jnyzu1DOPi1VxnTwyFmnnsheR2b7Y+/myte7CuXcM1NlUvcsKes5KZxDZJ/xaZ68vT5f9W9WJ036tc5U4yRL0+1GJFnsxn2QAAm4jwDjrftsxhWTAAm4k4Bu8VY7oR2Hnt55553y/vvvKw9F2ZILL7xQ1QlHregKFSqozym0B/8BBxOCrWI23hpARnTLli1LDIq+OGwWYjGaVey2K6Db7bds2TK5/fbblZiMuuwo2wJh3xDeIQhDYPXXApWcsWakRyK0n3feeUrMhi+a/c9fJr/dvQayoHl9eIsD87Zo0aJYd/DBw4OVK1eqz8Fo5MiRIaM6ar0ja3vr1q2qr/XBiXkACO4Q+FHHHZnseKMAb5AYza7QHYy3vwXbHdduPzuczX3C8ZeQwOPUgUJ7nEBzGhJwAIFYC+2b9xTKw4tyVamYx7p4pHHN4lnr3/xcqLLd01JFnuqRJXWqnRTRv/25UEa/mSs5eV7p2TJTerbMEHfnr5c0uG43Ig5weS6BBEhAUwKMt5oantsmARKIOwHd4q12Qjs8Clm333zzjRJ/cRgkhEs04xBUCL8oX4IMW5aO8f8bDCb2msVsXI3s6NGjRwf8MVvFWZR1MTKi7YrKdvtBLMbht2jIrp85c6bKor733nvVZ1dccYUsWLCgmOBrLDyQ0I7vx44dq/5BRngkQjvGuOOOO+T5559X2fyxzGjftm2bOuh048aNamtt2rSRhx56SC677DLfmwSRRl6zOB2MpZ3x7QrdbhPaw/EXO5zi0YdCezwocw4ScAaBWAvtG34qlMkf5EqZzBS/pV72HiySIXNz5M88r4zrlCVNa50Q4iHMj30zR1ZvL1QlZcZ3zlIlY5Kt6XYjkmz2435IgATcQ4Dx1j224kpJgATcTUC3eKul0G52UWTVfvDBB0p0X7Vqla+MBTKrcYgjsk9fffVV2/Wp3e3+9lcfTAhGnfW7775bDRYoY9o805EjR5TIbGS1I7sZh3SWL18+qqVjrFnaELUHDhwoZqEfbzjg8549e5aAYRZ08QAGJVXwwAYNWfvwk0svvTQsoR3lVIzzAsx1ymMptOfl5cn999+vaqKbG+ZHRv1VV12lxHdk2ael2Vcxjh8/rkrxLFy4UA1rfmBi37NO9kwmoT1Sf4mEWyyuodAeC6ockwScSSDWQnuoXS/7rkAmvZ8rlbNTZGqvMlKt4omc9d/+8MrQuX/KoeNe+b/2WdKirv3/P4Wa00nf63Yj4iT2XAsJkIBeBBhv9bI3d0sCJJA4ArrFW+2FdrOr/fjjj0pwX7x4seC/jYZMX5SbwaGpgQ7KTJzLJmbmYEIw6o0jQxqtadOmSkCvUaNG0IVCmIdAj9a6dWsl1kL4tc5jd7f+6pbj7QXUIz9w4IAqGzN//nxp3LixWAViiMUoKZOZmVlsOmvm9MMPPyzPPPOMbN68WfUzMtIh3KMO/M6dOwW16XHAKgR1NOt+sGccGvrFF1+o71HPfM6cOaqOOR442CkdE4qJdQ3ov2vXLvWQ4eOPPw54eaNGjdQhwWCWnZ0daho5dOiQ9O7dW9577z3VF/tAmZ5Im5OEdjt7AE88pDFaNPzFzrzx6EOhPR6UOQcJOINAooR2ZLB/9G2BzFuVL0dzvHLX1ZnSsWmGD8o/dhTK+Ldz5NRyqTL8hkx5bVW+bNlTqA5ERR335nXSZNA1mVIp293FZHS7EXGG13MVJEACOhJgvNXR6twzCZBAIgjoFm8ptPvxssLCQvnyyy+V8IuDOpHZjlaxYkWV6Ysa1DfffHNY2b6JcOZYzhlMaDeL5pEI7eZroiW0o1wQysZMmTJFYTHKxuBwTjTUKYdIjGYW4c0MrcIproGfoM44GjLcIdDjoYJdoR0PBHJycuS+++5TDwDQUA8dpV1iKbRjnmPHjqmyOXi4tGnTpoDugnXgYNRQD5nslO9566231L78NesDgWQT2iPxl1j+hsMZm0J7OLTYlwTcTSCeQrtRJgaHoBqtUtkUGdQmU65qmF6s/vrSDQUy9aNc8aSLFHlFCgpFymWdENUhzGOEU8unyJPdsqRWVfcejqrbjYi7fy1cPQmQgJsJMN662XpcOwmQgJsI6BZvKbSH8E4cngqBDP8YYqRd8dhNjh/uWoOJqqhVjrrsaHZZxTqjfffu3arm/tq1a9W6jLIxxr63b9+uDv80AsCzzz4rgwcPLobFXy1wiMMQ6PFABg2lhoYOHSrDhw+3ldEOof3GG29UpXZQLgcNJVsmTpwof/3rX2OW0W7eGB4s/fDDD7J8+XL59NNPZc2aNbJv375iex81apTgTQXUoA/UrBntTz/9tAwbNqxY93CEdnNfvE0SqIRTPGq02/l9hMpox5sN4fqLnXnj0YdCezwocw4ScAaBeArt+w555eHFOfLHca8UFp0QzNX/B2ukyf+19yjh3GgzPsuTJWvz1Z/VK6fKI+09Uu+ME4L6tn8XyZg3c+TAEa/r67frdiPiDK/nKkiABHQkwHiro9W5ZxIggUQQ0C3eUmi36WXGAaovvviiKhWCAzNDlUOxObQruwUT2lFOBUIzmp0a7XhjoE+fPvLOO++oa2JRo33evHlKzD569Kgt3v6E3UCCLsRyiPKGOA3B/h//+IcqPxSqdIxR4uaf//ynYrB161a1vo4dOyrx23i4Yy6FYydz3NYmA3Qy3uh44oknlPCOhtI3b7zxht9DYo1hUPv9rrvuUoI42qBBg1QdeLM4H6nQbi4nZF12PIT2YEJ/INbR8JfS2DGa11JojyZNjkUCziYQT6HdSmL3gSKZ/H6ufP9rkZx7ZqpM6p6lysKgTfs4T979V75UyU6RCd2zpLYla33F9wUyYWmueDJS5KkeWVKnmjuz2nW7EXH2r4GrIwESSGYCjLfJbF3ujQRIwEkEdIu3FNoj8D7Uz05PT0/60jHBSncEE3uXLVumanPj8FE0ZLjjn0DZ0CtWrFD9f/75Z9XffIimXVE5WD8IwPfcc4/MnDnTtrVxGC7eYmjVqpXvmkDCKfzBnJFunsSu0I4HOePGjVP/+GvREtrtiOHG/GY7+qvz7m+dENbvvfde9RUOVkUd/HPPPTcg92AiuVmUD/ZmxN///nflPyi9c9FFF8mbb74pZ599dsA57Zaksdsv0ETR8BfbDhvjjhTaYwyYw5OAgwgkUmgHhh2/FcmohTlyPNcrD7fzyBX10xUdQ2hvck6aTO6eVYLY70e9Mmxujuz7o0hG3uSRNueduM5tTbcbEbfZh+slARJIHgKMt8ljS+6EBEjA2QR0i7cU2p3tjwldnTkz/YorrlBZ/NWrV1dr2rZtm6ojvnHjRlWbHKL09ddfr747ePCgqlH+4Ycfqr/r16+v6t2bRWtjY+g7YMAAdWAqmlXgjobQbl5rOEBHjBghEFuNFkwU/vrrr5XYaxyMalxjV2hH/19//VV69uzpOxjVvNZoCe0Y0ywgo0wNbAdR3NpwKDAeUFgPjw3G8Pvvv1dnGIAHGmyL+SpUqOD3stWrVytu/rL/zd/Bx/72t7+p8j7WZt6Pncx7uwK63X6BeETDX8Lx11j2pdAeS7ocmwScRSDRQvvhP70yfH6O/LS/SPpdmSndm584EPXt9fky/ZM8lcn+dM8sX312g575uqHXeeTmJhTaneVZXA0JkAAJOIuAbsKPs+hzNSRAAjoR0C3eUmjXybvD3Ks5o7lcuXLqMNH7779fUFrkqaeekkcffVSNeMEFF8jrr78u9erV880AUd58wCfK7EB0veOOO5RYf/z4cfn8889V3W/UBDcayo2gtrfH41EfRUNoh8iPjHM0iP7Ism7SpEkJGtbMd+vDhVAlSszCrDF4OEI7rjGL2+YFRlNo37BhgxLDjTI1l112mTrQ9eqrrxYcDotSPsgmf/zxx1WdebQbbrhBUGM81IGoyMzHYa7GAbG4FnXrIdjjQQzGxxsAW7ZsUT6D7HOI7GhWVngjAsL6ypUrfd8/8sgj0q1bNzXO4cOH1UMCzAc/QUP5HZR3yszMDOjtdgV0u/0CTRQNfwnzJxuz7hTaY4aWA5OA4wjEWmj/dHOBvPBZnpx1aqqM7+wJKpgPvjZTOlx8QmhfubVAnng3Vypnp8jUXmWkWsXiZ4Ywo91xrsQFkQAJkICjCegm/DjaGFwcCZBAUhPQLd5SaE9qdy7d5qy10wONhvrkU6ZMKSZuQkxFGRQcKmq3LjoE2Zdeeknq1Knjm6q0QvuxY8ekb9++SsBGC1Vr21zLHQ8XUG8cNePRQgmnODjXfDAqrglXaA9UhiaY0G7HyuZ1hCpTYx3v9NNPl6lTpyqB207DWwp4G8A43NXONegDIR4iufnsAzx0QdkhOz6Edc6aNUs9FAjW7Aro/h6chNqL+UDUaPgL5jMfFGw9cDUa34faE76n0G6HEvuQQHIQiLXQbgjmqL2OGuzWWuqBSsf895hXhs3LkT2/F0nf1pnS47ITArzRjBrtZTL9j+sW6+h2I+IWu3CdJEACyUeA8Tb5bModkQAJOJOAbvGWQrsz/dAxq1q1apX079/fl/1sXVjbtm1VWRh/NbEhGkNonzZtmi/j2N/GIGjj8E9kUP/lL38p1qW0Qrs1exvZz8jMD9R2794tXbt2lbVr16ou/fr1k+eee049RAglnKK/9WDUcIV2jGE9GNUYF4zQrEzsOIt1HXgAgexwCNPBRGyI1+iHjPRANfb9zY/xcZgq2OGBTbCGNyEwPh6IZGdnF+tq94FNOOt0itBux1/Qh0K7HQ9nHxIggWgRiLXQbi7xct5f0mR0B4+cWv5EdvqhY1557N1c+XpXoRLgJ/fIkgplTmauL1iTL7OX50kZT4o8eLNHWtRNU9dt+3eRjHkzRw4c8aqa7mM6eqR4vnu06MR+HN1uRGJPlDOQAAmQgH8CjLf0DBIgARKIDwHd4i2F9vj4latn+emnnwT12nHo5I4dO6RixXcp0M4AACAASURBVIrSsGFDVaPdnzhq3SwyvZEp/sEHH6iSIfv27ROI63Xr1pXLL79cZUo3a9bMr5BbWqHdLKraOdAT2d7I0J8xY4baBvaJUjONGze2JbRDGB4+fLjv+kiEdn/lV6KZ0W7YB/PgQcqcOXPU3mAbNMO+bdq0UfXTa9WqFbH/wn6LFi1SvmPYHoM1aNBAUE+9Q4cOcs011/hKBfmbKNA6zT505513SqNGjWyt00lCeyh/wYYotNsyKzuRAAlEiUCshXYs818/FaoyMIeOeyUlRaR8Vor697EcrxQUiRLen+yWJbWqphbbVV6ByPi3c+QfPxSKV0SQFZ+WInI0x6v+Rv32id2zVHkZtzbdbkTcaieumwRIwP0EGG/db0PugARIwB0EdIu3FNrd4ZdcJQmQAAkkjABLxyQMPScmgbgTiIfQjk0he/3lL/LknzsL1X+jVcpOkUtrp0n/KzPVf/trhUUnDkZ9a12+7D/sFSjs6Htto3Tp2SJDie9ubrrdiLjZVlw7CZCAuwkw3rrbflw9CZCAewjoFm8ptLvHN7lSEiABEkgIAQrtCcHOSUkgIQTiJbQnZHMumFS3GxEXmIRLJAESSFICjLdJalhuiwRIwHEEdIu3FNod54JcEAmQAAk4iwCFdmfZg6shgVgSoNAeS7qhx9btRiQ0EfYgARIggdgQYLyNDVeOSgIkQAJWArrFWwrt/A2QAAmQAAkEJUChnQ5CAvoQoNCeWFvrdiOSWNqcnQRIQGcCjLc6W597JwESiCcB3eIthfZ4ehfnIgESIAEXEqDQ7kKjcckkEAGBMpkp8v6IshFcyUuiRUC3G5FoceM4JEACJBAuAcbbcImxPwmQAAlERkC3eEuhPTI/4VUkQAIkoA0BCu3amJob1ZxA6wbpMrq9R3MKid2+bjciiaXN2UmABHQmwHirs/W5dxIggXgS0C3eUmiPp3dxLhIgARJwIQEK7S40GpdMAmES8KSLTOtdRupUSw3zSnaPJgHdbkSiyY5jkQAJkEA4BBhvw6HFviRAAiQQOQHd4i2F9sh9hVeSAAmQgBYEKLRrYWZuUlMCKBdzaZ006d48gyK7A3xAtxsRByDnEkiABDQlwHirqeG5bRIggbgT0C3eUmiPu4txQhIgARJwFwEI7Wjr169318K5WhIgARJwGQHdbkRcZh4ulwRIIIkIMN4mkTG5FRIgAUcT0C3eUmh3tDtycSRAAiSQeAIU2hNvA66ABEhADwK63YjoYVXukgRIwIkEGG+daBWuiQRIIBkJ6BZvKbQnoxdzTyRAAiQQRQIU2qMIk0ORAAmQQBACut2I0BlIgARIIFEEGG8TRZ7zkgAJ6EZAt3hLoV03D+d+SYAESCBMAhTawwTG7iRAAiQQIQHdbkQixMTLSIAESKDUBBhvS42QA5AACZCALQK6xVsK7bbcgp1IgARIQF8CFNr1tT13TgIkEF8Cut2IxJcuZyMBEiCBkwQYb+kNJEACJBAfArrFWwrt8fErzkICJEACriVAod21puPCSYAEXEZAtxsRl5mHyyUBEkgiAoy3SWRMboUESMDRBHSLtxTaHe2OXBwJkAAJJJ4AhfbE24ArIAES0IOAbjcieliVuyQBEnAiAcZbJ1qFayIBEkhGArrFWwrtyejF3BMJkAAJRJEAhfYowuRQJEACJBCEgG43InQGEiABEkgUAcbbRJHnvCRAAroR0C3eUmjXzcO5XxIgARIIkwCF9jCBsTsJkAAJREhAtxuRCDHxMhIgARIoNQHG21Ij5AAkQAIkYIuAbvGWQrstt2AnEiABEtCXAIV2fW3PnZMACcSXgG43IvGly9lIgARI4CQBxlt6AwmQAAnEh4Bu8ZZCe3z8irOQAAmQgGsJUGh3rem4cBIgAZcR0O1GxGXm4XJJgASSiADjbRIZk1shARJwNAHd4i2Fdke7IxdHAiRAAoknQKE98TbgCkiABPQgoNuNiB5W5S5JgAScSIDx1olW4ZpIgASSkYBu8ZZCezJ6MfdEAiRAAlEkQKE9ijA5FAmQAAkEIaDbjQidgQRIgAQSRYDxNlHkOS8JkIBuBHSLtxTadfNw7pcESIAEwiRAoT1MYOxOAiRAAhES0O1GJEJMvIwESIAESk2A8bbUCDkACZAACdgioFu8pdBuyy3YiQRIgAT0JQChvWLHFfoC4M5JIAIC5bJS5OJaadK9eYbUqZYawQi8REcCut2I6Ghj7pkESMAZBBhvnWEHroIESCD5CegWbym0J79Pc4ckQAIkUCoCFNpLhY8Xa07Aky4yrXcZiu2a+4Hd7et2I2KXC/uRAAmQQLQJMN5GmyjHIwESIAH/BHSLtxTa+UsgARIgARIISoBCOx2EBEpHoHWDdBnd3lO6QXi1FgR0uxHRwqjcJAmQgCMJMN460ixcFAmQQBIS0C3eUmhPQifmlkiABEggmgQotEeTJsfSlcDnD2frunXuOwwCut2IhIGGXUmABEggqgQYb6OKk4ORAAmQQEACusVbCu38MZAACZAACQQlQKGdDkICpScQL6HdKyIrvi+QOV/my68Hi6SgSCQjTaR2tVTp2SJTmv2/NEnxs53juV6ZtzpfPtlUIIeOeQXjlM9KkUtqp8mgazKlUra/q0rPhSMUJ6DbjQjtTwIkQAKJIsB4myjynJcESEA3ArrFWwrtunk49xtXAnfffbe88MILas6BAwfK888/75t/8uTJMmrUqLDWs2TJEunYsaO6xjy23UGsa7Be99Zbb0mnTp2CDtegQQOpU6eO3HvvvXL11VdLSspJ8eWXX35R169bty7kGOedd57079+/xBjWCzHmrFmz5LPPPpOdO3fKvn37pFy5clK3bl25/PLLpU+fPtK4ceNi6zDGKO1+gm3iq6++kl69eqk11a5dW+bOnSvNmze3awpfv2PHjknfvn1l8eLFvs8aNmwo8+fPV/sK1MzzB5sU9mrdurXyv0aNGoW9PlxAoT0ibLyIBIoRiIfQnlcgMvH9XFmxpUAJ5WU9KZKZJpKT75WcfBGE6w4XZ8igNpnFxPb/HvPKw4tyZPu+IvU5DnJF3yM5XvF6RapVTJHHumRJrao81DXWbq3bjUiseXJ8EiABEghEgPGWvkECJEAC8SGgW7yl0B4fv+IsmhJIRqHdMCXE7rFjx8r999/vE7ntCu3BxjC+y83NlWeffVamTJmixPVADevo0qWLTJw4UU477bRi3ewI7XbW4m/uaAntgQRz7H3w4MGlFtqNAWrUqCFPPfWUdO3aNexfI4X2sJHxAhIoQSAeQvvif+TLS8vypIwnRQa3yZRrz09Xwnlhkci81XmyYHW+ZGWmyKOdPXJ+zTTfGmctz5OFa/KlcnaKPNLeIxecdeK73QeKZPzbubLrP0VyRf10GdPR4zcbnuaOHgHdbkSiR44jkQAJkEB4BBhvw+PF3iRAAiQQKQHd4i2F9kg9hdeRgA0CySy0Y/unn366yja/4YYbFI1whXZcU7NmTXnttdekVatWPqIQ2ceNG6eE9qNHj9ogLdK2bVv19sDZZ5/t6x+O0O5vP8EmjpbQ/uijj8qYMWNKTAWmyJKvUqWK32XYzWg3X9yiRQvFulatWraYGp0otIeFi51JwC+BWAvtf+Z55f75ObLt30XSrVmGDLgqs9g6UBpm+Pwc+WFfkfS7MlO6N89Q3x/+88Tnu/YXqWu6NjvxudFQhmbC0lzJ9qTI0z2zpOYpzGqPpYvrdiMSS5YcmwRIgASCEWC8pX+QAAmQQHwI6BZvKbTHx684i6YE7Art7du3l1dffVUqVqxYKlLB5rMzsFmYbtq0qaBUDTKh0bxerxLSp06dKi+//LJPAB80aJBMnz5dZbVbhXZzqRtj/sOHD8tzzz0nTz/9tBw4cEB9PGLECEEpHaPhOmRzG5nsKM2Cv7t37y7VqlUTCPFr1qyRSZMmyUcffeS7bsiQIeozj8ejPivtfoIxi4bQfvDgQVV+5sMPP1RT9evXTz755BP5+eef/T6AMK/HzvwYf9q0aeqtAOOBxaJFi8LOaqfQbufXwz4kEJxArIV2COZj3syVX34vkoHXZEqb89JLLGjkwhzZ8FOhtLsoQ4a0PSHEb95TKA8vypXUVJGnemRJnWrFhfTf/vDK0Ll/iiov086jMtvZYkdAtxuR2JHkyCRAAiQQnADjLT2EBEiABOJDQLd4S6E9Pn7FWTQlkExCu2FCa03xW265RebMmSOVKlWyJbRjnEOHDknv3r3lvffeU8Oaa8dbxef69esrYb9ly5YlvAh9BwwYoB4IoFmz44MJ7Xb2E8xt7Qjdodx+2bJlcvvtt8vevXsFddnxAAIPCgzh3foAwjye3fnxMKNnz57y8ccfq8sx/siRI0Mtrdj3FNrDwsXOJOCXQKyF9lDY/3P4ROb6b38UycibPD4hfuXWAnni3VypWiFVnumVJaeUK37o6dEcrwyflyM79xfJ0Os8cnMTCu2hWJfme91uRErDiteSAAmQQGkIMN6Whh6vJQESIAH7BHSLtxTa7fsGe5JA2ASSUWgHBPO+zJnvdjLacb1V/DUL7WbxGX3Hjx8vo0ePDsh+w4YNctttt8nWrVtVH5RhQdkZNDtCe7D9BDO4XaE72BgQvFE3HQ3Z+jNnzpTZs2erg2bRrrjiClmwYIFUr169xDB25zezRj17HLKKhyPhNArt4dBiXxLwTyBRQjvqs2/+pVBeXJanyso0q5MmYztmSeb/9PKlGwpk6ke5ck7VVHn6tiypUKa40I7d+MuEp51jQ0C3G5HYUOSoJEACJBCaAONtaEbsQQIkQALRIKBbvKXQHg2v4RgkEIBAMgrt1oxzc9kbO0L7b7/9Js8//3yxcibmgz9RZx3c0FBLHDXFUVs8UDty5Ijccccdvqz2Tp06ySuvvCLly5e3JbQH208wx7YrdAcaA1nsPXr0kJUrV6ouYIIHDuYHBxDG8Tky0q3NzvyYA2VjjFI/1113nXr7oGrVqmH9Zim0h4WLnUnAL4F4C+2GOG4sJj1V5MYLM6Rf6wwp6zkpplNod5bD6nYj4iz6XA0JkIBOBBhvdbI290oCJJBIArrFWwrtifQ2zp30BOwK7XZAmLO+A/WPZY32wsJC+eGHH1Rt9YULF/pqft9///2qvrq/Gu129oWsbYi/xiGmEyZMkIceekhdaq0Tb2ffrVu3VuvDQa3BMtrt7CeWQvvSpUulb9++KrsfZWOQad64cWM5fvy4qtWOPaDhv1FSJjOz+MGG4R6GCs6o1445wm0U2sMlxv4kUJJAvIX2R9/OlY27C8X7/2ekH8vxSkGRqLIww2/wqKx2o1Fod5a36nYj4iz6XA0JkIBOBBhvdbI290oCJJBIArrFWwrtifQ2zp30BNwstNsxDuqn4xDXSy+9VHW3ZrSHGsOf+BuoLE2wsQJdYxbaQ60F31v3EyuhHQfLomwMss3RjLIxZcuWVX8jix817NHMIrx5PeEI7XXr1lXZ8nfeeadUqFDBDopifSi0h42MF5BACQLxFtrNCzie65WZy/Plg6/zJSszRR7t7JHza54Q2ym0O8tZdbsRcRZ9roYESEAnAoy3OlmbeyUBEkgkAd3iLYX2RHob5056AskstNeoUUPVF+/atavPjnaF9i5dusjQoUOVQJ+WdjKzEgONHTtW1WVHi2ZGeyhn87efYNfYKd0S6Prdu3crbmvXrlVdjLIxRv/t27ersjLG/5DMpXWMPuEI7cY1V155pbz00ktSp06dUDiKfU+hPSxc7EwCfgkkUmjHgvILRR54PUe+2V2oDkJ98BaPWieFdmc5rG43Is6iz9WQAAnoRIDxVidrc68kQAKJJKBbvKXQnkhv49xJT8Cu0G6uc14aKNEsHeNvHRUrVhRkR19++eVy1113qf82t0A12lEr/LHHHpN58+apkjOoPY4DPyGqezwnxB6jPfPMMzJ8+HD1p50a7X/88Yf06dNH3nnnHXVNoBrtkewnmC1KI7SDA2wFFnaaP/+wM//vv/8ub775pjz++OPqbQO0QKVogq2DQrsdK7EPCQQnkGihHaub9nGevPuvfDmvRpo81SNLMtJEVm4tkCfezZXK2SkytVcZqVax+GGoR3O8MnxejuzcXyRDr/PIzU3+d4oqDR4TArrdiMQEIgclARIgARsEGG9tQGIXEiABEogCAd3iLYX2KDgNh9CXQCix081Cu91scrP1gx2GmpubK6NGjVJ1wtEgtkNoR4131Hc32rJly+T2228XiPNo6IN/zH3Mc65YsUL1//nnn9XHY8aMkXHjxqn/DlajvbReG8r2gcbPy8uTe+65R2bOnGl7CTVr1lTlZFq1auW7xu781jI1kdiVQrttU7EjCQQkEGuhfd8hrzy8OEdy8r3ywE0eaXxW8beFsDBDaL/w7DSZ3CNLEHk37ymUhxflSmqqKPG9TrXUYnv47Q+vDJ37p/z3mFcebueRK+pTaI+lm+t2IxJLlhybBEiABIIRYLylf5AACZBAfAjoFm8ptMfHrzhLkhJYt26d9OzZU1Dq49RTT5XZs2fLzTffrHYLQRVZ36hhjjZixAh1aKjR8N8QntGcmNEeiSAbTGjHPnfs2CF33HGHrFq1Su0bB5ZOnz5dZaEb7eDBg9KrVy/58MMP1Ueom/7CCy8UE5nNfQcMGCBLlixRH1kFaScK7du2bZNbb71VNm7cGNavwuo/doV2TIJ68CjzgxaJXSm0h2UqdiYBvwRiLbT/ftQrw+bmyK//LZIBV2VK12YZxdYRqHTM4T+9Mnx+juzaXyR9W2dKj8uKX7fsuwKZ9H6uVCqbIs/0KiNnVCqe8U5zR5eAbjci0aXH0UiABEjAPgHGW/us2JMESIAESkNAt3hLob003sJrtSdw4MABJbR//PHHikW7du0EpU8g+C5dulSJ6zt37lTfzZkzR2VeG01HoR17h4COQzn37dunUKBuOEqpnHnmmT42CxYskPvuu0/AFw310yGoQ6SvXr26HD9+XD7//HOZMGGCrFmzxnfdoEGD5Omnn/aVo3Gi0I6HBnjTAQ0PEebPny9NmjQp8VuyZr7j4Fhwwf7R7AjteIvg7bffVhn+W7duVde1bdtW8caDIbuNQrtdUuxHAoEJxFpox8xGxjpE8ZE3eaRZnRNZ7YVFIvNW58mC1fmSmZEiYzt65OJzTma8z1qeJwvX5EtFy3W7DxTJ+LdzZdd/iuTaRuky6maPyoJnix0B3W5EYkeSI5MACZBAcAKMt/QQEiABEogPAd3iLYX2+PgVZ0liAmbBPNA2W7RooUp/oOa40excZx1v4MCB6uDMQC2aNdojyXwOldGOdUNAfuCBB2Tq1Km+bVjLw0AghjiMQ0Dt1jH3d9BnvIR2O+6NtxZmzJihDoFdvHixuiTUmwzmWu4otYO3I4zs/0gOQ8WckyZNUhnu4TQK7eHQYl8S8E8gHkI7yruMeytXNv1SqBZR1pMimWmiysnk5Iukp4rcdXWmdGxaPGv9eK5Xxr6VKxt+KlRCermsFEFFryM5XvF6RWqekiqTemTJaeUps8fav3W7EYk1T45PAiRAAoEIMN7SN0iABEggPgR0i7cU2uPjV5wliQmg1Im5fIl1q7Vr11ZlOyCqmpuuQjsY7Nq1S3r37i0rV65USMDolVdeUYesGg1iO4R21HQ3DvL050YQoDt27KgO/PzLX/5SrIvThPZhw4apckJGdnko0Xv37t3StWtXWbt2rdqX+SDTSIT2bt26KbG/SpUqYf0iKbSHhYudScAvgXgI7ZgY2es48PTdfxXIvkNFUlAkkpUhUu+MNOnbKkMdhOqvQWyftzpfPtlUIIeOecUrIuWzUuSS2mky6JpMqZRNkT0erq3bjUg8mHIOEiABEvBHgPGWfkECJEAC8SGgW7yl0B4fv+IsSU7g2LFjqj47MpC3bNmisrAbNGggV199tUBcPeecc0oQ0FloB4xFixap7G6jhEyXLl3k5ZdflooVKxZjtX//fsX1gw8+UGzRH+J63bp1lTAP8bhZs2Z+D0t1mtCOEjE4rBUNDxfmzp0rzZs3D/jrwEGmgwcPVuI4WsOGDVWpmcaNGxcrHRPs54WyO/Xq1ZMePXoo0T47OzvsXyOF9rCR8QISKEEgXkI70bubgG43Iu62FldPAiTgZgKMt262HtdOAiTgJgK6xVsK7W7yTq6VBEiABBJAgEJ7AqBzyqQjQKE96Uwakw3pdiMSE4gclARIgARsEGC8tQGJXUiABEggCgR0i7cU2qPgNByCBEiABJKZAIX2ZLYu9xYvAhTa40Xa3fPodiPibmtx9SRAAm4mwHjrZutx7SRAAm4ioFu8pdDuJu/kWkmABEggAQQotCcAOqdMKgJlMlPk/RFlk2pP3ExsCOh2IxIbihyVBEiABEITYLwNzYg9SIAESCAaBHSLtxTao+E1HIMESIAEkpgAhfYkNi63FhcCrRuky+j2nrjMxUncTUC3GxF3W4urJwEScDMBxls3W49rJwEScBMB3eIthXY3eSfXSgIkQAIJIEChPQHQOWXSEPCki0zrXUbqVEtNmj1xI7EjoNuNSOxIcmQSIAESCE6A8ZYeQgIkQALxIaBbvKXQHh+/4iwkQAIk4FoCFNpdazouPIEEUC7m0jpp0r15BkX2BNrBbVPrdiPiNvtwvSRAAslDgPE2eWzJnZAACTibgG7xlkK7s/2RqyMBEiCBhBOA0I62fv36hK+FCyABEiCBZCag241IMtuSeyMBEnA2AcZbZ9uHqyMBEkgeArrFWwrtyeO73AkJkAAJxIQAhfaYYOWgJEACJFCCgG43InQBEiABEkgUAcbbRJHnvCRAAroR0C3eUmjXzcO5XxIgARIIkwCF9jCBsTsJkAAJREhAtxuRCDHxMhIgARIoNQHG21Ij5AAkQAIkYIuAbvGWQrstt2AnEiABEtCXAIV2fW3PnZMACcSXgG43IvGly9lIgARI4CQBxlt6AwmQAAnEh4Bu8ZZCe3z8irOQAAmQgGsJUGh3rem4cBIgAZcR0O1GxGXm4XJJgASSiADjbRIZk1shARJwNAHd4i2Fdke7IxdHAiRAAoknQKE98TbgCkiABPQgoNuNiB5W5S5JgAScSIDx1olW4ZpIgASSkYBu8ZZCezJ6MfdEAiRAAlEkQKE9ijA5FAmQAAkEIaDbjQidgQRIgAQSRYDxNlHkOS8JkIBuBHSLtxTadfNw7pcESIAEwiRAoT1MYOxOAiRAAhES0O1GJEJMvIwESIAESk2A8bbUCDkACZAACdgioFu8pdBuyy3YiQRIgAT0JUChXV/bc+ckQALxJaDbjUh86XI2EiABEjhJgPGW3kACJEAC8SGgW7yl0B4fv+IsJEACJOBaAhTaXWs6LpwESMBlBHS7EXGZebhcEiCBJCLAeJtExuRWSIAEHE1At3hLod3R7sjFkQAJkEDiCVBoT7wNuAISIAE9COh2I6KHVblLEiABJxJgvHWiVbgmEiCBZCSgW7yl0J6MXsw9kQAJkEAUCVBojyJMDkUCJEACQQjodiNCZyABEiCBRBFgvE0Uec5LAiSgGwHd4i2Fdt08nPslARIggTAJUGgPExi7kwAJkECEBHS7EYkQEy8jARIggVITYLwtNUIOQAIkQAK2COgWbym023ILdiIBEiABfQlQaNfX9tw5CZBAfAnodiMSX7qcjQRIgAROEmC8pTeQAAmQQHwI6BZvKbTHx684CwmQAAm4lgCFdteajgsnARJwGQHdbkRcZh4ulwRIIIkIMN4mkTG5FRIgAUcT0C3eUmh3tDtycSRAAiSQeAIU2hNvA66ABEhADwK63YjoYVXukgRIwIkEGG+daBWuiQRIIBkJ6BZvKbQnoxdzTyRAAiQQRQIQ2it2XBHFETkUCSQ/gXJZKXJxrTTp3jxD6lRLTf4Nc4dRIaDbjUhUoHEQEiABEoiAAONtBNB4CQmQAAlEQEC3eEuhPQIn4SUkQAIkoBMBCu06WZt7jTYBT7rItN5lKLZHG2ySjqfbjUiSmpHbIgEScAEBxlsXGIlLJAESSAoCusVbCu1J4bbcBAmQAAnEjgCF9tix5ch6EGjdIF1Gt/fosVnuslQEdLsRKRUsXkwCJEACpSDAeFsKeLyUBEiABMIgoFu8pdAehnOwKwmQAAnoSIBCu45W556jTeDzh7OjPSTHS0ICut2IJKEJuSUSIAGXEGC8dYmhuEwSIAHXE9At3lJod73LcgNmAm+99ZZ06tRJfdS0aVNZsmSJ1KhRowSkX375RfVbt26d+g79Onbs6Ot39913ywsvvKD+Pu+88+S1116TCy+8sMQ45n4DBw6U559/3tdn8uTJMmrUKPV3+/bt5dVXX5WXXnrJ99mpp56qxr3++usDGnHs2LEyfvx49X3Dhg1l/vz50rhxY1tG93q9smrVKpkzZ4589dVXsmXLFnUdeDRq1Ei6du0qHTp0kAoVKgQdD6xmzZoln332mezcuVP27dsn5cqVk7p168rll18uffr0UWtKSUkJm7OtjYhIYWGhLF26VBYuXCibN28Oey9mOwWaE1zq1aunbIU9ZWcHF8Wwnr59+8qBAwd8Q44YMUJg90DN7J/++oDrOeecI5dcconAny666CK/XM3XlsY+dvlTaLdLiv1IIDCBeAntXhFZ8X2BzPkyX349WCQFRSIZaSK1q6VKzxaZ0uz/pUnJaC1yPNcr81bnyyebCuTQMa9gnPJZKXJJ7TQZdE2mVMr2dxUtHm0Cut2IRJsfxyMBEiABuwQYb+2SYj8SIAESKB0B3eIthfbS+QuvdhiBWAjt2OLgwYNlypQpkpmZWWzH4QrtELt79eqlBGu0YMIsBNyePXvKxx9/rPpC/H3xxRdLrMGfCfbs2SOPPPKIgMfRo0cDWgnC8qRJk+SWW24p0Sc3N1eeffZZtW+I64EaxOEuXbrIxIkT5bTTTivWLdQDlJjqgQAAIABJREFUDTvuA2F9+PDh8umnnwbtjr08+eSTSii3iv52hHbz4HgIg4ciVapU8TsnHmLAJ2bMmFHs+yuuuEIWLFgg1atX93tdKKHdfBG43nvvvYKHLR5PyZIT0bCPHf7oQ6HdLin2I4HABOIhtOcViEx8P1dWbClQQnlZT4pkponk5HslJ18Ez0M7XJwhg9pkFhPb/3vMKw8vypHt+4rU5zjIFX2P5HjF6xWpVjFFHuuSJbWq8lDXWPu4bjcisebJ8UmABEggEAHGW/oGCZAACcSHgG7xlkJ7fPyKs8SJQKyE9tNPP11ldd9www3FdhKu0I6LIZi/8847apy2bdvKvHnzBNnt1rZs2TK5/fbbZe/evSqDHNnyEN5DtR07dsiAAQPkiy++CNVVfV+/fn15+eWXpWXLlr7+EHHHjRunhPZgQr15AuwFbwGcffbZvo9LK7SvXbtW7rnnHlm/fr2tvcBOeMCAa8xie7hCOybDmwSjR4/2O+/27dulR48eYvwPw+gUyk7hCO0YE+NBaL///vuL7Sda9rEFlUK7XUzsRwJBCcRDaF/8j3x5aVmelPGkyOA2mXLt+elKOC8sEpm3Ok8WrM6XrMwUebSzR86vmeZb76zlebJwTb5Uzk6RR9p75IKzTny3+0CRjH87V3b9p0iuqJ8uYzp6/GbD0/TRI6DbjUj0yHEkEiABEgiPAONteLzYmwRIgAQiJaBbvKXQHqmn8DpHEoiV0I7NtmvXTmbPnl0syzlcob1ixYoyffp0lamMhsxnlI+56qqrSvA0l41BCRFkSqNcS7CWl5enRFnMgQahFhneQ4cOlQsuuEBSU1MFQjwysV955RX5448/VD+UkcHejHIpKKWDjG0jk7127drq7+7du0u1atUEQu+aNWtUNvxHH33kW9KQIUPUZ0YGdmmEdqytf//+8sYbb/jGR3mfkSNHqjI+mAMPIbAPZJ9jLjR/Dw6C2QnXoDTN3//+dxkzZox8/fXXapzWrVurUjUQ760ND0cwJh5CtGjRQmXyGw9P+vXrJ88995zfNw+C+Sey5P/973+rEjkoP2O89VCzZk3lI61atfItI1r2sfsjZka7XVLsRwKBCcRaaP8zzyv3z8+Rbf8ukm7NMmTAVcXfwEJpmOHzc+SHfUXS78pM6d48Qy328J8nPt+1v0hd07XZic+NhjI0E5bmSrYnRZ7umSU1T2FWeyz9XLcbkViy5NgkQAIkEIwA4y39gwRIgATiQ0C3eEuhPT5+xVniRCCWQjtEa4jIEFiNFonQvmHDBrnttttk69atahiIu8geNzdr2ZhBgwYp8dxfHfRigsiKFSoL/ueff1YfW4Vvoy9E3ccee0xWr16tatUjU98od3Lw4EFV3ubDDz9U3f0J18Y46IvseQi/aFZRuDRCu1nMDrYXfLdo0SL1MMF4MGAVu0MJ7cZ+JkyYIA899JD6M1CNfzzMuOuuu1TNfTSU/0GNekN4D1ZL365/gv2dd97p2w8enkB8h/2jaR+7P0sK7XZJsR8JBCYQa6EdgvmYN3Pll9+LZOA1mdLmvPQSixm5MEc2/FQo7S7KkCFtTwjxm/cUysOLciU1VeSpHllSp1pxIf23P7wydO6fosrLtPOozHa22BHQ7UYkdiQ5MgmQAAkEJ8B4Sw8hARIggfgQ0C3eUmiPj19xljgRsCtkhhKAA5UaQSY1DiQ999xz1Y4iEdqPHTumDtFcvHixGgMi99y5c4tlylvLxkDUNQ55DYbSnAWPA09ff/11adCgQVj0zXPjwmAlVPB9sAcHoTgHWphVzA6V0Y8HB8h0Rz15NGTvY++o2x7KTuY1mPkFEtq/+eYb9aDku+++UyV/kG1+/vnnq1IyK1euVMOh5A7eALA2u/55/PhxwcMCZNSjmbPro2kfu45Bod0uKfYjgcAEYi20h2L/n8MnMtd/+6NIRt7k8QnxK7cWyBPv5krVCqnyTK8sOaVc8UNPj+Z4Zfi8HNm5v0iGXueRm5tQaA/FujTf63YjUhpWvJYESIAESkOA8bY09HgtCZAACdgnoFu8pdBu3zfY0wUE7AqZoQRgs4AOwRplTIwscWRO4+BPHIwaidAOjObyMf5Kg5gF31AHbBpmsYqzEOZRVqV8+fJhWQ511o2s/Vq1aikhGeVRArUjR47IHXfc4ctqN88binOgMZGZjjI1y5cvV12QNY91Bcvof++995QAjnIuePsAD0SMQ15DZbSDHQ6dffjhh31vGljL6RhrNdvOEMBRTscs9Pt7eILr7fon+iKDfdSoUWpalAxChj/E/2jax65jUGi3S4r9SCAwgUQJ7ajPvvmXQnlxWZ4qK9OsTpqM7Zglmf/Ty5duKJCpH+XKOVVT5enbsqRCmeJCO3bkLxOeto4NAd1uRGJDkaOSAAmQQGgCjLehGbEHCZAACUSDgG7xlkJ7NLyGYziGgF0hM5QAbBZmUSYEtdVRNgYNwjjqmV999dURC+3WLHBz1ri1NIi5bEgw0IcOHZLevXsLBGe0gQMHqgNUw212yqdYxzTzMmdfh+IcaG27du2Szp07+w4bBXsI2cHaV199pUreGLXNsXcwQAv3MFTUZYegbn2LwPo2AsrGQBBHQ413lO1B2R9/D0/Qx65/oi/eeOjWrZsaGzXy8dZD8+bNJZr2sesbFNrtkmI/EghMIN5CuyGOGytKTxW58cIM6dc6Q8p6TorpFNqd5bW63Yg4iz5XQwIkoBMBxludrM29kgAJJJKAbvGWQnsivY1zR52AXSEzlABszYAePny4ErEh5qLhgFGUc3nwwQdVhjGaVdg2ZyQb/SHYo1kFW/P3K0x11o3SJNdff31IVtY9RSq0m/ceqHyKdTGBrgnFOdCmrKJ5JEK7+ZpwhPYaNWqomvl9+vQpkUFvfkBitY21rr5ZhDf2adc/0d/c1yy0R9M+IZ3qfx0otNslxX4k4Byh/dG3c2Xj7kLx4v85OV4pKBJVFmb4DR6V1W40Cu3O8lrdbkScRZ+rIQES0IkA461O1uZeSYAEEklAt3hLoT2R3sa5o07ALNAGE4lDCcD+So3MmTNH1d02SpNAyP32228jEtqxcXMJELOQ+uijj6oDUtHatm2rSoZA1A3VrEJvpEK7nTrlwYT2aGS0b9u2TW699VbZuHGjmioSoT3cjHbUdUfW/E033SQVKlTwi9v88MS8T6Oz2Xb+Sv6EI7QHymiPpn1C+ZTxPYV2u6TYjwScI7SbV3I81yszl+fLB1/nS1Zmijza2SPn1zwhtlNod5bX6nYj4iz6XA0JkIBOBBhvdbI290oCJJBIArrFWwrtifQ2zh11AmahvWHDhqpOd+PGjUvME4nQjjrt/fv3lzfeeEONhzIelSpVUiVD0MLJaEd/86Gahph85513qvInH374oRoz1EGk5o0Fq5UeDuhnnnlGkMGPZqdGO7gg+/udd95R10SjRvvevXulS5cuvjcI7NRoX7JkiVqH3RrtqMuOciyPP/64wB/Q8GADD0DOPvvsEsisJX1CMUWdeOshtuEI7YFqtEfTPqH2YHxPod0uKfYjgcAE4l06xrqS/EKRB17PkW92F6qDUB+8xaO6UGh3ltfqdiPiLPpcDQmQgE4EGG91sjb3SgIkkEgCusVbCu2J9DbOHXUCZqHdnCVuncgscvsTkwMdnvn5559L3759fQejmscNV2i3Hl6K8jEQ2u+55x41fqA638GgmbOd69evrx40NGnSJCzOy5YtU7XGIXajYUz8E+ggUnOpG/RHNj5Kr6CFeqARaGF5eXmC2vgQqtEuvPBCtZdzzz3X7yXoD24zZ85U3yM7/fXXX5d69eqpv4Mdhrpo0SLBAbc4gBUNDwpeeuklqVKlSrG5rPu0A7Vfv37y3HPPqYNz0ewK7db9m7Pno2kfO3tAHwrtdkmxHwkEJpBooR0rm/Zxnrz7r3w5r0aaPNUjSzLSRFZuLZAn3s2VytkpMrVXGalWsfhhqEdzvDJ8Xo7s3F8kQ6/zyM1N/neKKo0dEwK63YjEBCIHJQESIAEbBBhvbUBiFxIgARKIAgHd4i2F9ig4DYdwDgHrIZo4OHLUqFElRGKU5YAwi3IrdevWVeVZUGrGaIGEWa/Xq+qyGwejmncertCOa83lYyCMQxRfsGCBGvaGG25QGddWwTcYbasYPGTIELVWj+dE5qLRsI8pU6bI+++/r0qltGvXTurUqaM4WTO3sS6ss1WrViWmRl9kmyObHM36cCBSoR1jwSawAzLU0VC2B/bMzs4usQ6rWG4VuIMJ7bm5ucpHpk2b5hsXwvvEiRN9Ajm+MD/EsOvx1rcq7ArtX375pdxxxx2+g13NB+JG0z5290Gh3S4p9iOBwARiLbTvO+SVhxfnSE6+Vx64ySONzzpZh91YlSG0X3h2mkzukSWQ1DfvKZSHF+VKaqoo8b1OtdRim/jtD68Mnfun/PeYVx5u55Er6lNoj6Wf63YjEkuWHJsESIAEghFgvKV/kAAJkEB8COgWbym0x8evOEucCFgPGT399NNVtjJKvkCwhqj69ttvq3IhmzdvVqvyVwc9mDD7448/qozv1atXF9tVJEK7tXyMeUA7dcmtWLE/rP2VV15RX6F8SceOHdXDAQjmaDt27JAZM2aoPij7gnbdddcJatBXrVpV/Q2x/7777lMPItBwQCgEdYi/1atXF2TjI7sfwveaNWt8yxg0aJA8/fTTPmG/NEI7BGW8PfDuu+/6xsc6IYpfdtllSgTH+BDIkclu7AVvMmBvl19+ue+6YPZEp19//VV69uwpX3zxhboGfjNr1iz1sAMN2e7du3eX5cuXq7/NwrfVBtaHHc8++6x6SIAWSmgHVzz8QNmY9evXq2v8vZkRLfvY/VlSaLdLiv1IIDCBWAvtvx/1yrC5OfLrf4tkwFWZ0rVZRrHFBCodc/hPrwyfnyO79hdJ39aZ0uOy4tct+65AJr2fK5XKpsgzvcrIGZWKZ7zT5tEloNuNSHTpcTQSIAESsE+A8dY+K/YkARIggdIQ0C3eUmgvjbfwWkcSQHY1hE2jFEiwRUKIhqANIdbcQgmz5oNRjesiEdqtJUKMsSIt+4LrIaRDFDdE41BGgqg8ffp0VTLFaBDsUf4FIrGRUR5qnCuvvFKVXEFmvNGsQnuoMawH2K5du1a9eWCIzqGur1ixoipdM2zYsGJvMYSyJ8a1+o354cPSpUuV6I8HD/5qr5vXZc04R0kglMDB2sxCe6i94HvMhUx6CPvm0j3Rso+dNaAPhXa7pNiPBAITiLXQjpmNjHWI4iNv8kizOiey2guLROatzpMFq/MlMyNFxnb0yMXnnMx4n7U8TxauyZeKlut2HyiS8W/nyq7/FMm1jdJl1M0elQXPFjsCut2IxI4kRyYBEiCB4AQYb+khJEACJBAfArrFWwrt8fErzhJHAiiLgrrYyFoPJrZDxLz33nuVkGktrRJKmLUejIrtRSK047rXXntNevfuXYxQ165dZfbs2X7LpNhBuWfPHpXJb5R0CXQNapg/+eSTAjHYWoMdYi6EdmSMG4eF+hvHyJoH77/85S/FupRWaMdgePNg5MiR8tFHHwXdOvYCkR2Z59a9hLInBsZDjwceeECmTp3qmwcZ+5gbWfQotYN2ySWXCEoPnXXWWQHXYz7I1FxOJxyhHcI8HhiNHj26hH9i4mjYx44voQ+Fdruk2I8EAhOIh9CO8i7j3sqVTb8UqoWU9aRIZpqocjI5+SLpqSJ3XZ0pHZsWz1o/nuuVsW/lyoafCpWQXi4rRVJSRI7keMXrFal5SqpM6pElp5WnzB5rH9ftRiTWPDk+CZAACQQiwHhL3yABEiCB+BDQLd5SaI+PX3GWBBDYtGmTKv+Betfbt2/3ZWY3aNBAmjdvrsTtli1b+j3k044wa62jHanQvm3bNrn11ltl48aNPkrPP/+8Eu5L0woLC9XeUesc5UyQ6Y6GMjCNGjVS4nrnzp2lcuXKQafZv3+/GuODDz6QLVu2qIcXENdR2x7lWbp16ybNmjXzyzEaQjsWZ94LDrzFOsLZix17YjwwQnmcVatWqfHxZgHE9ieeeEKQXY+G8jh4AyDQ4bDoYz6UF3+PGDFClYMJJbSbueJgXNgpVCuNfUKNbXxPod0uKfYjgcAE4iG0q3hZJOrA03f/VSD7DhVJQZFIVoZIvTPSpG+rDHUQqr8GsX3e6nz5ZFOBHDrmFa+IlM9KkUtqp8mgazKlUjZF9nj4t243IvFgyjlIgARIwB8Bxlv6BQmQAAnEh4Bu8ZZCe3z8irOQAAmQgGsJUGh3rem4cAcRiJfQ7qAtcykRENDtRiQCRLyEBEiABKJCgPE2Khg5CAmQAAmEJKBbvKXQHtIl2IEESIAE9CZAoV1v+3P30SFAoT06HJN9FN1uRJLdntwfCZCAcwkw3jrXNlwZCZBAchHQLd5SaE8u/+VuSIAESCDqBCi0Rx0pB9SQAIV2DY0ewZZ1uxGJABEvIQESIIGoEGC8jQpGDkICJEACIQnoFm8ptId0CXYgARIgAb0JUGjX2/7cfekJlMlMkfdHlC39QBwh6QnodiOS9AblBkmABBxLgPHWsabhwkiABJKMgG7xlkJ7kjkwt0MCJEAC0SZAoT3aRDmebgRaN0iX0e09um2b+42AgG43IhEg4iUkQAIkEBUCjLdRwchBSIAESCAkAd3iLYX2kC7BDiRAAiSgNwEK7Xrbn7svHQFPusi03mWkTrXU0g3Eq7UgoNuNiBZG5SZJgAQcSYDx1pFm4aJIgASSkIBu8ZZCexI6MbdEAiRAAtEkQKE9mjQ5li4EUC7m0jpp0r15BkV2XYwehX3qdiMSBWQcggRIgAQiIsB4GxE2XkQCJEACYRPQLd5SaA/bRXgBCZAACehFAEI72vr16/XaOHdLAiRAAnEmoNuNSJzxcjoSIAES8BFgvKUzkAAJkEB8COgWbym0x8evOAsJkAAJuJYAhXbXmo4LJwEScBkB3W5EXGYeLpcESCCJCDDeJpExuRUSIAFHE9At3lJod7Q7cnEkQAIkkHgCFNoTbwOugARIQA8Cut2I6GFV7pIESMCJBBhvnWgVrokESCAZCegWbym0J6MXc08kQAIkEEUCFNqjCJNDkQAJkEAQArrdiNAZSIAESCBRBBhvE0We85IACehGQLd4S6FdNw/nfkmABEggTAIU2sMExu4kQAIkECEB3W5EIsTEy0iABEig1AQYb0uNkAOQAAmQgC0CusVbCu223IKdSIAESEBfAhTa9bU9d04CJBBfArrdiMSXLmcjARIggZMEGG/pDSRAAiQQHwK6xVsK7fHxK85CAiRAAq4lQKHdtabjwkmABFxGQLcbEZeZh8slARJIIgKMt0lkTG6FBEjA0QR0i7cU2h3tjlwcCZAACSSeAIX2xNuAKyABEtCDgG43InpYlbskARJwIgHGWydahWsiARJIRgK6xVsK7cnoxdwTCZAACUSRAIX2KMLkUCRAAiQQhIBuNyJ0BhIgARJIFAHG20SR57wkQAK6EdAt3lJo183DuV8SIAESCJMAhfYwgbE7CZAACURIQLcbkQgx8TISIAESKDUBxttSI+QAJEACJGCLgG7xlkK7LbdgJxIgARLQlwCFdn1tz52TAAnEl4BuNyLxpcvZSIAESOAkAcZbegMJkAAJxIeAbvGWQnt8/IqzkAAJkIBrCVBod63puHASIAGXEdDtRsRl5uFySYAEkogA420SGZNbIQEScDQB3eIthXZHuyMXRwIkQAKJJ0ChPfE24ApIgAT0IKDbjYgeVuUuSYAEnEiA8daJVuGaSIAEkpGAbvGWQnsyejH3RAIkQAJRJEChPYowORQJkAAJBCGg240InYEESIAEEkWA8TZR5DkvCZCAbgR0i7cU2nXzcO6XBEiABMIkQKE9TGDsTgIkQAIREtDtRiRCTLyMBEiABEpNgPG21Ag5AAmQAAnYIqBbvKXQbsst2IkESIAE9CVAoV1f23PnJEAC8SWg241IfOlyNhIgARI4SYDxlt5AAiRAAvEhoFu8pdAeH7/iLCRAAiTgWgIQ2it2XOHa9XPhJBALAuWyUuTiWmnSvXmG1KmWGospOKaGBHS7EdHQxNwyCZCAQwgw3jrEEFwGCZBA0hPQLd5SaE96l+YGSYAESKB0BCi0l44fr05uAp50kWm9y1BsT24zx213ut2IxA0sJyIBEiABCwHGW7oECZAACcSHgG7xlkJ7fPyKs5AACZCAawlQaHet6bjwOBFo3SBdRrf3xGk2TpPMBHS7EUlmW3JvJEACzibAeOts+3B1JEACyUNAt3hLoT15fJc7IQESIIGYEKDQHhOsHDTJCHz+cHaS7YjbSQQB3W5EEsGYc5IACZAACDDe0g9IgARIID4EdIu3FNrj41eum6WwsFCWLl0qCxculA0bNsiOHTvUHurUqSNNmjSRbt26yY033igeT+AMPq/XK6tWrZI5c+bI2rVr5aeffpKjR4/K6aefLg0aNFDX9+zZU6pWrRqST6Tr+eWXX6RTp06ybt06NceSJUukY8eOJeYL1i+c72677TZ58cUXJTu7uOBidx3Whb311ltq/WhNmzZV669Ro0ZY60fnu+++W1544QV13XnnnSevvfaaXHjhhSXGMfcbOHCgPP/8874+kydPllGjRqm/27dvL6+++qq89NJLvs9OPfVUNe71118f0J5jx46V8ePHq+8bNmwo8+fPl8aNG4e0/3//+1955ZVX5IMPPpAtW7bIvn371DXwo+bNm0vv3r2lZcuWkpKSEnAssz9+9dVXahw08GzUqJF07dpVOnToIBUqVCg2RqS2sy4Ev6e+ffvKgQMHfF+NGDFCwNXpjUK70y3E9TmBQDyFdq+IrPi+QOZ8mS+/HiySgiKR9FSRM6ukSu/LM6TVueniLxoeOuaVGZ/lydqdhXIkx2vrGiew1WkNut2I6GRb7pUESMBZBBhvnWUProYESCB5CegWbym0J68vR7yzzZs3y8iRI+Wjjz4KOsZll10mzzzzjFxyySUl+u3Zs0ceeughmTdvXtAxIHJCbLznnnskLS3Nb9/SrMeuSBqOmG4W663XQWx+7rnnlGhrbnbXYQUQC6EdcwwePFimTJkimZmZxaYMV2iHWN2rVy/ZuXOnGieYcAyBGQ9WPv74Y9W3T58+6qGEdQ1WBnhIA/9Yv359QF8qV66c9OvXTyZMmOD34Q/88ZFHHhHwxMOeQK1evXoyadIkueWWW3xdIrWdeQ6I/GA+Y8aMYlNfccUVsmDBAqlevXrEv9d4XEihPR6UOYfbCcRLaM8rEJn4fq6s2FIgENyzMvBPiuTkeyUnX5TA3u7iDBl8bWYxsf3H/UXy0KIcOXDEK3gmWT4rRfIK/ndNikiHizNkUJvi17jdJm5cv243Im60EddMAiSQHAQYb5PDjtwFCZCA8wnoFm8ptDvfJ+O6wjVr1shdd90lELftNGQRI9MYme5G27VrlyAb2hBUQ40DkfTee+8VZDtbM+RLux67Imm0hHbs9corr1QPGM4888xSi7WxEtrxVsGsWbPkhhtuKGaecIV2XAzB/J133lHjtG3bVu0dDxysbdmyZXL77bfL3r17BTZHtjyE92Dt119/VX2++OKLUG6kxhw3bpwMHz68WF+8jTFgwABbY+DC+vXry8svv6wy5NHs+lCwBW7fvl169Ojhe0XV6GuXQ8jNx7gDhfYYA+bwSUEgXkL7gjX5Mnt5npTxpMjgNply7fknstcLi0Smf5InSzfkS0a6yP+1z5IWdU88wD6e65VRC3Pk+1+LpFbVVHmyW5acWj5FCfXzVuXLvFV5kpoq8uDNHpUNz5Y4ArrdiCSONGcmARLQnQDjre4ewP2TAAnEi4Bu8ZZCe7w8ywXz/PHHH8VE04oVK8odd9whgwYNUkJ6UVGRbNy4UaZOnaqEVSMz+P7771flL1C2Iy8vTx544AHVx2gQnpHp3Lp1aylbtqwcPHhQlUBBRvW2bdtUNwi/uAYlaYwWjfXYFUmjKbRj/cisRpkVo5SJ3XVY3SRWQjvmadeuncyePVuqVKnimzZcoR0+Mn36dPWgBA2Z2Sgfc9VVV5XweHPZmIsuukhlctetWzfoLwN+AiHfKDmEtyQgvGPNKCf0z3/+U/kWSsGgwcdQ7gj+hAZ/hH9ijWgQtlH2ZujQoXLBBRdIamqqKouETHM8MILPoeGNBLBBCaBIbWfeGB4+gC320aJFCznttNN8DyeQiY+3IEJl9icyhFBoTyR9zu0WAvEQ2g//6ZXh83Pkp/1F0q1Zhgy4qvhbSRDU8f0P+4qkzXnp8uAtJ8q7rfuxUMYuyRFPeopMuDVL6p2R6sMKsX3S0lz5ZFOBND4rTSbemiUZ/l8wc4spXL1O3W5EXG0sLp4ESMDVBBhvXW0+Lp4ESMBFBHSLtxTaXeScsV6qWQyEIAlhFCKlte51bm6uDBkyRA4dOqRqWl977bU+sXbFihUqa/nnn39Wy0V9cdTxNou5xj5Qv71///6ydetW9RGyq+fOnevrG4312BVJoy20W+ug212H1caxFNphY5RJgQBstEiEdtTwR216w45jxoxRmeXmZi0bg4c3EL+D1VTH9ea68Cjngnr/lSpVKja2ufZ57dq1lQ+hbjua1R/ht9iz9c0JlHZ57LHHZPXq1cpn4YtGOZdIbWcsEmI/3hJBTXs0PBhAXXpDeA+nVn2sY0Cg8Sm0J4o853UTgXgI7XsPFsmQuTnyZ55XxnXKkqa1Siri0z7Ok3f/lS9NzkmTyd2zFMKFX+XLzC/y5LwaafJUj5JCuiHEZ2emyLTeZeSMSoHPu3CTTdy4Vt1uRNxoI66ZBEggOQgw3iaHHbkLEiAB5xPQLd5SaHe+T8ZlhVYxsE2bNkqwrFatWljzm7OWa9asqbKbW7VqFXCMQNnQ0VqPXZE02kI7Noy3AVAeBaKu3XVYQcVN4+7eAAAgAElEQVRSaMdcOBAVB5Kee+65aupIhPZjx46pQz4XL16sxrA+MMFn1rIxEJ2NQ16DORj8BwedouHBAOZBrXO8YRFKpMc1Zn/Egaevv/66OkA1nBap7Yw5vvnmG/Ug4rvvvlMldbCn888/X5WSWblyper27LPPqn05tVFod6pluC4nEYiH0I7yMP857FUlX04plyKZfqq8/HVJrny5rUDaXZQhQ9qeyHj3J76b2dkR8J3EOpnXotuNSDLbknsjARJwNgHGW2fbh6sjARJIHgK6xVsK7cnju6Xayb59+6R79+6yfPlyNQ5EP4h/4bTjx4+rAylRugMtUAayecx169apUiCoYY329NNPy7BhwyQa68F4dkXSaAntyKQ2ypigfAkeJEBQtrsOK+9YCO0QnFEixXjrAGVUJk6cqEqXRCK0Y83mByb+HrCYBe9wDgD98ccf1RsSyDQ3NwjtqKGOUjHXXHON38NErf4IO6A8TPny5cNx64htZ0xiZmOUtsEDLBw4jPJJaP4eToS1yBh3ptAeY8AcPikIxENoDwXq34e8Mmzun/LHn95iNdpnr8iT+avzA2a0U2gPRTZ+3+t2IxI/spyJBEiABIoTYLylR5AACZBAfAjoFm8ptMfHrxw/Cw4w7dy5s++wRpTXgBAYTkMpGWQfv/fee+oyHIiKjO5gzSpAo6wGyoVEYz2Y1zq+3f2gNnjHjh1V93BE+BdeeEEWLVrkO3jzuuuuU+VOUG4HQi8eLKCZxw+2plgI7ShjgtrqsDEahHHUI7/66qsjFtqt5WPGjx8vo0ePVuOjJn+vXr3kww8/VH+ba/rbsQfOA4Bf7Ny50293ZLpDdMe42IOR6R6JP/qbINKHJBjLmu1v+De++/vf/64eIqCsjp23P+ywilUfCu2xIstxk4lAooV2ZLmPfytXVm4tkEtqp8n4zidLxOCzJ97NlTKZJWu0wwZf/VAoj76To8wRqCRNMtnKyXvR7UbEybbg2kiABJKbAONtctuXuyMBEnAOAd3iLYV25/heQleCLGyIoYaYGYnQbhUkIxHajWuisR4AjbfQDgE9JydH7rvvPiWgooHlrbfe6hihHYyHDx+uHooY2fc4IBTlXB588EHBwwI0q/3M9dKN/hDs/QnK5u/NddKN0inXX399WP7+008/qexv8MXbDv6a9VyBSPzR37ilEdrNDyCse7fWrTeL8GHBiUNnCu1xgMwpXE8g0UL7W+vy5cXP86RSdoo82S1LalU9eeCp+RBVfI7vTy2fokrQLPuuQGZ8mieHjnvFk0GhPdGOqNuNSKJ5c34SIAF9CTDe6mt77pwESCC+BHSLtxTa4+tfjp1t27ZtSgzeuHGjTxwON6PdKhxGIrQbYmM01pMoof3GG29UmeEoU4KGg1FRmuWvf/1r2Bnt5gcOTZs2VUJzjRo1SvhRKDHYX0kYZNqjRNDRo0dV/XM8EPj2228jEtqxIAj0xsGq5kNJH330UcEBqWht27YVHHIL0TmShnIwEK8//fRT9dbA119/rdZvNJTrmTVrlirFEok/RltoNz+cMMrGYI1GM7MJp6ROJOxKcw2F9tLQ47W6EEik0G6I7JkZKfJIO480q1PykNR/7CiUx9/NleO5XklPFcnOSpH8QlF/o9770VzI7hTaE+2vut2IJJo35ycBEtCXAOOtvrbnzkmABOJLQLd4S6E9vv7l2Nn27t0rXbp08WU4R1Kj/ciRI+oAUIjBaHZqtFsz140a7dFYD9YQSoA2DBJOeRg7ZWX++c9/Sp8+fWTr1q1qCpSh+eGHH2TTpk3qb7ulY8x8GjZsqA4ubdy4cQk/CrVPf0I76rT3799f3njjDTUe6stXqlRJlTRBCyejHf3Nh37ibwj3d955Z7GyMeaSMtH4MRw+fFidCQBB23gbw/Bdqz/Gu0a7tWROqP3iYYfdQ2JDjRXt7ym0R5sox0tGAokS2g0BPS/fK3ddnSkdm2YExLv7QJHKet+wq1CJ7BXLpsh156dLq3PT5aFFOZKSIjKtV5ZUr3IyGz4ZbeXkPel2I+JkW3BtJEACyU2A8Ta57cvdkQAJOIeAbvGWQrtzfC+hK8nLyxPU7obQhxZpdq350Etz7e9AmzNn9FavXl1ee+01ueqqqyRa6wklQBvrirbQ7vV6Zdy4ceoffy0Sod2cJW4d0yxy16pVS3Fs0aKFr1ugQ04///xz6du3r+9gVPO44Qrt1sNHUT4GQvs999yjxg+3Drn5rYZQIrTZ78xla8yf169fXz2oaNKkSVi/Nbs+ZB3UXDLH7oQ4TPi5555TB9M6qVFod5I1uBanEkiE0G4W2ftfmSmdLs2QlAgAfbq5QCa/nytnn5oqT/fMknJZkYwSwcS8pAQB3W5E6AIkQAIkkCgCjLeJIs95SYAEdCOgW7yl0K6bhwfZL0p6QJA1SolApMQBk8bhksalONgTtby///57VXccZTogkqNZxUVkcqOkyGmnnVZi5lWrVqmMaiPrG+PMnTtXqlSpovpGYz12RdJoC+1Y/6+//io9e/b0HYxqBmBXaLceCjthwgQZNWpUCZssXrxYCdool1K3bl3FDqVmjBZIaMcDAdjSOBjVvMZwhXZcay4fA2EbovaCBQvUsFb7hvrpIeMebwXgMFS02267TV588UXJzs4udikeysBPp0+frj7v3r27zJw5U8qWLVvCH4cMGaL26vF4io0BDqgB//7778tNN90k7dq1kzp16ijOdn3Iuh+zyB9qr8b3wd5asDtGLPpRaI8FVY6ZbATiLbRv+3eRjHkzR34/6pUOF2fIoDaZEYnsKBgz9s0cWb29UK5vnC4jbiweH5PNTk7fj243Ik63B9dHAiSQvAQYb5PXttwZCZCAswjoFm8ptDvL/xK6mv3796sDMj/66CO1Dhx0iQzbYcOGKSG9sLBQ1XCfOnWqEj+N2tgoF/P8888r8RIiPA7anDFjhm8vl112mTocFAImxM/ffvtNUB8cwihETDTU7P7b3/4mPXr08F0XjfXYFUljIbRjI2YB3Gxcu0L7sWPHVMY5xkFDfe+hQ4eqBxR4IAHeb7/9tjz++OOyefNm1cdfHfRAQjv6//jjj3L77bfL6tWri/lfJEK7tXyMecBIDtiFj9x7771qGGS148ENzg4499xzJTU1VfkP/PHll1/2+aO5PA34mOvlG2Pg4QIeBKDt2LFD+Stq6kPcR7vuuuuUj1atWjUioR0HtkLwX758uRoPDwJQ3sb60ArfWR9OPfvss6p2vpMahXYnWYNrcSqBeArtP+4vUqVefj/ilXYXZ8jgayMT2cHSqO9e1pMiE27NknpnsGxMIn1MtxuRRLLm3CRAAnoTYLzV2/7cPQmQQPwI6BZvKbTHz7dcMdOaNWtUCRlDtA21aIiVKDdz6aWX+roiCxsi7ccffxzqcp+ACkEf2drWTOPSrifRQrtV6DWA2BXa0R99IbxCvA3VjENNjUNJjf7BhHb0MR+MalwTidBuLfljjBVp2Rbrw5ZQ+2/ZsqUSzJGNbjQI6QMGDPD7ZoG/8fAwAwI/3tZAs+tD5rGWLl2qHpDgDYNQZW+stdzNpW8wZijblfb7UEzxPYV2O5TYR3cC8RLaDxzxKpH9p/1FcnOTEyJ7WgTa+L8PeWXm8jxZtbVACr0iPVtkSJ8rnFW2Skef0u1GREcbc88kQALOIMB46ww7cBUkQALJT0C3eEuhPfl9OuwdIisZJTZWrlwZ9FpkqiNL2VwL3Lhgz5498sgjj8hbb73lyzT2N1iNGjXUXMhatorsRv/SrMeuSBqrjHbswXowKj4LR2hHWRPU7UbWejCxHYIuOKJkiZVlKDHWejAq1hiJ0I7rUB8eb0aYW9euXWX27Nklyr7YcU6UKEJZnC+++CJod4jB4HTJJZeU6Ad/xJsAxkG9gQaqV6+ePPnkkwKx28g+t+tDxpiwF7LuUYoGDevBGwlnnXVWwPUj2x0lgdCstexD2a6039uxAYV2O5TYR3cC8RLaIbKv3VmoDi4tn5UiqUHKqd9wQbrc2fqkeP7N7kKZ+H6uHDzqVYehomWkifRqmSk9WkRW3113u0d7/7rdiESbH8cjARIgAbsEGG/tkmI/EiABEigdAd3iLYX20vlL0l6NTOwPPvhAFi1aJF999ZWvxAsyhVF3u0OHDnLzzTcHFU4hOEIkR8b7l19+Kdu3b1eiOzKGGzRoINdff71069ZNILaHapGux65IGkuhHRzwQALlSowWjtBuXLNp0yaZNWtWMZb4DiybN2+uxG1kdPsrTxJKjMU4sBHKAO3cuVNNGanQbj7E1Fg7SgthvEgbSujgoc3rr78u4GCUHILvNGrUSCDkwycrVKgQcAqUPsIeUb8e5VqQ6Y5mjAFxvXPnzlK5cuViY9j1IeOi3bt3q/WsXbtWfTRo0CCVIe/PLsY1+I316tXLx37EiBGq1AxaKNuV9ns7NqHQbocS++hOIF5C+8iFObLhp/+p5CGgt7soQ4a0PSm0r/uxUMYuyZGiIpFTyqfIZf8vXbo2y5DTyvPwU6f4r243Ik7hznWQAAnoR4DxVj+bc8ckQAKJIaBbvKXQnhg/46z/H3tvAmZVce3tr+6mB0ABiVGjFwfkoqAEQdEQUIkzJiqCigiI84QmBHEOIBiNOBIUBRmcGASF6CUq6FWciDJcnAdUQPHqNVz+GhWwB7r7+6/y7sPu3WfYZ+hz9t711vPc55Nzaletetfqla9+u84qCEAAAqEhgNAeGldhaAEJ5EtoL+ASmToPBGzbiOQBKVNAAAIQiEuAfEtgQAACEMgPAdvyLUJ7fuKKWSAAAQiElgBCe2hdh+F5JIDQnkfYEZ7Kto1IhF3J0iAAgYATIN8G3EGYBwEIRIaAbfkWoT0yoctCIAABCDQNAYT2puHKqNEigNAeLX8WajW2bUQKxZl5IQABCJBviQEIQAAC+SFgW75FaM9PXDELBCAAgdASQGgPreswPE8EmpcVyd9HtcjTbEwTZQK2bUSi7EvWBgEIBJsA+TbY/sE6CEAgOgRsy7cI7dGJXVYCAQhAoEkIILQ3CVYGjRCBPp2byeh+5RFaEUspFAHbNiKF4sy8EIAABMi3xAAEIACB/BCwLd8itOcnrpgFAhCAQGgJILSH1nUYngcC5c1EJg1rLh12Lc7DbEwRdQK2bUSi7k/WBwEIBJcA+Ta4vsEyCEAgWgRsy7cI7dGKX1YDAQhAIOcEENpzjpQBI0BAy8Uc1qFEBvUsRWSPgD+DsgTbNiJB4Y4dEICAfQTIt/b5nBVDAAKFIWBbvkVoL0ycMSsEIACB0BBQoV3bqlWrQmMzhkIAAhAIIwHbNiJh9BE2QwAC0SBAvo2GH1kFBCAQfAK25VuE9uDHJBZCAAIQKCgBhPaC4mdyCEDAIgK2bUQsci1LhQAEAkaAfBswh2AOBCAQWQK25VuE9siGMguDAAQgkBsCCO254cgoEIAABFIRsG0jkooH30MAAhBoKgLk26Yiy7gQgAAEGhKwLd8itPMXAAEIQAACSQkgtBMgEIAABPJDwLaNSH6oMgsEIACBxgTIt0QFBCAAgfwQsC3fIrTnJ66YBQIQgEBoCSC0h9Z1GA4BCISMgG0bkZC5B3MhAIEIESDfRsiZLAUCEAg0AdvyLUJ7oMMR4yAAAQgUngBCe+F9gAUQgIAdBGzbiNjhVVYJAQgEkQD5NohewSYIQCCKBGzLtwjtUYxi1gQBCEAghwQQ2nMIk6EgAAEIJCFg20aEYIAABCBQKALk20KRZ14IQMA2ArblW4R22yKc9UIAAhBIkwBCe5rA6A4BCEAgQwK2bUQyxMRjEIAABLImQL7NGiEDQAACEPBFwLZ8i9DuKyzoBAEIQMBeAgjt9vqelUMAAvklYNtGJL90mQ0CEIDAdgLkW6IBAhCAQH4I2JZvEdrzE1fMAgEIQCC0BBDaQ+s6DIcABEJGwLaNSMjcg7kQgECECJBvI+RMlgIBCASagG35FqE90OGIcRCAAAQKTwChvfA+wAIIQMAOArZtROzwKquEAASCSIB8G0SvYBMEIBBFArblW4T2KEYxa4IABCCQQwII7TmEyVAQgAAEkhCwbSNCMEAAAhAoFAHybaHIMy8EIGAbAdvyLUK7bRHOeiEAAQikSQChPU1gdIcABCCQIQHbNiIZYuIxCEAAAlkTIN9mjZABIAABCPgiYFu+RWj3FRZ0ggAEIGAvAYR2e33PyiEAgfwSsG0jkl+6zAYBCEBgOwHyLdEAAQhAID8EbMu3CO35iStmgQAEIBBaAgjtoXUdhkMAAiEjYNtGJGTuwVwIQCBCBMi3EXImS4EABAJNwLZ8i9Ae6HDEOAhAAAKFJ4DQXngfYAEEIGAHAds2InZ4lVVCAAJBJEC+DaJXsAkCEIgiAdvyLUJ7FKOYNUEAAhDIIQEV2lv3fzmHIzIUBPJPYIeKIjmkfYkM6lkqHXYtzr8BzAgBHwRs24j4QEIXCEAAAk1CgHzbJFgZFAIQgEAjArblW4R2/gggAAEIQCApAYR2AiRKBMqbiUwa1hyxPUpOjdBabNuIRMh1LAUCEAgZAfJtyByGuRCAQGgJ2JZvEdpDG6oYDgEIQCA/BBDa88OZWfJHoE/nZjK6X3n+JmQmCPgkYNtGxCcWukEAAhDIOQHybc6RMiAEIACBuARsy7cI7fwhQAACEIBAUgII7QRIFAm8cH3LKC6LNYWcgG0bkZC7C/MhAIEQEyDfhth5mA4BCISKgG35FqE9VOGZW2Nff/11GTp0qKxdu1b23XdfefTRR6Vnz54NJqmvr5fJkyfLzTffLF9//bX5Tvvecccd0q9fv0YGrV69WgYPHiwfffRR7LtBgwbJ9OnTpUWLFgkXcOmll8qUKVOSLrBdu3ay3377mXnPOeccadmyoUjiZz3JJqitrZVFixbJ3LlzRdfx6aefmu46b5cuXeTMM8+U/v37N5pX++TC/ttvv12uvvpqM6eu8aGHHpLWrVs3MjnZOr/44gsZMGCArFy50jy3YMECY7O3Jevn/c5P1CWz1/38woULjX3aevToYexTvtrc69J/K4tbb71VioqKGpjgx8/ffvutPPjgg/L000/LBx98EIvdzp07mxgfNmyY9O7du9HYbh/4WXcqX8Vbl59xE/09+nm2KfogtDcFVcYsNIF8Cu3vfVEr979QLWv/WSc1tSKa1nZpVST9e5TKqYeUSkmSkvG1dSKvf7JNFq7cJp/8s062VtXLKQeXyu+PLys0QuZvAgK2bUSaACFDQgACEPBFgHzrCxOdIAABCGRNwLZ8i9CedciEdwA/guW8efNkxIgRvkR2JRFPqNx///1l9uzZ0r1794Sw/AjV7odVrH3ggQekbdu2sY/9rCeRAd98842MGjXKiLPJ2m9+8xszb4cOHRp0y4X9CO3bX/wo3ERicyo/r1ixQoYPHy6rVq1K6ModdthBLrjgAiPkl5dvLx+B0B4fGUJ7ePM8licmkA+hvV5Epr1YLQtW1Mi2OpHSEpGW5UVSXStGMNf2qw4lMrZ/hZQ1a2zrl9/WybgFVbJ2Y535Ul876qWuJ3VvJuf3QWiPYnzbthGJog9ZEwQgEA4C5Ntw+AkrIQCB8BOwLd8itIc/ZjNeQSrB0iuy68ljPcl+xhlnxJ1TxWo9If/MM880+n78+PEyevTohLamK1TrQN4xU60n0eR6av/aa6+V2267zRfL008/XaZNm9bgtHku7Edobyi0qzP01xFTp05t8CuCZH7+6quvZMiQIbJ06dKUvlSxfdy4cTJy5MhYX4R2hPaUgUOHyBDIh9D+8ofb5NZFVVJXJ3JWr1IZ0qvMnF5XiX3B8hqZtrRa9MT6RUeVyRm/Km3Adt3GOvnT45Xyz+/q5Wc7FMngXqXSt2tpXEE+Mk5hIWLbRgSXQwACECgUAfJtocgzLwQgYBsB2/ItQrttEe5abzLB8tlnnzUCpFMCZrfddpOJEyfKwIEDExJ7+eWX5eyzz5YNGzbIAQccIN26dZNZs2aZ/ieeeKIpTeM+ge4eyC1UX3LJJXL//fc3mEfLuqhNY8aMkTfffNN816dPH1PmRW3TlqnQ/vnnn5uXB3oSWtt5551nhHc9ta5lS7788ksj6utJdm0777yzPPLII9K3b9+YjbmwP6hCe6LyM5n86aRTOsZh/de//lXOOuus2HTJ/Ky2almhzZs3m7i47rrrjPCucacxtHz5cvPLBR0jXgzFW5Nfv6TDI9NYTWeOXPblRHsuaTJWUAg0tdCuYvq1cytl1fpa6dWxRMadVmFOpDtNvx/7RKUs+7hWDmxXInecVWFOvGvT78YvrJJXPtome/+8WMafVi577JSkvkxQoGJH1gRs24hkDYwBIAABCGRIgHybITgegwAEIJAmAdvyLUJ7mgESpe6JxL7XXntNLrzwwrREduUyduxYI0hr07rsKnjqOCq8xxOn3SxTCdVOXy31oeKptmQ1vtOpce3m0L59eyOi9+rVq4GrVWxXsfeVV14xn+vp96uuuirWJxf2+xV0812jvZBCuwLWcj36wmb33Xc3vJOt383w5JNPlocffljatGnTwJdah19fpmzatClheRr3A379kk5uQGhPhxZ9IdA0BJpaaP/+x3oZObtS1m+skxEnlJtyL962aPU2mbi4SvbZpVjuGlwhrZr/JMW/vaFW/vR4ldTW1cu4ARXSo/3/KfBNg4JRA0TAto1IgNBjCgQgYBkB8q1lDme5EIBAwQjYlm8R2gsWaoWfOJ7YV1JS0qC+tZ+T7LoSvShVxfWXXnrJLExPpGsZGRU058+fbz678sorTQ137+WW+p1fodot5udKaF+zZo256PStt94ydh577LFGzP/1r3/doH53Mo/lwn6/gq5tQrtyV7/r/2nsJFu/viTRi061aWkYjb/LL7889uuETP7q/PolnbER2tOhRV8INA2Bphba9VT6pu/rpXpbvbTdoUialzW82FlXNfPlapm9rEYO2adEbh20/cS783nXvUpkwpnbT7o3DQlGDRIB2zYiQWKPLRCAgF0EyLd2+ZvVQgAChSNgW75FaC9crBV8Zq/Y9+c//1kmT54seqLdaXfddZe5DDWeOO5egPuUsJaN0ctPu3btKvfee69cccUVpuvBBx8sc+bMkY4dOzZaeyqheuvWrbJkyRK5/vrrYyfttdzLzJkzY/W7MxUvq6urzUsAtdXd9CWDlr856qijjPh+4IEHir6IiNdyYb9fQdcGoX2PPfYwv4J4++23DW69UPehhx6Sww47LKnQvm7dOlO+aNmyZQ3cpGWAevfubcoNHXPMMaLj+21+/eJ3PO2XaaymM0cu+1I6Jpc0GSsoBJpaaE+1Tr0MVU+8f/p1XYMa7SrQXzWnUt78rFbOO7JMmpWIPL68Rv61pd7chtqubbEMO6JUjuzUrEEpmlTz8X04CNi2EQmHV7ASAhCIIgHybRS9ypogAIEgErAt3yK0BzEK82STW+zT07+lpaXy7bffNpjdW7Yjnml6maiWUbnzzjvN13qyffr06dKiRQsjlOqFlu+//745Yawn3bVmtrele5moiuAqjA8YMCA2VDbi5WeffSZaG17F/EStS5cuphSOnpJu2bJlg265sN+voJuO0O43lNzlYb744gvDdeXKlb4eT6dMj98a7TqmvlS5++675b333jN2nHvuuSZ+Vq9ebX4tsXbt2rilX5588klTh12/j9c0DlV015crRx99dMqXSH794gvW/3XKJlbTmSdXfRHac0WScYJEoNBC+4yXqmXuP2pkb0/ZGHfJmZblRbKlqt7Ubnf+u6bW6O1yyiGlcvlxZYjtQQqqHNhi20YkB8gYAgIQgEBGBMi3GWHjIQhAAAJpE7At3yK0px0i0XnALfYlW9XVV18tWhs90al2b/1yFUNVtNamp8UvvvhicxpZm1uEd8+ZjlDdrl07GTdunKkB77YpW/Fyy5Yt5oT8tGnT5N13302IREVovRjVfbFrLuz3K+jaIrRrGZhXX33VXEyrTU+46y8u1P/JhHbtu379evPiR18gaFmjeE0Fdy1Ho4J7sl9s+PVLOpkh21hNZ65c9EVozwVFxggagUIK7W98Wis3P1VlkNxwSrn8qsP2X0v9z7/q5fcP/yjfbKmXZsUi/Q4plfP7lElZM5HaOpF7n6uWRatrpKxUqN8etKDKgT22bURygIwhIAABCGREgHybETYeggAEIJA2AdvyLUJ72iESnQfiCe16UvxPf/qTKb0xd+5cs9g999zTCNB6+jdeUzFTRe/NmzeLu2yM01cvslQhWr/XEiBaVqZ79+4NhvIjVB900EHm5Pzvfvc7adWqVSNTciVe1tbWyieffGLqzT///PPyj3/8o5FY6335kAv73ae9+/XrZ15OtG7dOq11pnsa3Rk8iCfaH330UXNiXWuuL1682Jiqv7DQUkYjR45MeKLdDUxLDukJePXj0qVL5c033zRx6DSN9xkzZsiJJ56Y8A8boV0EoT06eZ+VbCdQKKHdEdmra+rl4qPLpH+P0gZu+fKbOvn9o5WmVMzJ3Uvl9yc0PLVevU3k6rmV8u4XtXLsgc3k2pPLcWuECNi2EYmQ61gKBCAQMgLk25A5DHMhAIHQErAt3yK0hzZUszfcK7Sr6HjzzTebEh0vvviiKZGyYcMGM9Epp5xixHb3KW79XE+sDx8+3JSK8dtuu+02I5i7W7wa5yqSqtiqNqmArO3444+XKVOmyN57791oulwJ7d6BVXjXk9W33HKLEWy19ezZUx5//PFYre9c2O8W2rWWuL7oUJ94Wzon2t0CunscryCfTGhPNIZff7v7pVM6Rn2vnHV+vdDUOZl+1llnyRtvvCFajz2dsjVqx/fff2+4qnjulJbRse+5556Ey0FoR2jPJNZ5JvgECiG0r9tYJ9fNq5T/74f6hKVfHKH9x+r6hCfW575eI9OXVst+vzxthvYAACAASURBVCiWOwdXxL1oNfgewMJ4BGzbiBAFEIAABApFgHxbKPLMCwEI2EbAtnyL0G5bhLvW6xZstSyHnmT//e9/b8poaN11LdmhorjTtHyMnuR2l9n4+OOPRYVP5w/HD049PawiaqLSK1p2RsvPOG3evHnmFLMjtMYr3aJ9MxHavaVtLrvsMlP7PV4pEX35oBdtaqkcr8Cb7DJUv/YnE6HdXJ999lljx6ZNm8wFs0888UTsxUMyAT2sQntVVZX5RcSDDz7YKLzcflizZo2ceeaZ8tZbb5n7APQXAe4a/u6HtWTM+PHjzUfJfj2g3yO0I7T7yWv0CR+BfAvtbpH9pO4/1VcvKW7M7but9fLHWZWyYVOdXPnbcunbtVmjTotWb5OJi6tkH0999/B5AYu9BGzbiBABEIAABApFgHxbKPLMCwEI2EbAtnyL0G5bhLvWm0qY/vDDD81FplpuQ5uWfdH65XqRpNO0jraW9kinqaivz/Xt2zf2WDKhWoVWFfgnTZoU66/C+4QJE6SsrCz2War1JLLRLaQeeOCBxrZu3bo16j5//nxzel8Fbm+JnFzYr+V6VEDXk9rK6K9//at5ieFtbnu9J+ujKLTr+jUGlY1zMarDxC20f/fdd6aEkV6Gqk1jd+rUqY0urtWXK1qXXV+oaEt0b4AzB0I7Qns6+Y2+4SGQT6F90w/15iT7+o118qt/L5Exp1aYmuvxml52OmpOpbz3Ra0M7lUq5x25/X/nnP6caA9PnKVrqW0bkXT50B8CEIBArgiQb3NFknEgAAEIJCdgW75FaLf4L8KPMK0ny1Xkdupan3766UZs19rhWtrlggsuiNVyP+OMM0x5mZYtWzai6j35rkKnCpjOyfFkQrUO9tVXX8mQIUNMnW1t8Wpr+1lPPHdrDW8VZT/66CPz9a9//Wtzml9r0rdo0UJUwNXT5lrCxik34j2Vnwv7vZfKqoh8ww03yMCBA40dWvZEXwLorwycUjoqLKuY7LxwiKrQrn5xC96OH72/LFDx/IorrjBf66n2/v37mzJFnTp1kuLiYsNt4sSJJoadmNaT7aNHj06YCRDaEdot/p+JSC89X0L7t1vq5Zq5lbJWRfYOJTK2f2KR3QE+/40aeeDFatm97U+lYX6+Y1HMF+4a7XrafdRvqdEepUC1bSMSJd+xFghAIFwEyLfh8hfWQgAC4SVgW75FaA9vrGZtuR9heuPGjQ0uo1TxUoVeFZa9AnW82uuOkd5a7oceeqjoCfG99trLdEklVGsfb63uE044QR5++GHZZZddzBjxLndNBskpGaIXq44bN878n5+mIr+KtSqAOy0X9utYd911l2hZE/eFnYlsiveyoSmEdj9M/NZKz6RGuzO/Nxb1c++88foks19/naElaTp06JCwW6GF9lSxle33fvzLZah+KNEnbATyIbRvraqXm56skhVra+XQfUtkdL9yaVG+XTRPxOx/f6iXK2dXitZrdz9XWydy73PVsmh1jbSsKJKbTiuXX+5ZEjb02JuEgG0bEYIBAhCAQKEIkG8LRZ55IQAB2wjYlm8R2m2LcNd6/Qjt2t0rcDvlVbTUiXN62I/QquPoCWwVkVWw19PyekpdWyqxUPuoWH/NNdcYkdtp7rrxmQrtejp/y5Yt5vT4jBkzkorcKm5rPy0h467jngv7dU1aJkcFf72cM5nYnsiOKAvt8WIxXtxpySP1j/Prh0R/4ioeT548WfSlT7KG0M6Jdov/ZyLSS8+H0H7ff1bLghU1otL6Dv+/MB6vJrsD+aC9SmT0qdtPp6s4f/NTVbK5sl6aFYsR1lW419Iy+u+Ljy6T/j1KI+0jGxdn20bERh+zZghAIBgEyLfB8ANWQAAC0SdgW75FaI9+TCdcoV+hPd5llFpq5YcffpD/+I//MOOnulBS+3z++eei5WVWrFhhnnHXxvYjVOszn376qZx77rny2muvmTG0brxeennYYYdlfKJdhXZtegGsjqun5JXNBx98YD7X77Um+7HHHmvqhLdv374R01zY7wyayA59OdGxY0c5/PDD5fzzz5cuXbo0siPqQrvG4siRI+W+++4za0/0gkdfnOjp+ccee0zefffdWKmddu3aGW4ah6eeeqrorxlSNYR2hPZUMcL34SSQD6F90pJqeeq/anwB6r5Pidw+qKJB38831cnUF6rl7Q21UlkjUloisu+uxXLp0WVyYDtOsvsCG7JOtm1EQuYezIUABCJEgHwbIWeyFAhAINAEbMu3CO2BDkeMgwAEIFB4ApSOKbwPsCD3BPIhtOfeakaMOgHbNiJR9yfrgwAEgkuAfBtc32AZBCAQLQK25VuE9mjFL6uBAAQgkHMCCO05R8qAASCA0B4AJ2BCIwK2bUQIAQhAAAKFIkC+LRR55oUABGwjYFu+RWi3LcJZLwQgAIE0CSC0pwmM7qEggNAeCjdZZ6RtGxHrHMyCIQCBwBAg3wbGFRgCAQhEnIBt+RahPeIBzfIgAAEIZEsAoT1bgjwfNALNy4rk76NaBM0s7IGA2LYRweUQgAAECkWAfFso8swLAQjYRsC2fIvQbluEs14IQAACaRJAaE8TGN0DT6BP52Yyul954O3EQPsI2LYRsc/DrBgCEAgKAfJtUDyBHRCAQNQJ2JZvEdqjHtGsDwIQgECWBBDaswTI44EiUN5MZNKw5tJh1+JA2YUxEFACtm1E8DoEIACBQhEg3xaKPPNCAAK2EbAt3yK02xbhrBcCEIBAmgQQ2tMERvdAEtByMYd1KJFBPUsR2QPpIYxCaCcGIAABCOSPgG3CT/7IMhMEIACBhgRsy7cI7fwFQAACEIBAUgIqtGtbtWoVpCAAAQhAoAkJ2LYRaUKUDA0BCEAgKQHyLQECAQhAID8EbMu3CO35iStmgQAEIBBaAgjtoXUdhkMAAiEjYNtGJGTuwVwIQCBCBMi3EXImS4EABAJNwLZ8i9Ae6HDEOAhAAAKFJ4DQXngfYAEEIGAHAds2InZ4lVVCAAJBJEC+DaJXsAkCEIgiAdvyLUJ7FKOYNUEAAhDIIQGE9hzCZCgIQAACSQjYthEhGCAAAQgUigD5tlDkmRcCELCNgG35FqHdtghnvRCAAATSJIDQniYwukMAAhDIkIBtG5EMMfEYBCAAgawJkG+zRsgAEIAABHwRsC3fIrT7Cgs6QQACELCXAEK7vb5n5RCAQH4J2LYRyS9dZoMABCCwnQD5lmiAAAQgkB8CtuVbhPb8xBWzQAACEAgtAYT20LoOwyEAgZARsG0jEjL3YC4EIBAhAuTbCDmTpUAAAoEmYFu+RWgPdDhiHAQgAIHCE0BoL7wPsAACELCDgG0bETu8yiohAIEgEiDfBtEr2AQBCESRgG35FqE9ilHMmiAAAQjkkABCew5hMhQEIACBJARs24gQDBCAAAQKRYB8WyjyzAsBCNhGwLZ8i9BuW4SzXghAAAJpEkBoTxMY3SEAAQhkSMC2jUiGmHgMAhCAQNYEyLdZI2QACEAAAr4I2JZvEdp9hQWdIAABCNhLAKHdXt+zcghAIL8EbNuI5Jcus0EAAhDYToB8SzRAAAIQyA8B2/ItQnt+4opZIAABCISWAEJ7aF2H4RCAQMgI2LYRCZl7MBcCEIgQAfJthJzJUiAAgUATsC3fIrQHOhwxDgIQgEDhCSC0F94HWAABCNhBwLaNiB1eZZUQgEAQCZBvg+gVbIIABKJIwLZ8i9AexShmTRCAAARySAChPYcwGQoCEIBAEgK2bUQIBghAAAKFIkC+LRR55oUABGwjYFu+RWi3LcJZLwQgAIE0CajQ3rr/y2k+RXcI/ERgh4oiOaR9iQzqWSoddi0GCwQggNBODEAAAhAoOAHbhJ+CA8cACEDAWgK25VuEdmtDnYVDAAIQ8EcAod0fJ3olJ1DeTGTSsOaI7QQKBBDaiQEIQAACBSdgm/BTcOAYAAEIWEvAtnyL0G5tqLNwCEAAAv4IILT740Sv1AT6dG4mo/uVp+5IDwhYSsC2jYilbmbZEIBAAAiQbwPgBEyAAASsIGBbvkVotyKsWSQEIACBzAkgtGfOjicbE3jh+pZggQAEEhCwbSNCIEAAAhAoFAHybaHIMy8EIGAbAdvyLUK7bRHOeiEAAQikSQChPU1gdE9KIF9C+7+21Mt9/1ktK9bWyg+V9camHSuK5NB9S+SyY8qkTcuihHZq73Ub6+SZt7bJqx9tk6G9y+Sk7s3wLASanIBtG5EmB8oEEIAABHixSQxAAAIQKCgB2/7/twjtBQ234ExeX18vr732mjz88MPy+uuvywcffGCM22233aRz587y29/+Vs4991zZaaedGhl9++23y9VXX510MTrOvvvuK8cdd5xcccUVjcZxj9GvXz956KGHpHXr1nHH/O677+Scc86RJ5980nzfp08fmTt3rrE1Xtu0aZMMGTJElixZYr4eNGiQTJ8+XRYvXiwDBgxIywm33XabXHXVVeaZL774wjy/cuVK8+/BgwfL1KlTpWXLhqc1vf0WLFgg/fv3j83rZ+3ffPONjBo1Sh588MHYc8cff7xMmTJF9t5770ZrWLRokZx33nmia3eaPq9zeZv6e+jQobJ27VrfLNSXjz76qPzP//xPVgydCb/99luztqefftrE3tdff22+0tjr2bOnDBs2THr37i1FRT8JY16fXnTRRYaF87328cbJDjvsYOLK6/PPPvtMTjvtNHGS//333y+XXHJJjMWWLVsMy/nz58c+O+CAA2T27NnStWvXhMz8cFWb9tlnHzn00EPl8ssvl4MOOsi3D/LZEaE9n7SjP1c+hPb/Wl8rtzxVJf/aWi+aNlRg16aCe329yM47FslfBlZI+122X87qiOtPLK+R5Wtr5butP4nz2kacUI7QHv3QDMQKbduIBAI6RkAAAlYSIN9a6XYWDQEIFICAbfkWob0AQRa0KauqqmTcuHFyzz33yObNmxOad+CBBxoh+de//nWDPn6EdvcDKpiqqNqhQ4fYx37EZvcY7v4777yzPPLII9K3b9+4tr/44oty9tlny5dffmm+15cJ+u+FCxdmJRJ7BXS1Y/LkyXLGGWc0sCNboV39oy8yJk2aFBs3mciuL01UtL3vvvsa2HHEEUfInDlzZI899mjwuR9B2As2l0L7ihUrZPjw4bJq1aqEsaeC9AUXXCC33nqrlJf/VN9ZX9jce++95r+Vx6xZs0R94LS3337bvPx4//33Y5/Fe9nw7LPPmnhQ8b59+/Ymlnr16hV7JhEf/XtRzolaulz1RdHEiRNl4MCBQUsRgtAeOJeE2qCmFtr/94d6uXJ2pXz5TZ1027tE/nRKeez0+pr/qZMxT1TKph/qpeteJTLhzAopLfkJ58p1tTJ2QaVU1YgR59u1LZZvttTL5sp6hPZQR1y4jLdtIxIu72AtBCAQJQLk2yh5k7VAAAJBJmBbvkVoD3I05sk2PcGrQm4ykd0xRcVaFardp6jTFdp1LBVNVZQuKyszQ6crtHtFzDFjxpiXBfHa2LFjZfz48eargw8+2IjNHTt2zLnQruP/5je/MYLv7rvvHjMlG6E9nsiuczzwwAMNXlS41/3xxx/LWWedFTuh7XynYrX6Wk/3u1u6grA+myuh/auvvjL2LF26NGW0q/3q45EjR5q+KojrSXdt8U6Yu793Bo8nyN99992xMeP9OuKmm24SjS9vO/HEE82p/rZt28a1PROu7vhMCSSPHRDa8wjbgqmaWmj/j9U1MmlxtTm1fvfQ5vKLNg1LxCx+Z5vc9UyVtCgvkjvOqpAOu/50qn31+lqZtrRajjmwmRzXpZnoefaRsytl/cY6hHYL4jIoS7RtIxIU7tgBAQjYR4B8a5/PWTEEIFAYArblW4T2wsRZYGb1ltf43e9+JzfeeKMpYVFSUiJaskRPUt95550xId5bWiOVSK4nrPUPS0uuvPTSS3GF0VRjeIF5y3nEE1D1GW+JEbfA7z7R3qNHD9GSLu3atfPtG6+A7jyop671xYVTxiRToV1Fdi1Vo//nvASJ92sAr8Eq9F966aXmGT2Z/fOf/zxWZsf7giPRYt0isSOqawkXb8uWoTLXMkBqq57ovu6664zwruJ1bW2tLF++3JTMUXu0uYVwt40qwmspl5NPPtn0S3Sq37sW7adlYvTFhTa1RX+14bwA0vjXsjrPPPOM+V75Pffcc7JhwwbZc889jdh/5JFHxsXoh+HGjRvllltukb/+9a+xMbx/X74Dsgk7IrQ3IVwLh25qoX3Skmp56r9qpPs+JXL7oIpGhPWk++8frZQfq+tl3IAK6dH+/460e3p+/2M9QruF8VnoJdu2ESk0b+aHAATsJUC+tdf3rBwCEMgvAdvyLUJ7fuMrcLN5ReB58+Y1Kn3iFbVVmFQx0Gl+RXKtce2UxfAKnn7HcAPUsiFaPkSblkNR0fOoo45qwNhdNsZboztbkTiR0K4ldtSWbt26GVsyEdpbtWplXm7oCe50RPbq6mq5+OKLTS1ybSpSax1xR3j3U1tcn/MjEmu/bBm6/a4iuf5aok2bNg186K43744breOu9fadlzd/+ctf5NprrzXPur/T2NCSMlpKRptbyPa+iLnrrrvkj3/8Y2x+d/woO/0Vhr74cIT3RHXv02HorRHvvgcgKAkDoT0onoiGHU0ttKtA/sOP9dK8vEjaxrnw9L3/rpXr51VJWTORu4ZUyJ4/216n3U0YoT0a8Ra2Vdi2EQmbf7AXAhCIDgHybXR8yUogAIFgE7At3yK0Bzsem9w6r9CogpqePNeT7S1atPA1v1+R3F3KIxdC++rVq00N7o8++sjYqeVhRo8e3cBmd9kYvXBSxf699trL9MlWJE4ktOvYenGsCrpaTzxdoX3mzJnmdPbNN98cuxTUz0l2ndddl9ypXf/LX/7SlJJ55ZVXzLpT1RZPRyTOlqE7JvRFiF46qnXPtX6/+2LTeIHoPY3uXHKrcesWyPUUvIr4TskZ96l1vchWT9BruZ14L2v0b+GOO+4w0zvjq3+cFzyJ6t6nw3DNmjVy5plnyltvvWXmQWj3lXboFGICTS20p0LzwIvVMu+NmkY12r3PIbSnIsn3TUHAto1IUzBkTAhAAAJ+CJBv/VCiDwQgAIHsCdiWbxHas4+Z0I8Qr8Z669atpXv37nL44Yebiya1drRzCaV3wamEdi2BohddqmjplADxCpSpxogH2XvS3lsz2/sS4corrzS14B0BN1uR2Cuga2kVZ31aBkVP3A8YMCBtoV1fcvzpT3+Kiez77befOaH+q1/9KmWsuU/5O2VWdt11V8NeT8hrS1VbPB2ROFuG69atMxeRLlu2rMHaVGjXlwu6hmOOOabRBa5OZ3d9deX/+OOPm77ueLrsssuMeK8vG1TMdr9wcf/KwvsiRi/Pdb+gcE7Cu1/wJKp774ehvijQGNIXKk7pGn05okL+SSedlNLX+ezAifZ80o7+XIUU2t/ZUCujn6iSmtrkZWPUCwjt0Y/FIK7Qto1IEH2ATRCAgB0EyLd2+JlVQgAChSdgW75FaC98zBXcAq1DrSUwHnzwwYS2tG/f3pzoVbF6p512atAv3ctQvZda6mCZCO36nFtY9tbMfvnll42Iq/W04wmYbpHYjxP69etnBG99CaHNK7RPmTJFtPSOc7HnCSecYEqh6IsGFdz19LQ2rUvev3//2JTutSvbmpqaRhfTas13rf2e7JS398WDu6zJs88+a1joy4dUtcX9iMSO8dky1HGefPJJE39r166N6waNFxXdNfaOPvroBgzcJ9c1Rp2SPVpLfe7cuWY89cFpp51m6qvrZ85J/759+4r7Fw/e+uzukjXukjtbt26NjaXjJ6p7n8llqKeffrpMmzYtFmN+4jIffRDa80HZnjkKJbR/u6VerplbKes21skph5TK5ceVScNrUhv6AKHdnpgM0kpt24gEiT22QAACdhEg39rlb1YLAQgUjoBt+RahvXCxFqiZ9eJJPd2rwvU//vGPhLbFK2GSjtCuIrWKxiqauk/IZyq0e8vHuMtu3HTTTTJmzBizFvclmrkSieOVhKmsrJQ//OEPRtDWpvZoWRC/Qnsi8HpCfsaMGeY0eqLmZuEWk7W/93R/stri2j+TGu1+Atr7ssJ5Zv369ebEvb6E0Prq8ZoK7iqMa+w4Lxw+//xzc6fAihUrzCMqquvlpM5nboHcHWMaF9dcc00DwdwdO3ra3P0rAHdZGp3HXfImUd37dIV2jZGJEyfKv/3bv/lBmdc+CO15xR35yQohtDsi+9qNdfKrDiUytn+FqdGerCG0Rz4UA7lA2zYigXQCRkEAAlYQIN9a4WYWCQEIBICAbfkWoT0AQRckE5xyFnoqWy+ZfOGFF8zJbXfTuuhTp06Vli1bmo/9CO16ilqFSxVAd9lll0ZLzlRo954udoRcfXEwdOjQ2KWVKqzqxaLulu1p7HhC+29/+1tz8ajz6wC9GHXChAly4403+jrR7tinZVC0Dvgtt9wi7733nvnYOSEfj5/XD/FeLLhfPCSrLa5j5Vtod9at/tQXBs8//7z5ZcCbb77Z4HS/94WD1//6AkEvxHVO77uFfffpd/1cfXL++eeLJn3viwmvgO++QFVt1ZruWlbG+R+MeHXv/QrtWtpGY0YF+1R16QuVKxDaC0U+mvPmW2iv3iYybmGlvPFprey7S7FMGFQhO8W5JNVLG6E9mvEX9FXZthEJuj+wDwIQiC4B8m10fcvKIACBYBGwLd8itAcr/gJnjQrvesGmnvZ1SnF07NhRZs2aJT169GgktDvCZkVFhSxZskRuuOGGmFCsYt3kyZNNjWxvy1Ro13G0ZIsKldqcS1arq6tjZWMSlUrJtr54oktOly9fLlqGxLmkVcvEfPLJJ/Luu+8aG5OVjtHvVWRXYVcvMdWXA+4XBFo+Rn8R4BVktfyP+8VCqkDS0+FaBkdPUcdrmQjtGg+6tnbt2qWa3vf333//vYk7jQ+ntIzWW1dh22nK5LrrrjP/1EtPtb77XXfdZf7tfsHiPtWvovbw4cNNfXStxa53EDzxxBOy9957m+c0vjWmNm/e7MvWeCf14zHUOvsaF3ppr7LSpi8P9O9E7UFo94WbTiEnkE+h3S2yt9+lWP4ysEJ23jFZwZjtcBHaQx5oITXfto1ISN2E2RCAQAQIkG8j4ESWAAEIhIKAbfkWoT0UYdl0RrprVCcq66Gzr1mzxpRA0csktbnF4mQi+WuvvSYXXnhhTHSOV3pGx8tGaNcXAXrK/v333ze26UsBLeHilI1JdPlnUwnt+nLCK5C7PZhMaO/WrZvcd999sYtPv/rqKxkyZEis7ru+SNDT8npJrbu569H7jZZEtcX1+XwI7e6YSiX8J4tTb/15LU+kLzW8p9R1XfqrijvuuMMg0nrv+osNbe7SMPqSRkXv6dOn+0UZt+59Mob6YuSiiy5qILZr2ZiBAwf6njOfHTnRnk/a0Z8rX0J7bZ3Ivc9Vy6LVNbJL6yL58+kVomK734bQ7pcU/XJJwLaNSC7ZMRYEIACBdAiQb9OhRV8IQAACmROwLd8itGceK5F4UkVfPX2tJ3eT1QF3i4ZeATOZSK6is9beVuHZOR0c78LHbIR2b/mQ4447TlQs1dI32saPH29OEHtbUwntOo9XIHfPnUxoj/eyQ+uO6yluh5+eQn/ggQekbdu2sWHdQrTfwExUW1yfz4fQ/t1335nY08tQtXlLEjnrUF9qXXa9P0Cbt1669yWQ85z+ckLvHdhrr71iSNzx7ubkPvmeaLxUXL1171Mx9L6E2n///c2vDA477LBUU+X9e4T2vCOP9IT5ENrr9bLs56rlqVU18rMdi8xJ9nREdnUAQnukwzCwi7NtIxJYR2AYBCAQeQLk28i7mAVCAAIBIWBbvkVoD0jgFcoMLZuhtaZfeeUVY8J+++1nynCo4Ksng1XE1lO/KlavWrXK9NEyG3PmzBEtIaMtlUi+ZcsWufjii2X27Nmmv55e1lPnTrkXP2Ok4uMuH+Pu65SS0XIs3taUQrvOpSKvnox2LkZ15k9XaI/HT19cjBw50gypl4eq+Oy8WFBRWn0SrwyJ9+R7vNriOmYqkdhZS7YMVTzXWvROXGiZHT113qlTJykuLjb3A+hJ72nTpsVeNHhfnPzwww9y7rnnxk6HO7apiK93CZSVlcVcH09E13jU2NSyM9rcsaTit37XvXv3RvHjPfnurXvvh6GWCNJSQM5LlEQvG1LFf1N/j9De1ITtGr+phXYV2Rcsr5FpS6ulTcsiGX9ahez3C/8n2R1vILTbFZdBWa1tG5GgcMcOCEDAPgLkW/t8zoohAIHCELAt3yK0FybOAjWr98R0MuNUlNTT0yrmOkJuKqFdx/PWLdcSKSpgqqCqzc8YyexKdApZL1+dOXNm7OJW9xjpXoaqz7pPnCeq0e7MUVVV1eBiVOfzdIV2fU5fdpx33nmyYcMGM4xesvrII4+Icly0aJH5TgX9VCVYvLXcE5UL8iMSqx3ZMty4caMMGzZMFi9e7OtvIlHpoXgn+r0XmOoEKo7rSx89Oe60gw46SB577DHzkklfaihLfUni9Xc8A9213L3s/TDUU/1aWunxxx83w+sY+vJBmThNX0ip+K/tkksuMfX73S3b7/2AR2j3Q4k+fgk0tdC+en2tjFlQJT9W10tFqUhFaeKa7K1bFMktZ1TIbm0a90Fo9+tR+uWSgG0bkVyyYywIQAAC6RAg36ZDi74QgAAEMidgW75FaM88ViLzZG1trdx9993y5z//WVT4S9RUBNTTxypqlpeXx7r5Fcn1gkp91jm9e9lll5lLK3Usv2Mksi2egKp9E53Y1u+yFYlTCe06h/cFg36WidCu67vmmmvM6W6n6elnFWBvvPFGU55HW7xyKV5mbtaJLor1IxLngqGO8eGHH5qT/0uXLk36N5XsMl1vSZhkv2Tw/vpBS/Fozw45YgAAIABJREFU3fsdd9xRVq9ebUrYOBfZ6i8v9IR9ovb555+LvsxZsWKF6eKue++XoTdG9NcX+vLr3//9382Y2QrpqZ73k8gQ2v1Qoo9fAk0ttK9cVytjF1RKVU1qi/TE+6ShFbJH28Yn3hHaU/OjR+4J2LYRyT1BRoQABCDgjwD51h8nekEAAhDIloBt+RahPduIidDzeoHkjBkz5NVXX5WPP/7YCOIqrmuJGL18U0txdO3atVFJEr8iebwLIPX0rgqdfsdIhltPeLtPAierQZ4LkdiP0K416lWsvfbaa2OmZyK068MqSKsI/Oabb5qx1DdaQmbevHkxoVdfXijTeGVjHAPcArB+5q0trp/5FYmzfVnh2KQnyXUsPVmucahstbVr1066dOlixOxTTz1VWrVqFTcEvBfiHn/88aKnzfU+AW/zrt9dn90dh8nEemdM9a/Wz9cLbLW5Y84vw3j3GIwYMUImTJhgyt6kEsqz/d5PCkNo90OJPn4JNLXQ7tcO+kEgiARs24gE0QfYBAEI2EGAfGuHn1klBCBQeAK25VuE9sLHHBZAAAIQCDQBhPZAuyd0xiG0h85lGJxHArZtRPKIlqkgAAEINCBAviUgIAABCOSHgG35FqE9P3HFLBCAAARCSwChPbSuC6ThCO2BdAtGBYSAbRuRgGDHDAhAwEIC5FsLnc6SIQCBghCwLd8itBckzJgUAhCAQHgIILSHx1dBt7R5WZH8fVSLoJuJfRAoGAHbNiIFA83EEICA9QTIt9aHAAAgAIE8EbAt3yK05ymwmAYCEIBAWAkgtIfVc8Gzu0/nZjK63/bLtINnIRZBoLAEbNuIFJY2s0MAAjYTIN/a7H3WDgEI5JOAbfkWoT2f0cVcEIAABEJIAKE9hE4LoMnlzUQmDWsuHXYtDqB1mASBYBCwbSMSDOpYAQEI2EiAfGuj11kzBCBQCAK25VuE9kJEGXNCAAIQCBEBhPYQOSuApmq5mMM6lMignqWI7AH0DyYFi4BtG5Fg0ccaCEDAJgLkW5u8zVohAIFCErAt3yK0FzLamBsCEIBACAio0K5t1apVIbAWEyEAAQiEl4BtG5HwegrLIQCBsBMg34bdg9gPAQiEhYBt+RahPSyRiZ0QgAAECkQAob1A4JkWAhCwjoBtGxHrHMyCIQCBwBAg3wbGFRgCAQhEnIBt+RahPeIBzfIgAAEIZEsAoT1bgjwPAQhAwB8B2zYi/qjQCwIQgEDuCZBvc8+UESEAAQjEI2BbvkVo5+8AAhCAAASSEkBoJ0AgAAEI5IeAbRuR/FBlFghAAAKNCZBviQoIQAAC+SFgW75FaM9PXDELBCAAgdASQGgPreswHAIQCBkB2zYiIXMP5kIAAhEiQL6NkDNZCgQgEGgCtuVbhPZAhyPGQQACECg8AYT2wvsACyAAATsI2LYRscOrrBICEAgiAfJtEL2CTRCAQBQJ2JZvEdqjGMWsCQIQgEAOCSC05xAmQ0EAAhBIQsC2jQjBAAEIQKBQBMi3hSLPvBCAgG0EbMu3CO22RTjrhQAEIJAmAYT2NIHRHQIQgECGBGzbiGSIiccgAAEIZE2AfJs1QgaAAAQg4IuAbfkWod1XWNAJAhCAgL0EENrt9T0rhwAE8kvAto1IfukyGwQgAIHtBMi3RAMEIACB/BCwLd8itOcnrpgFAhCAQGgJILSH1nUYDgEIhIyAbRuRkLkHcyEAgQgRIN9GyJksBQIQCDQB2/ItQnugwxHjIAABCBSeAEJ74X2ABRCAgB0EbNuI2OFVVgkBCASRAPk2iF7BJghAIIoEbMu3CO1RjGLWBAEIQCCHBBDacwiToSAAAQgkIWDbRoRggAAEIFAoAuTbQpFnXghAwDYCtuVbhHbbIpz1QgACEEiTAEJ7msDoDgEIQCBDArZtRDLExGMQgAAEsiZAvs0aIQNAAAIQ8EXAtnyL0O4rLOgEAQhAwF4CCO32+p6VQwAC+SVg20Ykv3SZDQIQgMB2AuRbogECEIBAfgjYlm8R2vMTV8wCAQhAILQEENpD6zoMhwAEQkbAto1IyNyDuRCAQIQIkG8j5EyWAgEIBJqAbfkWoT3Q4YhxEIAABApPAKG98D7AAghAwA4Ctm1E7PAqq4QABIJIgHwbRK9gEwQgEEUCtuVbhPYoRjFrggAEIJBDAiq0t+7/cg5HZCibCOxQUSSHtC+RQT1LpcOuxTYtnbVCIG0Ctm1E0gbEAxCAAARyRIB8myOQDAMBCEAgBQHb8i1CO38SEIAABCCQlABCOwGSCwLlzUQmDWuO2J4LmIwRWQK2bUQi60gWBgEIBJ4A+TbwLsJACEAgIgRsy7cI7REJXJYBAQhAoKkIILQ3FVn7xu3TuZmM7ldu38JZMQR8ErBtI+ITC90gAAEI5JwA+TbnSBkQAhCAQFwCtuVbhHb+ECAAAQhAICkBhHYCJJcEXri+ZS6HYywIRIqAbRuRSDmPxUAAAqEiQL4NlbswFgIQCDEB2/ItQnuIgxXTIQABCOSDAEJ7PijbM0e+hPZ/bamX+/6zWlasrZUfKusN4B0riuTQfUvksmPKpE3LooTQtfe6jXXyzFvb5NWPtsnQ3mVyUvdm9jiJlRaMgG0bkYKBZmIIQMB6AuRb60MAABCAQJ4I2JZvEdrzFFhMA4GmILBw4UIZMGCAGbpHjx6yYMECadeuXaOpvvjiC9Nv5cqV5jvt179//1i/Sy+9VKZMmWL+feCBB8ojjzwi3bp1azSOu98ll1wi999/f6zP7bffLldffbX5d79+/eShhx6SBx54IPbZzjvvbMbt27dvQhRjx46V8ePHm+8POOAAmT17tnTt2jVh/1TrSsbcba9f37i5NfXzrVu3lo4dO8rhhx8uF198sfnvRO3bb7+VBx98UJ5++mn54IMP5OuvvzZdO3fuLD179pRhw4ZJ7969pagosbCYjAFCu98IoZ8fAvkQ2v9rfa3c8lSV/GtrvWjYq8CuTQX3+nqRnXcskr8MrJD2u2y/nNUR159YXiPL19bKd1t/Eue1jTihHKHdj3PpkzUB2zYiWQNjAAhAAAIZEiDfZgiOxyAAAQikScC2fIvQnmaA0B0CQSLQFEK7ru/yyy+XO++8U8rKyhosN12hXUXfoUOHytq1a804o0aNEhWo47VNmzbJkCFDZMmSJebrc845R6ZOndrIBvezURba3evcbbfd5IYbbpDhw4c3EstXrFhhPl+1alXC0Nxhhx3kggsukFtvvVXKy9Ovj43QHqS/+vDb0tRC+//+UC9Xzq6UL7+pk257l8ifTimPnV5f8z91MuaJStn0Q7103atEJpxZIaUlPzFdua5Wxi6olKoaMeJ8u7bF8s2WetlcWY/QHv6wC80KbNuIhMYxGAoBCESOAPk2ci5lQRCAQEAJ2JZvEdoDGoiYBQE/BJpKaFdhd8aMGXLiiSdmJbQ7gvmTTz5pxjn++ONl1qxZoqfbve3FF1+Us88+W7788ktRYVhPy6vwnqzZIrQrA/XJxIkTZeDAgTEkX331lWG0dOnSlOGiTMeNGycjR45M2dfbAaE9bWQ8kIRAUwvt/7G6RiYtrjan1u8e2lx+0abhLzkWv7NN7nqmSlqUF8kdZ1VIh11/OtW+en2tTFtaLccc2EyO69JM9Dz7yNmVsn5jHUI7EZ03ArZtRPIGlokgAAEIeAiQbwkJCEAAAvkhYFu+RWjPT1wxCwSahEBTCe1q7CmnnCIzZ86Utm3bxmxP90S7lj+599575YorrjBj7LHHHqZ8zFFHHdWIh7tszMEHHyxz5sxJWi5FB8iV0O6UulF7/bZ4pXJy9Xxtba1s2LDBlM6ZPHlyrBSMl4uWstGT/5s3bzZC/HXXXWeEd/WZjrF8+XLzK4LXX3/dLKtPnz4yd+5c0zedhtCeDi36piLQ1EL7pCXV8tR/1Uj3fUrk9kEVjczRk+6/f7RSfqyul3EDKqRH+/870u7p+f2P9QjtqZzJ9zknYNtGJOcAGRACEICATwLkW5+g6AYBCEAgSwK25VuE9iwDhschUEgCTSm06wno2267TVRcd1omQvvq1atl8ODB8tFHH5lhxowZY05Wu5u3bMxll11mBPpUNcWjKrS72ejJfq19r2K6tnvuuceU9tHmFvtPPvlkefjhh6VNmzYN2C5atEjOO+88Ucb77ruvPProo6ZuezoNoT0dWvRNRaCphXYVyH/4sV6alxdJ2zgXnr7337Vy/bwqKWsmcteQCtnzZ9vrtLttR2hP5Um+bwoCtm1EmoIhY0IAAhDwQ4B864cSfSAAAQhkT8C2fIvQnn3MMAIECkagKYV2XZReiKqnqjt16mTWmInQvmXLFiP0zp8/34yh5WhU7HWflPeWjdGLVJ1LXpPBtUFo14tNBw0aJC+99JJBof89ffp0adGihfl1gF50qk1fjChnFeE7dOiQ8iVFOkGL0J4OLfqmItDUQnuq+R94sVrmvVHTqEa79zmE9lQk+b4pCNi2EWkKhowJAQhAwA8B8q0fSvSBAAQgkD0B2/ItQnv2McMIECgYgaYQ2rt06SLfffedKV2ibcSIETJhwgRzKWkmQruO4S4fs+eeexqB+Mgjj4xxc5eNOeKII0zZGC0zk6rZILQrAzd3PY3++OOPGz7r1q0zde2XLVvWAJUK7b179zalYo455hhfLJOxRmhPFYl8nw6BQgrt72yoldFPVElNbfKyMboehPZ0vErfXBGwbSOSK26MAwEIQCBdAuTbdInRHwIQgEBmBGzLtwjtmcUJT0EgEASaQmi/+OKLRWuNa9kYbSqMa632o48+OmOh3Vs+Zvz48TJ69Ggz/jfffCNDhw6VZ555xvz7yiuvNCVRUpWN0b65Etr9OPOSSy4xF7Q6zV22JdvnU9WIv/XWW039dW09evQQrc3erl0782+9aFbrsK9duzauGXrSXUV35ao+9MPVOxBCux8P08cvgUIJ7d9uqZdr5lbKuo11csohpXL5cWXS8JrUhitAaPfrUfrlkoBtG5FcsmMsCEAAAukQIN+mQ4u+EIAABDInYFu+RWjPPFZ4EgIFJ9AUQrsKyiNHjjQlSZxLNB0h+Nprr5UpU6aYdScTnr3Csbd8jPv7l19+2ZzK1hP0O++8sznt3rdvX19sbRHa3aK+V2hXUOvXr5c777zTCPBaaiZeU8Fdfzmggnu6YjtCu69wpJNPAoUQ2h2Rfe3GOvlVhxIZ27/C1GhP1hDafTqUbjklYNtGJKfwGAwCEIBAGgTIt2nAoisEIACBLAjYlm8R2rMIFh6FQKEJqBCup8H1NHM8AdaxL5UgHa8kjF6sqfW+9RJO52LUd955JyOhXe1Qgd65WNV9KedNN91kLkjVdvzxx8usWbOM4O6npVpXsjFyeSLdj63pvJjwjpfsRLu779atW0V/PfD888/L0qVL5c0334xdoqr9dtttN5kxY4apk59OQ2hPhxZ9UxHIt9BevU1k3MJKeePTWtl3l2KZMKhCdopzSarXboT2VJ7k+6YgYNtGpCkYMiYEIAABPwTIt34o0QcCEIBA9gRsy7cI7dnHDCNAoGAE3EL7AQccYC4u7dq1ayN7UgnS8YR2rdN+4YUXmnrg2rQ2eJs2beTZZ581/05XOH777bdl8ODB8v7775vntTTN+eef36BsjLukjB+oqdaVbAy30J6qdEu8cfL5fKIa7akYff/99zJ37lxTiscpLaMvT+65555Ujzb4HqE9LVx0TkEgn0K7W2Rvv0ux/GVghey8Y7KCMduNR2gnlAtBwLaNSCEYMycEIAABJUC+JQ4gAAEI5IeAbfkWoT0/ccUsEGgSAm6h3X1K3DuZW+Ru3769Kc/Sq1evWLdEl5y+8MILct5558UuRnWPm67QrqetL7jgAiP8alNxW4X24cOHm/HjXZKaCpoNQvumTZtkyJAhsmTJEoNj0KBBMn36dFOf/swzz5S33nrL/OLgoYcekgEDBsRF5r5sNpOXCgjtqSKR79MhkC+hvbZO5N7nqmXR6hrZpXWR/Pn0ClGx3W9DaPdLin65JGDbRiSX7BgLAhCAQDoEyLfp0KIvBCAAgcwJ2JZvEdozjxWehEDBCXz22Wdy2mmnxU5kaImRq6++ulEN7vnz5xtBW0Xbjh07mvIsWmrGaYmE9vr6etG67M7FqO4Fpyu067Pu8jH777+/dO/eXebMmWOG1XImjz76qLRt29Y3VxuEduXzhz/8wfhOm55G11Pp+ouDc845x1yGqk1/LTB16lRp2bJlA37V1dWmLvu9995rPneE+hYtWvjmjNDuGxUdfRDIh9BeLz+J7E+tqpGf7VhkTrKnI7LrMhDafTiTLjknYNtGJOcAGRACEICATwLkW5+g6AYBCEAgSwK25VuE9iwDhschUEgC3ktGtQb3iBEjTMkXFayrqqrkb3/7m9x8883y3nvvGVPj1UFPJLRr/3Xr1pnLSpctW9ZgqZkI7d7yMe4BVcy/6qqr0sIZZaH9m2++MWV73GVf9FcI+msE/VWCNhXPr7jiCvPfeqq9f//+hmGnTp2kuLjYnHqfOHGiTJs2LVarPd3yPDo2QntaYUnnFASaWmhXkX3B8hqZtrRa2rQskvGnVch+v/B/kt0xH6GdUC4EAds2IoVgzJwQgAAElAD5ljiAAAQgkB8CtuVbhPb8xBWzQKDJCCxYsMCccP76669TzuFcaupcSuo8kExo1z7ui1GdZzIR2vV09cUXX2zKnLibnm7X+vJ6wj2d5hXaUz3rvjA23ctQdWz3mvP9vL5EUdF84MCBsWVu3LhRhg0bJosXL061dPN979695cEHH5QOHTr46u90QmhPCxedUxBoaqF99fpaGbOgSn6srpeKUpGK0sQ12Vu3KJJbzqiQ3do07oPQTigXgoBtG5FCMGZOCEAAAkqAfEscQAACEMgPAdvyLUJ7fuKKWSDQZAS0vMvkyZPNqfVkYruK7Hr6Wet1l5eXN7AnldDuvRjVKzrrv/1eDqonslUcdrczzjhDZs6c2ajsSSpotgjt7dq1k2uuuUYuu+yyRmWBPvzwQ1MWaOnSpUlxqViucXLooYemwtroe4T2tJHxQBICTS20r1xXK2MXVEpVTWo36In3SUMrZI+2jU+8I7Sn5keP3BOwbSOSe4KMCAEIQMAfAfKtP070ggAEIJAtAdvyLUJ7thHD8xAICIF3331XZsyYIa+++qp8/PHHsVIhnTt3lp49expxW080FxU1PrmZSmjXJeq45557rqxdu9asOJMT7frcmjVrYpd4Oujuv/9+M166LcpCe+vWreWAAw6QY4891lwaq2J7oqYlhBYuXCiPPfaYaBwoF236TJcuXURfZJx66qnSqlWrdBGb/gjtGWHjoQQEmlpoBzwEwkzAto1ImH2F7RCAQLgJkG/D7T+shwAEwkPAtnyL0B6e2MRSCEAAAgUhgNBeEOyRnRShPbKuZWE5IGDbRiQHyBgCAhCAQEYEyLcZYeMhCEAAAmkTsC3fIrSnHSI8AAEIQMAuAgjtdvm7qVeL0N7UhBk/zARs24iE2VfYDgEIhJsA+Tbc/sN6CEAgPARsy7cI7eGJTSyFAAQgUBACCO0FwR7JSZuXFcnfR7WI5NpYFARyQcC2jUgumDEGBCAAgUwIkG8zocYzEIAABNInYFu+RWhPP0Z4AgIQgIBVBBDarXJ3ky62T+dmMrpfw8uYm3RCBodAyAjYthEJmXswFwIQiBAB8m2EnMlSIACBQBOwLd8itAc6HDEOAhCAQOEJILQX3gdRsKC8mcikYc2lw67FUVgOa4BAkxCwbSPSJBAZFAIQgIAPAuRbH5DoAgEIQCAHBGzLtwjtOQgahoAABCAQZQII7VH2btOvTcvFHNahRAb1LEVkb3rczBByArZtRELuLsyHAARCTIB8G2LnYToEIBAqArblW4T2UIUnxkIAAhDIPwEV2rWtWrUq/5MzIwQgAAGLCNi2EbHItSwVAhAIGAHybcAcgjkQgEBkCdiWbxHaIxvKLAwCEIBAbgggtOeGI6NAAAIQSEXAto1IKh58DwEIQKCpCJBvm4os40IAAhBoSMC2fIvQzl8ABCAAAQgkJYDQToBAAAIQyA8B2zYi+aHKLBCAAAQaEyDfEhUQgAAE8kPAtnyL0J6fuGIWCEAAAqElgNAeWtdhOAQgEDICtm1EQuYezIUABCJEgHwbIWeyFAhAINAEbMu3CO2BDkeMgwAEIFB4AgjthfcBFkAAAnYQsG0jYodXWSUEIBBEAuTbIHoFmyAAgSgSsC3fIrRHMYpZEwQgAIEcEkBozyFMhoIABCCQhIBtGxGCAQIQgEChCJBvC0WeeSEAAdsI2JZvEdpti3DWCwEIQCBNAgjtaQKjOwQgAIEMCdi2EckQE49BAAIQyJoA+TZrhAwAAQhAwBcB2/ItQruvsKATBCAAAXsJILTb63tWDgEI5JeAbRuR/NJlNghAAALbCZBviQYIQAAC+SFgW75FaM9PXDELBCAAgdASQGgPreswHAIQCBkB2zYiIXMP5kIAAhEiQL6NkDNZCgQgEGgCtuVbhPZAhyPGQQACECg8AYT2wvsACyAAATsI2LYRscOrrBICEAgiAfJtEL2CTRCAQBQJ2JZvEdqjGMWsCQIQgEAOCSC05xAmQ0EAAhBIQsC2jQjBAAEIQKBQBMi3hSLPvBCAgG0EbMu3CO22RTjrhQAEIJAmAYT2NIHRHQIQgECGBGzbiGSIiccgAAEIZE2AfJs1QgaAAAQg4IuAbfkWod1XWNAJAhCAgL0EENrt9T0rhwAE8kvAto1IfukyGwQgAIHtBMi3RAMEIACB/BCwLd8itOcnrpgFAhCAQGgJILSH1nUYDgEIhIyAbRuRkLkHcyEAgQgRIN9GyJksBQIQCDQB2/ItQnugwxHjIAABCBSeAEJ74X2ABRCAgB0EbNuI2OFVVgkBCASRAPk2iF7BJghAIIoEbMu3CO1RjGLWBAEIQCCHBBDacwiToSAAAQgkIWDbRoRggAAEIFAoAuTbQpFnXghAwDYCtuVbhHbbIpz1QgACEEiTgArtrfu/nOZTdA8bgR0qiuSQ9iUyqGepdNi1OGzmYy8EIkHAto1IJJzGIiAAgVASIN+G0m0YDQEIhJCAbfkWoT2EQYrJEIAABPJJAKE9n7QLP1d5M5FJw5ojthfeFVhgIQHbNiIWupglQwACASFAvg2IIzADAhCIPAHb8i1Ce+RDmgVCAAIQyI4AQnt2/ML4dJ/OzWR0v/Iwmo7NEAg1Ads2IqF2FsZDAAKhJkC+DbX7MB4CEAgRAdvyLUJ7iIITUyEAAQgUggBCeyGoF37OF65vWXgjsAAClhGwbSNimXtZLgQgECAC5NsAOQNTIACBSBOwLd8itEc6nJt+cbfffrtcffXVaU3Ur18/eeihh+SBBx5I+9kFCxZI//795dVXX5Vzzz1X1q5da+Y+5ZRTZObMmdK2bdsGtmj/yy+/XL7++mvz+emnny7Tpk2T1q1bN7J50aJFct5558mmTZti340aNUp0janat99+Kw8++KA8/fTT8sEHH8Tm69y5s/Ts2VOGDRsmvXv3lqKiolRDJfw+G/ucQVevXi2DBw+Wjz76KDbPoEGDZPr06dKiRYuEc1966aUyZcoU8/2BBx4ojzzyiHTr1q1Rf3e/Sy65RO6///5Yn1Sxoj7p2LGjHH744XLxxReb//a2eGMcf/zxMmvWLNl5550bdN+6datccMEFMnfu3Aafe+1KtGj3XE7Mxoub119/XYYOHWpicd9995VHH33U+FzbF198IQMGDJCVK1eafyv7qVOnSsuWDQVMbz8nzuONod8dffTRcs4558iTTz5pxu3Tp49Z52677RZ3ORrTQ4YMkSVLlpjv/fjcPRBCe8Z/tqF+sBBC+4/V9fLyR7Wy5J1tov9926AKadU8cd5874tauf+Faln7zzqpqRVpViyye9tiGXZ4qRzZqZlknnFD7TqMDzEB2zYiIXYVpkMAAiEnQL4NuQMxHwIQCA0B2/ItQntoQjOYhqYST+NZnQuhvb6+Xm677Ta59tprY1PceuutRrh3xOyvvvrKiItLly41ffbff38j8B922GGNzNLxVJC/7777Gnx3xBFHyJw5c2SPPfZI6IAVK1bI8OHDZdWqVQn77LDDDkb0VRvLy9Mvx5CNfW6j4vlLucyePVu6d++e0H63gK6dlNWdd94pZWVlDZ7JRmh3D6SC8Q033GC4ul9OxLN/zz33NML/kUce2cCWNWvWyJlnnilvvfVWg88LKbTry4DJkyfLGWec0cCmdIV2fdnkZqHjKoO+ffvG9eGLL74oZ599tnz55Zfm+4cfftj8229DaPdLKlr98iW0q6D+3Lvb5Nm3t8n6jXWyre4njvvsUix3DU4stM/5R408/Eq16V9aItKyvEgqa+qlskaMwH7KIaVy+XFliO3RCsvIr8a2jUjkHcoCIQCBwBIg3wbWNRgGAQhEjIBt+RahPWIBnO/lFEpo13V+88035gT6U089ZZatp4n1VLmeiFZhWkV4FeO1qdA9btw4GTlyZFxEH3/8sZx11lniJACnkz6np7JVsI/XvGJ+Mv6pbEj2bKb2ucdUXnry+plnnmk01fjx42X06NEJTfAK7SqEz5gxQ0488cQGz+RKaNdBdY6JEyfKwIEDY3Mkijf181VXXdXAFj35rae+N2/e3ODzQgrtashvfvMbcwJ/9913j9mVidDuPkmvA40ZM8bEeLw2duxYUR9rO/jgg83Lo3i/GEgUAAjt+c6swZgvX0L7VXMrZfX6WrPoHSuK5Gc7Fsln/1uXVGj/9J91cvXcSvl+a72c1P0nQb2kWKS2TmTWsmqZs6xGiotF/tSvQnp1LAkGUKyAgA8Ctm1EfCChCwQgAIEmIUC+bRKsDAoBCECgEQHb8i1CO38EOSfgt+SG337JDHzhhReM2L5hwwbTzSkh88Ybb8gbUrFsAAAgAElEQVT5558fK+Gi5Tu0VI23tIwztgqfKhKrKNurVy/5+c9/HivLoSfR9RSy9/S2PusWc1UYvu6664wor/PU1tbK8uXLRcvPqCiqLVWJj0RrzdQ+93gvv/yyOcWsrA444ABT+kXH1aaCuZY8ScTHK7S7Wbuf8Su0e0uxKCu1S0/WK2un1I9XFPYK7XqSW8uixCuFosL7HXfcITvttJPU1NTEBPdCC+3Kzvvri0yE9i1btpjYnz9/vvFhohI63rIxyeI5UfwhtOc8TYZiwHwJ7eP/ViX19SKnH1YqnfYolr+v3iYTF1clFdr/tqpG7n2uOm4fLSEzak6laFmZUw4uld8f3/CXN6GAj5HWErBtI2Kto1k4BCBQcALk24K7AAMgAAFLCNiWbxHaLQnsfC7Tr4Dut18y2/Xkup7idZ/kveaaa0y5EKcetZZG0brsWiM9XquurjY1wbWsjDYVxrt27RoT3lWUVgFYP/M29xpOPvlkU5KjTZs2Dbq5a6t7a3j78Us29rnHd59qVmFaT3tfeOGFRuBOVXokntCuJ/T1JLl+57RMhXa3nfoLAi0B5JxEv+eee0ypGm1eoV1faujLgoMOOkgee+wx2W+//Uw/Fep1jS+99JIce+yxsm7dulg9/yAI7d4695kI7brOe++9V6644gqzZi1vpOVjjjrqqAZh5S4boz7TONcXT+k0hPZ0aEWnb76Edi+xRT6E9vv+s1oWrKiR7vuUyO2DKhpB//OTVbL0g21y+H7N5MYB6Zfrio4XWUnYCNi2EQmbf7AXAhCIDgHybXR8yUogAIFgE7At3yK0BzseQ2mdXwHdb79UEDZu3GguG128eHHcrt7Tw95Ob7/9trmk8v33348Jzr/85S9NKZlXXnnFdHeLve7nVdjUubWpiKknjFUU7tChQ1YXn7rnyMY+Zxy38KyfqZitZWTcJ6KvvPJKI2THu7A1ntCu4+ipeH0J0alTJzNVLoR2r63u0+peoV1fHqjQ/s9//rOBgOwWl7XWu4rwzsW5QRDalZVe5qt+0Jr9mQrt3stt45UAcr9gOfTQQ80J+L322ivVn1WD7xHa08IVmc5BFtqff2+b3P73KmnbskjuHtpcftFm+7WnW6vqZeTsSvnk6zoZ3KtUzjuSE+2RCUoLFmLbRsQCl7JECEAgoATItwF1DGZBAAKRI2BbvkVoj1wIF35BfgV0v/38rEjrjrtLxTjPOKVkEpVE0X7uU8FOaZddd93V1PzWCz+1JSqtoieltRzLsmXLGpipQrueoNfxjjnmmKSXqaZaXzb2OWO7T9W7T+i7x05Wu9stoHfp0kW+++67WLmeESNGyIQJE0xpnVwI7V7BvmfPnvL4448bhl6hXcsBab1xPbmuv0TQ77U5/XStKj7fdNNNsUtRCym061qcMkJaakj56+nyTIV2b/kYb5x6y8Yke5mSLA4R2lP9lUbz+yAL7dXbRK6bVylvfV4rnXYvlhF9y6XDrsXyvz/Uy6TFVfL6J7XSfpdimTCoQnZquV2Ej6anWFWUCNi2EYmS71gLBCAQLgLk23D5C2shAIHwErAt3yK0hzdWA2u5XwE93YtUkwmk3stPFc6ee+4pM2fOlKOPPjohK69Q6RZrn332WSOiq1ipY+np9SOPPLLRWE8++aQReZ0T094OetJdRXcVOdWWeCfGExmYC/uUjfulgfuEuPu0fLKLX90CupbZad26deyiWTfnXAnt+isErXevrUePHqYWfrt27RoI7VqGR32i5XpUcHdekrRq1Uq0DvncuXNN3XId66KLLpKVK1ea8QoptE+ZMkXmzZsnS5cuNbaccMIJxv6qqiojuDs26nr79+9v+iQT4fV798sSb5y66/JreSD9ezjppJPSzh0I7Wkji8QDQRbaFfAPP9bLnc9Uy2sfbzM13p2msnrnfyuRa04qkz12Ko6EL1iEPQRs24jY41lWCgEIBI0A+TZoHsEeCEAgqgRsy7cI7VGN5AKuq1BCu9YLv/baa2Mr19rsWo/6sMMOS0jDXXrDW6fcexrYLcJ7B1y/fr05/a4CqXORp7ePCtlaxkMFd79iey7s+/LLLxuUwdFyJSo2a/PWf493qaj28wroI0eONCVznNPZzuWmyl/FZG1eQdtvXOiz7r7JhHa9wFVfFqh9To1y/X/PPPNMc4L9sssuM/XeTz/99EAI7RoflZWV8oc//MG8wNGmcav2Ziq0e8vH6Hj6YkWbnuQfM2aM+e9ML+LVZxHaC5hQCzh10IX29/67Vv78typzir2iVKSitEgqa+qlskbkZzsUyWXHlEmfzs0KSJCpIZA+Ads2IukT4gkIQAACuSFAvs0NR0aBAAQgkIqAbfkWoT1VRPB92gT8Cqq5PNH+6quvmprX3lPlKrDqRah6Ajtec9sQT4h0C5VHHHGEKVOiQm6itnXrVlHh8/nnnzenlt98883YpZ76jJYLmTFjhilF46flwj4Vd/XiU71cNN7FrlrjXIVq/V5fTmjN9e7duzcwL95JdT2JrfXo9TnnYtR33nknJ0K73xPtKrT/+OOP5pcH+kJBReb27dvH1qsvFX772982ELH9nmhfuHBh7NJQ50VCvDjSlw1a715jz3vZbbzT6GqP8nzwwQcNY70YVUvv3HjjjRmdaNeYc07w63iOrbW1tcYuLaukTQV396XBfuLP6YPQng6t6PQNstC+bmOdKR3zry31clavUhnSq0xKikX0YPui1TUy5YVqKSkukhtOKZdfdSiJjlNYSeQJ2LYRibxDWSAEIBBYAuTbwLoGwyAAgYgRsC3fIrRHLICDsJxMhPZkQmaqNX3zzTfmUs+nnnqqUVcVgFVc1BPY3qbPuYXIVPPoWHpCXk8e+23ff/+9KWGiTJyXACpO6+WqqVou7NMT68OHD5fp06enmi72vftEtPNhPKFd67RfeOGFpn66Nq0/3qZNG9GSO9qyOdHuni9RjXZH1NZyKfpCRQVvPZGvv0xQviq4a2mZvffeO/Z9PLsSgXEL7clOg6crtGtJmOXLl5uXAR999JGZXj/75JNP5N133zX/Tqd0jPbXXxEoM20OF/W9voDYsGFD0tJHfgIDod0Ppej1CbLQfsfTVfLs29ukV8cSGXdahXirsE9aUi1P/VeNdN2rRCacWSGlaO3RC9CIrsi2jUhE3ciyIACBEBAg34bASZgIAQhEgoBt+RahPRJhG6xF5FNo1/rj3pIxQ4YMkc8++0xee+01A0ZPDKvg2q1btwag3PWr/RLUk8OTJ082F3+uWbMmVqIklQivJWP0Uk5tfl8qZGufzvXxxx+bsjFOYvOzzngXvyaqvf7CCy+Ylxwq5npbpkK7t2SPu5yNO7YOOuggeeyxx2SfffYRrRuvL0H01wY77rijEbAdcbx58+ZG1NZa+toyOdHuLl/jXae7lr9eKPvEE08YcV9bovrqGrf6AijRCfN0hXZ3rX2dV/8mtESNUzYm0WW+fuJB+yC0+yUVrX5BFdo3V9bLyFmVsnZjnVx+XJmcekhpI/BvfFor4/9WKS3LimTSsObyizZciBqt6IzuamzbiETXk6wMAhAIOgHybdA9hH0QgEBUCNiWbxHaoxK5AVpHPoV2FdP1VLVzMljLu2hJEz0xPGLEiFi99MGDB8vUqVOlZcuWMVJu8dsvPnfpFT3R7RZw482h4+rJYq3LrpdWaktUB91rQ7b26Xj6gkFrqafTvLXq9dlEQnu8S2iduTIV2rU8j7uGuZ5O118BaPNTu92ZX32jPtfSMpkI7cuWLTMnwtetW2dOyf/1r381Ly28zW2T+/S99kt2kelXX30l+lLIuRjVPW66Qru3fMxxxx1n4u6ll14yw+pLntGjR6cTBg36IrRnjC7UDwZVaP/+x3oZObtS1m+skxEnlMtJ3RvXYV+5rlbGLqiU5iq0D62QPdpyKWqog9Ei423biFjkWpYKAQgEjAD5NmAOwRwIQCCyBGzLtwjtkQ3lwi0sX0K7lla56KKLTJkNbVr/XMVsLe1SVVVlLsGcNGmS+c6pIe6U19ALS1XwdoRIFcLV7niXlHpPlruFX53viiuuiM2hJUD0IspOnTpJcXGxEVonTpxo6sRrLXO/omcu7POKr2eccYbMnDmzwcsGJ0q8J9+9PBIJ7fq8CtEqSKsw7W7pCu3qTy1D4y6z06tXL/OyQMvAaEsktLtPlTs23HXXXfLHP/5RvC9E/J5o914iqyVZbrjhBhk4cKC0aNFCtCyQ2qanx9XP2hxxX3/xoC2Z0K7fz58/35T2cS5GdWxPV2jX59zlY9x+8NaNzyQzILRnQi38zwRVaNc67NfOrZRV62vl6AOayXWnlDcqHfPAi9Uy740a2WeXYrlrcIW0as6J9vBHpB0rsG0jYodXWSUEIBBEAuTbIHoFmyAAgSgSsC3fIrRHMYoLvKZMhHa/JjsiqZ6kvvPOO03pDUfA1hPseqmkI3JqzWs9za01tLW5S8gsWrTIlDxRgTNV2RdvrXR36ZeNGzeaORYvXuxrCb179zaXYHbo0CFp/1zYpzXh9ZS9c9o/Xu11xwhvLfdDDz3UiMB77bWX6ZJMaNfv3RejOmMmE9r9wNIXJ/qSQoVtpyUS2rVU0GmnnRYrkaMlZFQEP+qoozIW2nVOFev1lwVOjCWzO95Ft6mEdn0h5L4Y1Rk/E6HdXcrIbWeyFyx+/KB9ENr9kopWv6AK7Ur5uXe3yZ1PVxngF/6mTAYcVmrEdhXhn3tnm9z7fLX8WFUvg35dKuf3+enFFw0CYSBg20YkDD7BRghAIJoEyLfR9CurggAEgkfAtnyL0B68GAy9RfkQ2r2XSSYSsL1lSFR41pO/N954oxHqtXlF5XgOcK9JL99UEffII480XT/88ENzKjleCRD3WCpWan13nS9Z05cIeio+W/v0Yk3ntL2fU80q7uqJbBWV9eXD/fffb0qbaEsltHsvRtVnshHa27VrJ9dcc41cdtllDX5lkKhMi/f0vtun+hLBqeEez65kvlAhXF/m6K8YkontKrLraXeNA/evIlIJ7Tq3N5b1s0yEdu86nXW5f4GRaXJBaM+UXLifC7LQroL6vc9Vy1Oraoy4XlGq/1ck1bUiW6vqjej+q38vkTGnVkhZ48oy4XYM1keagG0bkUg7k8VBAAKBJkC+DbR7MA4CEIgQAdvyLUJ7hII3KEtpaqH91ltvNXXZtcyItmT1s1UoHTlypNx3332mrwrIKpzOmzdPVqxYYT5TMVdLwMQrG+Mw1VPxQ4cOFT0lrm3UqFGmjInTtmzZIgsXLjSXc6rA7ZQSUcG4S5cuoqeKTz31VGnVqlVKN33++eemfzb2qcCuNjgXgPq5gNU7r7uWfCqhXRf16quvyrnnnhtjlK7Q3rp1a9Ea+Mcee6ycf/75ouy8LVlsuWvae+vg+7E/kWP0xYfeBaCn9jUOPvjgg1gsdezYUQ4//HBjr/rZ2/wI7fEu9M1EaNe5vTX53XcKpAy8JB0Q2rOhF95ngyy0K1UV2N/4pFZmLauWtf+sk5pakWbFIru3LZbTDi2VE37ZTEoozR7eALTUcts2Ipa6mWVDAAIBIEC+DYATMAECELCCgG35FqHdirBmkRCAAAQyJ4DQnjm7MD9ZKKE9zMywHQLZErBtI5ItL56HAAQgkCkB8m2m5HgOAhCAQHoEbMu3CO3pxQe9IQABCFhHAKHdOpebBSO02+l3Vl1YArZtRApLm9khAAGbCZBvbfY+a4cABPJJwLZ8i9Cez+hiLghAAAIhJIDQHkKn5cBkhPYcQGQICKRJwLaNSJp46A4BCEAgZwTItzlDyUAQgAAEkhKwLd8itPMHAQEIQAACSQkgtNsXIM3LiuTvo1rYt3BWDIECE7BtI1Jg3EwPAQhYTIB8a7HzWToEIJBXArblW4T2vIYXk0EAAhAIHwGE9vD5LFuL+3RuJqP7lWc7DM9DAAJpErBtI5ImHrpDAAIQyBkB8m3OUDIQBCAAgaQEbMu3CO38QUAAAhCAQFICCO12BUh5M5FJw5pLh12L7Vo4q4VAAAjYthEJAHJMgAAELCVAvrXU8SwbAhDIOwHb8i1Ce95DjAkhAAEIhIsAQnu4/JWptVou5rAOJTKoZykie6YQeQ4CWRKwbSOSJS4ehwAEIJAxAfJtxuh4EAIQgEBaBGzLtwjtaYUHnSEAAQjYR0CFdm2rVq2yb/GsGAIQgEAeCdi2EckjWqaCAAQg0IAA+ZaAgAAEIJAfArblW4T2/MQVs0AAAhAILQGE9tC6DsMhAIGQEbBtIxIy92AuBCAQIQLk2wg5k6VAAAKBJmBbvkVoD3Q4YhwEIACBwhNAaC+8D7AAAhCwg4BtGxE7vMoqIQCBIBIg3wbRK9gEAQhEkYBt+RahPYpRzJogAAEI5JAAQnsOYTIUBCAAgSQEbNuIEAwQgAAECkWAfFso8swLAQjYRsC2fIvQbluEs14IQAACaRJAaE8TGN0hAAEIZEjAto1Ihph4DAIQgEDWBMi3WSNkAAhAAAK+CNiWbxHafYUFnSAAAQjYSwCh3V7fs3IIQCC/BGzbiOSXLrNBAAIQ2E6AfEs0QAACEMgPAdvyLUJ7fuKKWSAAAQiElgBCe2hdh+EQgEDICNi2EQmZezAXAhCIEAHybYScyVIgAIFAE7At3yK0BzocMQ4CEIBA4QkgtBfeB1gAAQjYQcC2jYgdXmWVEIBAEAmQb4PoFWyCAASiSMC2fIvQHsUoZk0QgAAEckgAoT2HMBkKAhCAQBICtm1ECAYIQAAChSJAvi0UeeaFAARsI2BbvkVoty3CWS8EIACBNAkgtKcJjO4QgAAEMiRg20YkQ0w8BgEIQCBrAuTbrBEyAAQgAAFfBGzLtwjtvsKCThCAAATsJYDQbq/vWTkEIJBfArZtRPJLl9kgAAEIbCdAviUaIAABCOSHgG35FqE9P3HFLBCAAARCSwChPbSuw3AIQCBkBGzbiITMPZgLAQhEiAD5NkLOZCkQgECgCdiWbxHaAx2OGAcBCECg8AQQ2gvvAyyAAATsIGDbRsQOr7JKCEAgiATIt0H0CjZBAAJRJGBbvkVoj2IUsyYIQAACOSSA0J5DmAwFAQhAIAkB2zYiBAMEIACBQhEg3xaKPPNCAAK2EbAt3yK02xbhrBcCEIBAmgQQ2tMERncIQAACGRKwbSOSISYegwAEIJA1AfJt1ggZAAIQgIAvArblW4R2X2FBJwhAAAL2EkBot9f3rBwCEMgvAds2Ivmly2wQgAAEthMg3xINEIAABPJDwLZ8i9Cen7hiFghAAAKhJaBCe+v+L4fWfgz3R2CHiiI5pH2JDOpZKh12Lfb3EL0gAIGcErBtI5JTeAwGAQhAIA0C5Ns0YNEVAhCAQBYEbMu3CO1ZBAuPQgACELCBAEK7DV7evsbyZiKThjVHbLfL7aw2IARs24gEBDtmQAACFhIg31rodJYMAQgUhIBt+RahvSBhxqQQgAAEwkMAoT08vsqVpX06N5PR/cpzNRzjQAACPgnYthHxiYVuEIAABHJOgHybc6QMCAEIQCAuAdvyLUI7fwgQgAAEIJCUAEK7nQHywvUt7Vw4q4ZAAQnYthEpIGqmhgAELCdAvrU8AFg+BCCQNwK25VuE9ryFFhPlgsDChQtlwIABZqgePXrIggULpF27do2G/uKLL0y/lStXmu+0X//+/WP9Lr30UpkyZYr594EHHiiPPPKIdOvWrdE47n6XXHKJ3H///bE+t99+u1x99dXm3/369ZOHHnpIHnjggdhnO++8sxm3b9++CZc+duxYGT9+vPn+gAMOkNmzZ0vXrl19oaqvr5fXXntNHn74YXn99dflgw8+MM8pjy5dusgZZ5whp556qrRq1SrpeFu2bJHzzjtP5s+fH+vnxxY3G+fBc845R6ZOnSplZWUN5vz6669l0KBB8tJLLzX4/LbbbpOrrrrKfKZrGDp0qKxduzapvZ07d5Y+ffqI+kPX6W5evycaSMdQv1944YVy9NFHS1FRUaxrsthxx1+8sXfYYQfZZ5995NBDDzX2HXzwwQ3GjvfMt99+K0888YQ8+eST8u6774rOr2233XaTfffd16x18ODB0qlTp0aPp7In3nxu5r4CTUQQ2v2Sila/QgjtP1bXy8sf1cqSd7aJ/vdtgyqkVfPtf59ewu99USv3v1Ata/9ZJzW1Is2KRXZvWyzDDi+VIzs1k8RPRstXrCY6BGzbiETHc6wEAhAIGwHybdg8hr0QgEBYCdiWbxHawxqpltrdFEK7orz88svlzjvvbCQQpyu0q9jtFotHjRolKsjHa5s2bZIhQ4bIkiVLzNeJROp4z/73f/+33HDDDaI8Nm/enDAa9ttvP1Fh9eSTT07YJ5HAfc899xguiVo8oV2F5Tlz5kjHjh0bPPbiiy/K2WefLV9++WWDzzMR2p0B9IXCHXfcYV4oOM2v0O70V2FcX3ZceeWVMUE8G6HdvTgd+4orrjDjl5c3LsGhL0rmzp1rXrSsWbMm6V9069atZfjw4XL99ddLy5bbTxkjtFuaCPO07HwJ7SqoP/fuNnn27W2yfmOdbKv7aYH77FIsdw1OLLTP+UeNPPxKtelfWiLSsrxIKmvqpbJGjMB+yiGlcvlxZYjteYoXpskNAds2IrmhxigQgAAE0idAvk2fGU9AAAIQyISAbfkWoT2TKOGZghFoKqFdTw/PmDFDTjzxxAZrS1do14dVMNfTydqOP/54mTVrlujpdm9zi88qyuppeRXeU7VPP/1ULrroIlm6dGmqrub7/fffX6ZNmya9e/eO2/+mm26SMWPGNPpOWTz66KPStm3buM/FE9p1HXqy3/nVgfOg+/S/e7BshHYdp1evXuZXA+3btzfDpiu06zN77rmnGePII4+MO4b71xDpCtvxhHydREX2u+++24js3333nS8/aqcRI0bIhAkTYi+E0rVHx+BEu2/c1nfMl9B+1dxKWb2+1vDesaJIfrZjkXz2v3VJhfZP/1knV8+tlO+31stJ3X8S1EuKRWrrRGYtq5Y5y2qkuFjkT/0qpFfHEut9CYDwELBtIxIez2ApBCAQNQLk26h5lPVAAAJBJWBbvkVoD2okYldcAk0ltOtkp5xyisycObOBsJyu0P7/2rsTaLmqMl/gOwkkCLQQHgbamJZgFInwiGGSB2gLLp+wTIdmCBCGMAWUqQUCDasFH0MLMiokyDyIDAkySBAEH8ioNMQ0dAMNiAZaWM0kg0AgCTFvfbtfxUrdoerWLSp1z/mdtbIg3FPnnP3b526q/mfXt2Pm8fTp0/NM5thGjhyZQ9xtttmmS3uqy8b0NBO89kULFy7Ms6/jHLFFkBtlayKAHTduXBo8eHCKIP78889Pl19++dIQN2Z9R9uqZ0PH619//fU8A/+2227LxzvggAPSnXfemf7zP/+zSwBdey3VNnEdK664YooyKLWz+OfPn5+PG7O344FDzOSvbD0F7VEyJUL+LbbYYpnTxvWee+65+dsHlZn8M2fOXDqrvV7JoDjYn/70pzRjxox09tlnL72W6mtudEZ7bemiCM//67/+K82ePTt/i6FSAqc2yI9ruOuuu3K5nnCOLb55EP0a3zxYa621chAf1xH3TpQjqpSTiYcmUV5o/Pjx+XWN/j70dzhROqa/ggPz9e0K2k+6aUFasiSlXTZfMa0/cnC6de4H6fs/X9Br0H7TnEVp+p0Lu90nSshMu+b9FGVlJm68Yjr8fy9bympg9oarLotA2T6IlKVftZMAgc4TMN52Xp+4IgIEiilQtvFW0F7M+7iwrWo0WKwXuPY0GzuC3/hZZWsmaJ87d26uqf3UU0/lw8Rs8RNPPHGZPqktG3PwwQfn8Ly6Vnh3nXjvvffmEiyVgPbwww/PM5RrS5NEUHvKKaekBx98MM8uj9npEfrXbtWz6qMuewTQcbxK8N5b6ZtqmwjGo+b5T3/60y6z+B977LHs8cQTT+Sa8TfddNPSy+hr0B4vrLWrPka9fq+c+M0330xTpkxJt9xyS/5P1fX3mw3aq23Db//9909Rmz62CNEjfI/+ra2JH980iIciY8aM6fb3Nh4kxMOFL3/5y2mXXXbJzkOG/PcM3UZ/H/o7IAja+ys4MF/frqC9Vmd2A0H7+f93Ybrh4UVp/Ogh6YzdV+oCfMrNC9Ivn/wgbb3eCun/7NS1dNPA7BFXXQaBsn0QKUOfaiMBAp0pYLztzH5xVQQIFE+gbOOtoL1493ChW9RosFgvcO0uaA+4WBA1ZgxXFp5sJmivDVK7K8FSWzamu3Ir3XVk9Sz4WAj0uuuuS7GwZ7NbLEQadc5ji8VKL7nkkjzzvTIj/4tf/GKuud5dSF8btEeYHrPEY0Z29Wz0mJUdoXaUd4l9olRNZetv0B4z6aO/KjXo6/V75by1YX2rg/bqWfxxzljQNGb0R4mi6pr4McM/vCdMmNBUFzb6+9DUwateJGjvr+DAfH0nB+2/ePyDdMatC9IaqwxK5+z1kfTXq/9l2dP5C5akI69+P/32pT+nPbZcMe33JTPaB+YdWM6rLtsHkXL2slYTINAJAsbbTugF10CAQBkEyjbeCtrLcFcXqI2NBov1AtfqkDgC66iTXZklXl0Hu5mgPbiry8d0VzqkOjDvLcyu7rra8DZmqsdM6L/6q79qqodjYdLJkyen++67L78+asRH4Fw9I7+32vG1QXsszholXWLmeuVYMbM+FlSNUjYRNsdrjjzyyKWLovY1aI9rjnNEzfkoHfO1r30tXXnllWnEiBG5DfX6PfZ5+eWX8/VVl5+pXvi1FTPa4zzVdeljcdio1R/lZi644IKl35rorYZ/I53a6O9DI8fqbR9Be38FB+brOzloX/hBSsfNfD89+vzitP7HB6dvbTcsjVlrcHr17SXp3J8vSL/+7eK07ojB6Xu7r5SGr/KXEH5g9oSrLpNA2T6IlKlvtZUAgc4SMNlH4GMAACAASURBVN52Vn+4GgIEiitQtvFW0F7ce7mQLWs0WKwXuFaHxAcddFCK2uoR+sYWwXjMMt52221zIBrBaGzVs55rg9Sokx6z0uM4sdWWj4lFL48//vj8s9q66NVlRXrrtN7KnTTT2VFLPOqEx+zuKBsTM8M32mijVBvoR331KCkzdOiys0KrbSJAjsVkv/3tb+dyLJXZ8VEPPf79nnvuyYvE7rvvvvmclfrl/VkMNR5QREmVuObK1sxiqHGcCOvXWWedfJhWBe2zZs1Ku+66az5mdc350047LR133HH5v4fJhRde2MW20f7s62Kotfdpo+cRtDcqVaz9OjloD+m331uSzrptYXrgmQ9yjffKFrH62E8MSf84YWgaOXxwsTpFawovULYPIoXvUA0kQKBjBYy3Hds1LowAgYIJlG28FbQX7AYuenM+jKA9AvSYZR3lTaKsR2yVQPLYY49tKmivLR9THXBW11mP0iFRWmW77bar23W1AXBt8F/3AFU7xEzzKBsTs7pjqwTjK6+8cv57pdxL/Ht1CF99jtqg/YYbbsjBd5SiiYVZo6xNzECPmvLxzwjVox55LL7a36A9ZohH+6MO+kc/+tGll9XXoL2RsD7ateOOO+ZzNHr/1e5bHbT39vAmXlevDdUPJwTtfbnr7dtXgU4P2h9/YXE65aYFeRb7SiumtNKKg9L7i5ak9xel9D9WHZQO/srQ9LdjV+hrs+1PYLkKlO2DyHLFdnICBEotYLwtdfdrPAECbRQo23graG/jzeVU/Reorm8ds6gjBB01alSXA/dlRnslsI5ZzVHmJEqSRMmUCDT/7d/+ramgPS6oukRIddAaNcpjgdTY+lI6pLe64n2Vff7559OkSZPSww8/nF9aKfVSOc4zzzyTy8pUBsTq0iqVfboL2n/5y1/mBxbhFzP8f//736djjjkmVR4orL766i0J2ivXEAuEXnTRRUsXEq0XUldeF4uKRomgzTfffOnCopWftXNGe3flf+q1QdDe17vd/s0KdHLQ/vtX/pxLx7z57pI0ecsV055bDk1DBqcUE9tnz12ULrhrYRoyeFD6p4nD0hfG/PfiwTYCA0GgbB9EBkKfuEYCBIopYLwtZr9qFQECnSdQtvFW0N5596Ar6kWgOmjvaaZ1vLyZoD3qtE+dOjVdf/31+Qq22GKLFMHw7bffnv/el9Ixsf9jjz2WF/+MmuWxRUAaM7BjRvdtt92W/1t1SZl6Hf/222/n0ivxcCG2/tRoj3rhEZTHQ4VGtu5KjnQXtL/00ktpzz33TBHUx4Kq8XAgFgHdeOON009+8pP06quvLv15xSRm1sdW3bfVDyaqr++Pf/xjPs4///M/5z6Orbq0TU/9HjPqTznllFwnvfIgJa4vauUPGzZsGYJWBe091Wiv/rbAZpttlqLEzCc/+cml19Bs0N7bg6dG+ri3fZSO6a/gwHx9JwftZ/5sQbr9sQ/Slp8Zkk7ceaVUW4X93DsWpp/+ZlHa6JND0vd2WymtKGsfmDdhCa+6bB9EStjFmkyAQIcIGG87pCNcBgEChRco23graC/8LV2sBjYSxkaLq0PuddddN5dC2XLLLZdi9FS+46677so1xCsLo1br9TVor611HmF1BO2HHHJIPn53i6TW663qRVQ/+9nP5rrq48ePr/eyZX6+cOHCfA2XXHJJw6/r7lqrDSsz8+OAEbTfcccdKa4vHg5EyF0pTRNBeTwgeOSRR/K5+7oYarymtuxNdcDcW0i+YMGCPLs+ytvEFrPuwzNq5A8a9JeYrhVBexhH7f+Y1R9bLAQbDxzWXnvtLovNxsK58S2AnrZ4ABS13G+++eYuZn0pZdNwZ3ezo6C9P3oD97WdGrS/8/6SdOSP30+/e+XP6dCvDk1/v8mKXZAfenZxOumm99MqQwelc6d8JP316hZEHbh3YrmuvGwfRMrVu1pLgEAnCRhvO6k3XAsBAkUWKNt4K2gv8t1cwLY999xzaeedd15a0iQWlozwtDoojWbHLOEIk2NGddTzjpnMEchWtp6C9ghxoy57ZWHUasK+Bu3x2uryMRE8Ryh+zTXX5MNuv/326aqrrkprrLFGwz1VXd89XnT44Yfna62dlR3tiPrrt956a/r617+eJk6cmMurhNPTTz+ddtttt/Too482fN7Ycdq0aSlmaXdnWJnxHvXSo/zO+eefv8yxo1TOiSee2OWbBs0E7XHgmAUfteBjazRoj32fffbZ/K2ABx54IL82gu8IuiP8r2ytCNrvv//+fJ5KLfrqBW8j8I/77/LLL8+njG9OROme6kVdq/FqF8HtqXSMGe19up3t3IBApwbtf3pvSTry6vfTvFf+nL71tWFpwviuddgf+f3i9J0b3k8fiaB9r5XSyDUsitpAl9ulAwTK9kGkA8hdAgECJRUw3pa04zWbAIG2C5RtvBW0t/0Wc8L+CNQuMhpBadTajpIvEVhHiHnTTTfl0iKPP/54PlV3ddB7W5Ay6orHAp4PPvjgMpfaTNBeWz6m+oDVgWmjJrUhbczKjoU64+FABPmxRZgcQXcEuTEbOravfe1rKWrQjxgxokv439Os+NqZ77FwaDwkGDlyZD5mtWF1aZnqhwuxX1xjnOPv/u7v+h20V/o3QvunnnqqS//WKxkUL4iyPfHNgihzE1vUeY8HMR//+Mfz3/sTtMe3GOLhRjyQmDNnTj5ed2VwaoP42OfAAw/MpYbCNx6UxHXEtcbDmF/96ldLbxFBe6O/Lfbrr0CnBu1Rh/3Ya99Pc+YtTtt+boV03MRhXUrHXHT3wjTzoUVp9IjB6ew9Vkof/YgZ7f29H7y+PQJl+yDSHlVnIUCAQFcB4627ggABAu0RKNt4K2hvz33lLC0UiBrlMWu6EpT2dujKoqYRCldvvQXtsV/1wqiV1zUTtNeWEKkcq9myL/H6CNIjlI2FRxvZqmdt1z6o6K72evUxq2u5VxY4rcz+7ilojwcU8aAiHljENm7cuHTdddel9dZbr+GgvZF2VfapDp4bCdqjT/7xH/8xff/73196mighE39ixn+jQXsj19hTeZoI0mfMmJEfCDVyH1fOFYF8XHd8SyG26tIxjVxP7FOvz7s7jtIxjeoWa79ODdpD+c5//yCd9bMFGXzql4emnTZfMYftEcLf+W8fpOm/WJjeW7Ak7f6/Vkz7/+3QYnWM1hRaoGwfRArdmRpHgEBHCxhvO7p7XBwBAgUSKNt4K2gv0M1blqY0GlJGyNnTgpf1gvbahVHDtpmgPV5XvfhlpY8mTZqULrvssrTKKqs01W0vvPBCnslfWRi1p4NEuH3qqafmcDVC5Llz5+ZZ05XZ4PVm1T///PMprvXhhx/Op6heeLTasHph1giOoyb7Pffck19THexGKZ9KDff4WU+lYxpF2XXXXfPs/Ur5nUaC9jh2lCCKuuj33XdfPlUE2PENgK233rplQftqq62WHwgdf/zxXUr7xDnjPo6668cdd1wu59PbFseKfovyPaNHj166q6C90TvFfs0IdHLQHoH69DsXpp/OWZTD9ZVWjD+D0sLFKc1fsCSH7l/49JB0wt+vlIZ2rSzTDIfXEGiLQNk+iLQF1UkIECDQjYDx1m1BgACB9giUbbwVtLfnvnKWD0Hg3//939Oll16aogzHM888k9555518lrFjx+a61xGkbrXVVl3qt8c+9YL22Ke2vEezQXt3NdGjJnccrz/b4sWL8zXGrPOo3R4z3WMbNWpU2nDDDXPAHfXshw8fvvQ0UdIkatrH1l1Jk9rriTC4uub65z73uVwGJuqJ92RYO4u/urZ7bwt7Vi9025tLtC8eIEyePDk/BKh+WNFo0B7HnzlzZn5YUZlRvssuu6SLL744/elPf1pmwdZ4mBHleWKrF2zHw51YEyAC+yhPE/1Qb4tvGcyePTuXPIoHId31Y9TYj7I/tVu96+nu3Ga01+sRP68IdHLQHtcYAftDv12cfvzgwvS7l/+cFi1OaYXBKX18jcFp581WTF/7nyukIUqzu6EHmEDZPogMsO5xuQQIFEjAeFugztQUAgQ6WqBs462gvaNvRxdHgACB5S+gdMzy74PlcQXLK2hfHm11TgKdIlC2DyKd4u46CBAon4Dxtnx9rsUECCwfgbKNt4L25XOfOSsBAgQGjICgfcB0VUsvVNDeUk4HI9CQQNk+iDSEYicCBAh8CALG2w8B1SEJECDQjUDZxltBu18DAgQIEOhVQNBezhtE0F7Oftfq5StQtg8iy1fb2QkQKLOA8bbMva/tBAi0U6Bs462gvZ13l3MRIEBgAAoI2gdgp/Xzkj8ydFC6ddrK/TyKlxMg0FeBsn0Q6auP/QkQINAqAeNtqyQdhwABAr0LlG28FbT7jSBAgACBXgUE7eW7Qf527Arp+B2Gla/hWkxgOQuU7YPIcuZ2egIESixgvC1x52s6AQJtFSjbeCtob+vt5WQECBAYeAKC9oHXZ/254mErpHTulI+kMWsN7s9hvJYAgSYEyvZBpAkiLyFAgEBLBIy3LWF0EAIECNQVKNt4K2ive0vYgQABAuUWELSXo/+jXMzmY4ak3bdYUcheji7Xyg4UKNsHkQ7sApdEgEBJBIy3JelozSRAYLkLlG28FbQv91vOBRAgQKCzBSJoj23OnDmdfaGujgABAgNcoGwfRAZ4d7l8AgQGsIDxdgB3nksnQGBACZRtvBW0D6jb08USIECg/QKC9vabOyMBAuUUKNsHkXL2slYTINAJAsbbTugF10CAQBkEyjbeCtrLcFdrIwECBPohIGjvB56XEiBAoA8CZfsg0gcauxIgQKClAsbblnI6GAECBHoUKNt4K2j3y0CAAAECvQoI2t0gBAgQaI9A2T6ItEfVWQgQINBVwHjrriBAgEB7BMo23gra23NfOQsBAgQGrICgfcB2nQsnQGCACZTtg8gA6x6XS4BAgQSMtwXqTE0hQKCjBco23graO/p2dHEECBBY/gKC9uXfB66AAIFyCJTtg0g5elUrCRDoRAHjbSf2imsiQKCIAmUbbwXtRbyLtYkAAQItFBC0txDToQgQINCLQNk+iLgZCBAgsLwEjLfLS955CRAom0DZxltBe9nucO0lQIBAHwUE7X0EszsBAgSaFCjbB5EmmbyMAAEC/RYw3vab0AEIECDQkEDZxltBe0O3hZ0IECBQXgFBe3n7XssJEGivQNk+iLRX19kIECDwFwHjrbuBAAEC7REo23graG/PfeUsBAgQGLACgvYB23UunACBASZQtg8iA6x7XC4BAgUSMN4WqDM1hQCBjhYo23graO/o29HFESBAYPkLCNqXfx+4AgIEyiFQtg8i5ehVrSRAoBMFjLed2CuuiQCBIgqUbbwVtBfxLtYmAgQItFBA0N5CTIciQIBALwJl+yDiZiBAgMDyEjDeLi955yVAoGwCZRtvBe1lu8O1lwABAn0UELT3EczuBAgQaFKgbB9EmmTyMgIECPRbwHjbb0IHIECAQEMCZRtvBe0N3RZ2IkCAQHkFBO3l7XstJ0CgvQJl+yDSXl1nI0CAwF8EjLfuBgIECLRHoGzjraC9PfeVsxAgQGDACgjaB2zXuXACBAaYQNk+iAyw7nG5BAgUSMB4W6DO1BQCBDpaoGzjraC9o29HF0eAAAECBAgQIECAAAECBAgQIECAAAECnS4gaO/0HnJ9BAgQIECAAAECBAgQIECAAAECBAgQINDRAoL2ju4eF0eAAAECBAgQIECAAAECBAgQIECAAAECnS4gaO/0HnJ9BAgQIECAAAECBAgQIECAAAECBAgQINDRAoL2ju4eF0eAAAECBAgQIECAAAECBAgQIECAAAECnS4gaO/0HnJ9BAgQIECAAAECBAgQIECAAAECBAgQINDRAoL2ju4eF0eAAAECBAgQIECAAAECBAgQIECAAAECnS4gaO/0HnJ9BAgQIECAAAECBAgQIECAAAECBAgQINDRAoL2ju4eF0eAAAECBAgQIECAAAECBAgQIECAAAECnS4gaO/0HnJ9BAgQIECAAAECBAgQIECAAAECBAgQINDRAoL2ju4eF0eAAAECBAgQIECAAAECBAgQIECAAAECnS4gaO/0HnJ9BAgQIECAAAECBAgQIECAAAECBAgQINDRAoL2ju4eF0eAAAECBAgQIECAAAECBAgQIECAAAECnS4gaO/0HnJ9BAgQIECAAAECBAgQIECAAAECBAgQINDRAoL2ju4eF0eAAIHlI/Duu++myy67LP34xz9OTz75ZBoyZEgaP358mjp1apo0aVL+u40AAQIEGhO4++670957751efPHFHl9www03pB133HGZn8+bNy+dc8456fbbb0/PPvtsGjVqVNp6663T0UcfncaNG9fYye1FgACBggssWLAgffOb30yPP/54irE0xsrutmbf3z766KPpjDPOSPfff3/6wx/+kMaMGZO22267dMQRR6TRo0cXXFfzCBAg8BeBRsbbhQsXpoMOOihdccUVPdLtsMMO+eerrbbaMvsUYbwVtPuNIUCAAIFlBOJDyLRp09IFF1yQVl111fwBYvHixTlwj78fdthh6Tvf+U4aNmwYOQIECBBoQCDG0wiBettqg/YnnngiP9z89a9/ndZee+00cuTI9Morr+SQ51Of+lQ688wzU3xIsREgQKDMAhH6nHjiiem8885L66+/fo9Be7Pvb3/xi1+kww8/PD311FM5wB8xYkR+aPrSSy+lTTbZJM2YMSNtttlmZe4CbSdAoCQCjY63MT7uvvvu6Z577ulT0F6U8VbQXpJfCM0kQIBAowJnn312DtI33HDD9MMf/jBttNFGacmSJelnP/tZnkX55ptvpunTp6eddtqp0UPajwABAqUWiLEzgvEYU7/xjW/UtXjrrbdyyH799denAw88MM+k/OhHP5oiKDrrrLPy3+NbRldeeWVaZ5116h7PDgQIECiiwKuvvprfm8ZYGNumm27aY9DezPvb5557Lk2ZMiXNnTs3HXPMMflPTDR544030rHHHpsuuuiitMsuu6SLL764y6zMInprEwEC5RXoy3j72GOPpT322CN97GMfS9dee22eMFJvK9J4K2iv19t+ToAAgRIJxAydyZMn59nrUTpmwoQJy7Q+Psgceuihafvtt88/X2WVVUqko6kECBDou8Dbb7+d9t133/TQQw+lH/3oR2mbbbape5DZs2en/fbbL40dOzZdc801eTZ7Zat8Zffyyy/PMzhjTLYRIECgTAIxDs6cOTN997vfTU8//XQaPnx4WrRoUY8z2pt9fxsTS+KbnFE2sfZ9b3zDKEL4OXPmdPueuUz9oa0ECBRXoK/jbUjccsstOWjfeeed04UXXpiGDh1aF6hI462gvW5324EAAQLlEYg6wFFHeOONN8712ddcc81lGh9PmuN/mO+//366+uqr82x3GwECBAj0LBABT8x4fO+999J1112X1ltvvbpclRnwJ5xwQi6JULvNmjUr7brrrvlruZdccklaeeWV6x7TDgQIECiKwI033pi/WRklDWNtiyijFePmGmus0e2M9mbe386fPz8dcMABeTZmTDSJ98e122mnnZaOO+64XHIxvmlkI0CAQNEE+jreRvtjfaEjjzwy9fQ+ttaoaOOtoL1ovwXaQ4AAgX4IVP6nGKUKoqbwoEGDljlalDPYZ5990s0335w/yNQu3NePU3spAQIECinw4IMP5oBmgw02yB86Ypyt1Kzcaqut0re+9a207bbbLh1vKzPgY4yNGZsxk7J2i7rte+21V4+hUiEhNYoAAQL/X+DWW2/NJQ0PPvjgXOqw3pjYzPvbykPSl19+OX8bacstt+ziXwmgelrUT4cRIEBgoAv0dbyNkrNRJjFKa8XYGWPopZdemte5+OxnP5sfkh511FH5m0iVrWjjraB9oN/1rp8AAQItFKjMouxtZk4s6Bch/Omnn55nD9kIECBAoGeByuzzMWPGpPj6bdT3XX311fMHj1jYNGZkVtf+rSwg9fjjj+cPKNttt12Xg8fr4oPK66+/nq666qq0xRZb6AICBAiUVqBe0N7M+9tKjeFA7elbnPXOW9oO0XACBAorUG/ci/XcoqzWr371q7TWWmulF154Ia277rrpgw8+SPPmzUvvvPNOft9aWQsuoIo23graC3v7axgBAgT6LtBIiN7IPn0/s1cQIECgmAKxuPRJJ52UF4KKf0bt9SFDhuTQPT5kfO9738sfPn7wgx/kNTIaCdEb2aeYmlpFgACBrgL1gp9G3rvW7lPvmHEVjeyjvwgQIFAkgXrjXqybsdtuu6VHH300TZw4MX+Tc/To0Zkg1oGLb3fecccd+Wex9kWU/Kp3zIE23grai3THawsBAgT6KdDMB5F+ntLLCRAgUFiBxYsX59nq8bXbqVOn5q/KVpfkiq/XRg32+BOLTMfs9HfffbfubHVBe2FvGQ0jQKAJgXohTTPvb+sdc6AFP02wegkBAgS6CNQbG+Pn8S2iFVZYIa8jFN/orN7+4z/+Iy+U+tvf/jZPONlzzz0F7e4zAgQIECiuQDMfRIqroWUECBD48AUqH1hilnssQh0z3+uVhRG0f/j94gwECAwcgXrBTzPvb+sdU9A+cO4PV0qAQOsEGhkbeztbTDI59NBD0/nnn5//ed555wnaW9c9jkSAAAECnSZQKXHQ2wrhlQ8rZ599djriiCM6rQmuhwABAgNKoDY0//SnP51n91RqtG+zzTZd2lN5TSxQHeH8pptuOqDa7GIJECDQSoF6wU8z728r5Q/iOq+77rq03nrrdbnkynlHjBiRrr/++jRy5MhWNsuxCBAg0HEC9cbbRi74jDPOyN/4jEVTY1Z70cZbpWMauQvsQ4AAgZIIRA21qJt24IEH5gVPq0scBEGEOvvss0+6+eab0w033JB23HHHkshoJgECBJoTiPIxr732WlpzzTVzbfba7bnnnks777xzisWjonTMBhtskPbdd988xs6cOTNNmjSpx3An6lrGfqNGjWru4ryKAAECBRCoF/w08/72xRdfTLvsskteuDoWpt5yyy27SN144435G0g77LBDuuKKK9Jqq61WAE1NIECAQM8C9cbbSmYQ/+xpTDzttNPScccdtzRoL9p4K2j3G0SAAAECSwVuv/32tPfee6eNN944z5KMYKh6qzxtXrRoUbr66qvTRhttRI8AAQIEehB47LHHch3K9957r8eg5u67787jbsyEnDVrVvrkJz+Za1ueeeaZqadvF0XoM2XKlLT77rvn+pcrr7yyPiBAgEBpBeoFP828v50/f3464IAD0rXXXpuuvPLKPE7XbpWZ8tOmTUsxQ9NGgACBogvUG28r72F7mri3cOHCdNBBB+WHk6effnp+z1u08VbQXvTfAu0jQIBAHwTiafLkyZPziuCxCviECROWeXV80IhaarFoX/x8lVVW6cPR7UqAAIFyCbz++utpr732SrfddluKQCb+VH9TaMGCBflbRFGnMgKdGTNmpKFDh6bZs2en/fbbL40dOzZdc801y5QjiNdECa/LL78817WMMdlGgACBMgvUC36afX87ffr0dNhhh+VvFtW+733llVfyA885c+Z0+565zP2h7QQIFFeg3ngbk/XifWqUQoyJeeuvv/4yGPfff3/+5mZM3IuJI1/60pfyz4s03grai3v/axkBAgSaEoja6xEGbbjhhuncc89Nm2yySYpFS372s5/lJ85RAiHCoO7KGTR1Qi8iQIBAgQUqDyhXXXXVdNJJJ+UAPUrIvPvuu+nkk0/O4+knPvGJPLNn8803zxJRpmvq1Km55m/MCIqv2A4fPjy/5qyzzsozJ+MbRfEBZd111y2wnqYRIECgvkC94CeO0Mz72yjtFWH63Llz83vgo446Kk8yeeONN9Kxxx6bLrroImVj6nePPQgQKJBAvfG28hDy5z//eZo4cWKK0l2jR4/OAg8++GD61re+lR9Qxj+/973v5QkmsRVpvBW0F+iG1xQCBAi0QiBmYMZXYGO2ZARD8T/GqDEcs9zj7zGzJ4L4YcOGteJ0jkGAAIFCC8QM9BNPPDHPPn/nnXfSmDFjcs3KmGH50ksvpU996lO5TEzU+K3eHn744XTIIYfkDyNrr712ntUeH15iIdSeXlNoSI0jQIBADwL1gp94WbPvb2Ndonhf/Lvf/S6vhxELn1bG75iMEg9LN9tsM31DgACBUgg0Mt5Wv4eN97wxKSTeD0eeEFvMaI/3vrHWUPVWlPFW0F6KXwWNJECAQN8EYtZkfEU2vvoV/0OM2Zfjx4/PMyxjJnt3C/r17Qz2JkCAQHkE4ltBd911V/6W0COPPJID9gjct9tuu3TEEUcsnelTKzJv3rw8EyjqCz/77LM55Nl6663zzMpx48aVB1BLCRAg0ItAI8FPvLzZ97ePPvpo/iZRlDyIh52NjN86jAABAkUUaHS8jW/+xLcwb7311hRrFkXg3kieUITxVtBexDtfmwgQIECAAAECBAgQIECAAAECBAgQIECgbQKC9rZROxEBAgQIECBAgAABAgQIECBAgAABAgQIFFFA0F7EXtUmAgQIECBAgAABAgQIECBAgAABAgQIEGibgKC9bdRORIAAAQIECBAgQIAAAQIECBAgQIAAAQJFFBC0F7FXtYkAAQIECBAgQIAAAQIECBAgQIAAAQIE2iYgaG8btRMRIECAAAECBAgQIECAAAECBAgQIECAQBEFBO1F7FVtIkCAAAECBAgQIECAAAECBAgQIECAAIG2CQja20btRAQIECBAgAABAgQIECBAgAABAgQIECBQRAFBexF7VZsIECBAgAABAgQIECBAgAABAgQIECBAoG0Cgva2UTsRAQIECBAgQIAAAQIECBAgQIAAAQIECBRRQNBexF7VJgIECBAgQIAAAQIECBAgQIAAAQIECBBom4CgvW3UTkSAAAECBAgQIECA2Za3QwAAFapJREFUAAECBAgQIECAAAECRRQQtBexV7WJAAECBAgQIECAAAECBAgQIECAAAECBNomIGhvG7UTESBAgAABAgQIECBAgAABAgQIECBAgEARBQTtRexVbSJAgAABAgQIECBAgAABAgQIECBAgACBtgkI2ttG7UQECBAgQIAAAQIECBAgQIAAAQIECBAgUEQBQXsRe1WbCBAgQIAAAQIECBAgQIAAAQIECBAgQKBtAoL2tlE7EQECBAgQIECAAAECBAgQIECAAAECBAgUUUDQXsRe1SYCBAgQIECAAAECBAgQIECAAAECBAgQaJuAoL1t1E5EgAABAgQIECBAgAABAgQIECBAgAABAkUUELQXsVe1iQABAgQIECBAgAABAgQIECBAgAABAgTaJiBobxu1ExEgQIAAAQIECBAgQIAAAQIECBAgQIBAEQUE7UXsVW0iQIAAAQIECBAgQIAAAQIECBAgQIAAgbYJCNrbRu1EBAgQIECAAAECBAgQIECAAAECBAgQIFBEAUF7EXtVmwgQIECAAAECBAgQIECAAAECBAgQIECgbQKC9rZROxEBAgQIECBAgAABAgQIECBAgAABAgQIFFFA0F7EXtUmAgQIECBAgAABAgQIECBAgAABAgQIEGibgKC9bdRORIAAAQIECBAgQIAAAQIECBAgQIAAAQJFFBC0F7FXtYkAAQIECBAgQIAAAQIECBAgQIAAAQIE2iYgaG8btRMRIECAAAECBAgQIECAAAECBAgQIECAQBEFBO1F7FVtIkCAAAECBAgQIECAAAECBAgQIECAAIG2CQja20btRAQIECBAgAABAgQIECBAgAABAgQIECBQRAFBexF7VZsIECBAgAABAgQIECBAgAABAgQIECBAoG0Cgva2UTsRAQIECBAgQIAAAQIECBAgQIAAAQIECBRRQNBexF7VJgIECBAgQIAAAQIECBAgQIAAAQIECBBom4CgvW3UTkSAAAECBAgQIECAAAECBAgQIECAAAECRRQQtBexV7WJAAECBAgQIECAAAECBAgQIECAAAECBNomIGhvG7UTESBAgAABAgQIECBAgAABAgQIECBAgEARBQTtRexVbSJAgAABAgQIECBAgAABAgQIECBAgACBtgkI2ttG7UQECBAgQIAAAQIECBAgQIAAAQIECBAgUEQBQXsRe1WbCBAgQIAAAQIECBAgQIAAAQIECBAgQKBtAoL2tlE7EQECBAgQIECAAAECBAgQIECAAAECBAgUUUDQXsRe1SYCBAgQIECAAAECBAgQIECAAAECBAgQaJuAoL1t1E5EgAABAgQIECBAgACB1gm8++67ab/99kuzZs1KG2+8cbrmmmvSZz7zmX6d4NFHH00zZ85Mxx57bFpttdXysf7whz+knXbaKf/7DTfckEaNGtXUOb75zW+mCy64IJ1++unp6KOPbuoYXkSAAAECBAgQ6FQBQXun9ozrIkCAAAECBAgQIECAQC8C9957b9p7773T/Pnz02uvvZbOO++8dOihhzZt9sgjj6Q999wzjR07Nl1xxRWC9qYlvZAAAQIECBAoo4CgvYy9rs0ECBAgQIAAAQIECAx4ge985zvppJNOSvvuu2+6884700YbbZSuuuqqtMYaazTVtl//+tdpr732ShtuuOEyQXtTB+vmRWa0t0rScQgQIECAAIFOFBC0d2KvuCYCBAgQIECAAAECBAj0IvDiiy+myZMnp/jn9OnT82z2hx9+OF122WVpwoQJTdkJ2pti8yICBAgQIECAQBYQtLsRCBAgQIAAAQIECBAgMMAEfvzjH6eYIf6Vr3wlzz4/99xz0wknnJAOOOCANGPGjDR06NAuLarMKL/uuuvSE088kS6++OK8z1e/+tW0ZMmSPBu+ett0001zTfbYeqrRHq974IEHcu31+++/P9dzjxruW2+9da7DPm7cuKWH7G1G+7x589I555yTbr/99vTss8+mtddeO8X5Dz/88LTtttumQYMGLXNtUZ8+HiqEw5NPPpneeeedPKN/u+22SwcffHDTdeQH2G3gcgkQIECAAIEOEhC0d1BnuBQCBAgQIECAAAECBAjUE1i4cGE65JBD0iWXXLK0LvvcuXPTHnvskV969dVXp/Hjx3c5TCXojmA96rF/4hOfSIsXL06f//zn01prrZV+8YtfpAi8V1111TRy5Mj854c//GHep7ugPUL2CMejfM1bb72Vw+04zssvv5wD9wjLv//976ddd901X0tPQfvNN9+cpk2bln73u9/l18R533vvvRygx7UcdthhKcrkDBs2LB/n9ddfTwceeGB+CBALtq677rpp8ODBeXb/Sy+9lL7whS/khwgbbLBBPUo/J0CAAAECBAi0TEDQ3jJKByJAgAABAgQIECBAgMCHL1AJ1YcMGZJD9ZjJHQuixmz2a6+9Ngffxx9/fI9B+5prrpnOPvvsvPBpbAsWLEgrrbRS6ql0TITm3QXtt912W9p///3zMeKc++23X4primD+zDPPTKecckpab7310jXXXJM+85nPdBu0/+u//mte0PW5557LM+CPOuqotMoqq+QZ9lF3/tvf/nZ66qmncnmcKVOm5HNVZvPHA4OYSf+xj30s//dXX301feMb30g33nhjPs4ZZ5zRZSb8h987zkCAAAECBAiUVUDQXtae124CBAgQIECAAAECBAakwMknn9xtmZhKAB2z2SPcjpnh1VtlRvkOO+zQ7WKnfQnaY1b9QQcdlI8Ts83jT3V5lyjtMnXq1FwG5tRTT83lX7qb0R7heoTyUe4lwv/KrPXKdc+aNSvP3t9ss82WLvQaAfoxxxyTj3vssccu08a77747z4DfeOON0w9+8IM0fPjwAdnHLpoAAQIECBAYeAKC9oHXZ66YAAECBAgQIECAAIGSCkTZlL322ivdd999OeSuzDQPjsoCqTHjPUq+VGasV6gqQfehhx6aS87Ubn0J2mMG+s4775zefPPNHIBvscUWdXukNmh/7bXX8jX+5je/ST/60Y9yffXaLdq0yy67pD/+8Y95JnvUbY9Z7HGsTTbZJM+C//rXv55WXnnluue3AwECBAgQIEDgwxQQtH+Yuo5NgAABAgQIECBAgACBFgrMnj07l2gZO3Zsl1nrUW4lguezzjorTZo0KS8WGmVYaoP2008/Pe/Xn6C9EsqvscYauVZ61Gevt9UG7U8//XTabbfd8qz30aNHd5nNHseLNlVqr8d5dtxxx1xmJsrk3HXXXfmUUac9ZvFvv/32aeLEiWnMmDFKxtTrDD8nQIAAAQIEWi4gaG85qQMSIECAAAECBAgQIECg9QLVi6DWO/rf/M3f5FniX/rSl5bu2tNipJUd+jKjvRVBe+UYsQhqI1slaI9933jjjfxAIf5b1HCv3r74xS+m7373u2nLLbds5LD2IUCAAAECBAi0REDQ3hJGByFAgAABAgQIECBAgMCHK/DMM8+kyZMn5xng6667bl54tLvt5ZdfTrGAae2CoJ0WtD/22GNpjz32SIsWLVpaFqavgjHjPTxidvvNN9+cHnroofTWW2/lGu2VRVj7ekz7EyBAgAABAgSaERC0N6PmNQQIECBAgAABAgQIEGizwPTp0/NCnz0tZlq5nMp+tWFzK4P2StmXt99+u8ca7bFA6k9+8pO0//77pyOPPLLLYqgvvfRS2n333dOcOXO61JtvlvbJJ5/MZWVitnz1DPhmj+d1BAgQIECAAIFGBQTtjUrZjwABAgQIECBAgAABAstJoLII6m233ZYXMo0FTXvaKjPfY5HR6n1bGbTPnz8/B9rXXnttikA9/gwaNGjpJb3yyitpypQpOUSPWvETJkzoErRX15Tfd9998wKuw4YNW6ZZEZjHz0aMGJHOPPPMtP7666cjjjgiz1w/9dRT83Grt5jNvs8+++TZ7YL25XSzOi0BAgQIECipgKC9pB2v2QQIECBAgAABAgQIDByBe++9N+29995p5ZVXTldffXVe/LOnrbqWeywQetVVV6VYtLTRoH311VfPM9HXWWedfIooQ7PTTjvlf69e+DRC/5itHttJJ52UF2mNcjbvvvtuOvnkk9OMGTPSV77ylTxbPRYs7e78//Iv/5KD8RdeeCFNnTo1HX/88Wn48OH5mDE7PWbC33HHHbnEzIUXXpgXd41jn3DCCWmrrbZK559/ftpwww3z/hHcR/AfJXPWXHPNXKP+85///MDpZFdKgAABAgQIDGgBQfuA7j4XT4AAAQIECBAgQIBA0QWqZ35HqZVLLrkkB+69bbNnz87Bd2w9zSivff3zzz+fJk2alB5++OE0ZsyY9OlPfzqde+65eZZ5d0F7XNc555yTQ/aYSR6viZC+UiN+k002yWH7Zpttlk/VU9A/a9asNG3atBzor7322mnkyJEpHhbMmzcvvfPOO+nLX/5yuuiii/LxY4v9DjrooHT77bfnv48dOzZ7vPnmm7leexzjn/7pn9IhhxyyzCz7ot8n2keAAAECBAgsXwFB+/L1d3YCBAgQIECAAAECBAj0KlAJwGOGd5RX2XPPPeuKvfbaa3m/mA0eJV4i8P6Hf/iHdMEFF6TTTz89HX300d0e45Zbbkknnnhimjt3bg68Y1Z4BO7dBe1xgAjbH3jggXxdv/zlL1PUXY9AfOLEifl8o0aNWnqe3mbUR7mbqC0f4XmE5auuumoO0KMN8cAgZrJXb2+88Ua69NJL00033ZSeeOKJHPTHubbeeuvctnHjxtU1sgMBAgQIECBAoJUCgvZWajoWAQIECBAgQIAAAQIECBAgQIAAAQIECJROQNBeui7XYAIECBAgQIAAAQIECBAgQIAAAQIECBBopYCgvZWajkWAAAECBAgQIECAAAECBAgQIECAAAECpRMQtJeuyzWYAAECBAgQIECAAAECBAgQIECAAAECBFopIGhvpaZjESBAgAABAgQIECBAgAABAgQIECBAgEDpBATtpetyDSZAgAABAgQIECBAgAABAgQIECBAgACBVgoI2lup6VgECBAgQIAAAQIECBAgQIAAAQIECBAgUDoBQXvpulyDCRAgQIAAAQIECBAgQIAAAQIECBAgQKCVAoL2Vmo6FgECBAgQIECAAAECBAgQIECAAAECBAiUTkDQXrou12ACBAgQIECAAAECBAgQIECAAAECBAgQaKWAoL2Vmo5FgAABAgQIECBAgAABAgQIECBAgAABAqUTELSXrss1mAABAgQIECBAgAABAgQIECBAgAABAgRaKSBob6WmYxEgQIAAAQIECBAgQIAAAQIECBAgQIBA6QQE7aXrcg0mQIAAAQIECBAgQIAAAQIECBAgQIAAgVYKCNpbqelYBAgQIECAAAECBAgQIECAAAECBAgQIFA6AUF76bpcgwkQIECAAAECBAgQIECAAAECBAgQIECglQKC9lZqOhYBAgQIECBAgAABAgQIECBAgAABAgQIlE5A0F66LtdgAgQIECBAgAABAgQIECBAgAABAgQIEGilgKC9lZqORYAAAQIECBAgQIAAAQIECBAgQIAAAQKlExC0l67LNZgAAQIECBAgQIAAAQIECBAgQIAAAQIEWikgaG+lpmMRIECAAAECBAgQIECAAAECBAgQIECAQOkEBO2l63INJkCAAAECBAgQIECAAAECBAgQIECAAIFWCgjaW6npWAQIECBAgAABAgQIECBAgAABAgQIECBQOgFBe+m6XIMJECBAgAABAgQIECBAgAABAgQIECBAoJUCgvZWajoWAQIECBAgQIAAAQIECBAgQIAAAQIECJROQNBeui7XYAIECBAgQIAAAQIECBAgQIAAAQIECBBopYCgvZWajkWAAAECBAgQIECAAAECBAgQIECAAAECpRMQtJeuyzWYAAECBAgQIECAAAECBAgQIECAAAECBFopIGhvpaZjESBAgAABAgQIECBAgAABAgQIECBAgEDpBATtpetyDSZAgAABAgQIECBAgAABAgQIECBAgACBVgoI2lup6VgECBAgQIAAAQIECBAgQIAAAQIECBAgUDoBQXvpulyDCRAgQIAAAQIECBAgQIAAAQIECBAgQKCVAoL2Vmo6FgECBAgQIECAAAECBAgQIECAAAECBAiUTkDQXrou12ACBAgQIECAAAECBAgQIECAAAECBAgQaKWAoL2Vmo5FgAABAgQIECBAgAABAgQIECBAgAABAqUTELSXrss1mAABAgQIECBAgAABAgQIECBAgAABAgRaKSBob6WmYxEgQIAAAQIECBAgQIAAAQIECBAgQIBA6QQE7aXrcg0mQIAAAQIECBAgQIAAAQIECBAgQIAAgVYKCNpbqelYBAgQIECAAAECBAgQIECAAAECBAgQIFA6AUF76bpcgwkQIECAAAECBAgQIECAAAECBAgQIECglQKC9lZqOhYBAgQIECBAgAABAgQIECBAgAABAgQIlE5A0F66LtdgAgQIECBAgAABAgQIECBAgAABAgQIEGilgKC9lZqORYAAAQIECBAgQIAAAQIECBAgQIAAAQKlExC0l67LNZgAAQIECBAgQIAAAQIECBAgQIAAAQIEWikgaG+lpmMRIECAAAECBAgQIECAAAECBAgQIECAQOkEBO2l63INJkCAAAECBAgQIECAAAECBAgQIECAAIFWCgjaW6npWAQIECBAgAABAgQIECBAgAABAgQIECBQOgFBe+m6XIMJECBAgAABAgQIECBAgAABAgQIECBAoJUCgvZWajoWAQIECBAgQIAAAQIECBAgQIAAAQIECJROQNBeui7XYAIECBAgQIAAAQIECBAgQIAAAQIECBBopYCgvZWajkWAAAECBAgQIECAAAECBAgQIECAAAECpRMQtJeuyzWYAAECBAgQIECAAAECBAgQIECAAAECBFopIGhvpaZjESBAgAABAgQIECBAgAABAgQIECBAgEDpBATtpetyDSZAgAABAgQIECBAgAABAgQIECBAgACBVgoI2lup6VgECBAgQIAAAQIECBAgQIAAAQIECBAgUDoBQXvpulyDCRAgQIAAAQIECBAgQIAAAQIECBAgQKCVAoL2Vmo6FgECBAgQIECAAAECBAgQIECAAAECBAiUTkDQXrou12ACBAgQIECAAAECBAgQIECAAAECBAgQaKWAoL2Vmo5FgAABAgQIECBAgAABAgQIECBAgAABAqUTELSXrss1mAABAgQIECBAgAABAgQIECBAgAABAgRaKSBob6WmYxEgQIAAAQIECBAgQIAAAQIECBAgQIBA6QQE7aXrcg0mQIAAAQIECBAgQIAAAQIECBAgQIAAgVYKCNpbqelYBAgQIECAAAECBAgQIECAAAECBAgQIFA6AUF76bpcgwkQIECAAAECBAgQIECAAAECBAgQIECglQL/D22N3dw0c7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5" name="Picture 31"/>
          <p:cNvPicPr>
            <a:picLocks noChangeAspect="1" noChangeArrowheads="1"/>
          </p:cNvPicPr>
          <p:nvPr/>
        </p:nvPicPr>
        <p:blipFill>
          <a:blip r:embed="rId5"/>
          <a:srcRect/>
          <a:stretch>
            <a:fillRect/>
          </a:stretch>
        </p:blipFill>
        <p:spPr bwMode="auto">
          <a:xfrm>
            <a:off x="777546" y="17686092"/>
            <a:ext cx="8680586" cy="4351922"/>
          </a:xfrm>
          <a:prstGeom prst="rect">
            <a:avLst/>
          </a:prstGeom>
          <a:noFill/>
          <a:ln w="9525">
            <a:noFill/>
            <a:miter lim="800000"/>
            <a:headEnd/>
            <a:tailEnd/>
          </a:ln>
          <a:effectLst/>
        </p:spPr>
      </p:pic>
      <p:sp>
        <p:nvSpPr>
          <p:cNvPr id="12" name="Rectangle 5">
            <a:extLst>
              <a:ext uri="{FF2B5EF4-FFF2-40B4-BE49-F238E27FC236}">
                <a16:creationId xmlns:a16="http://schemas.microsoft.com/office/drawing/2014/main" id="{0BD1F4F8-7C27-4768-A34A-C1FF282FF8CC}"/>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D0D0D"/>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Rounded Corners 22">
            <a:extLst>
              <a:ext uri="{FF2B5EF4-FFF2-40B4-BE49-F238E27FC236}">
                <a16:creationId xmlns:a16="http://schemas.microsoft.com/office/drawing/2014/main" id="{D92E9A77-BEAC-4962-8BD5-6F624A3A3388}"/>
              </a:ext>
            </a:extLst>
          </p:cNvPr>
          <p:cNvSpPr/>
          <p:nvPr/>
        </p:nvSpPr>
        <p:spPr>
          <a:xfrm>
            <a:off x="695673" y="4283439"/>
            <a:ext cx="12372757" cy="6567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b="1" dirty="0">
                <a:latin typeface="Times New Roman" panose="02020603050405020304" pitchFamily="18" charset="0"/>
                <a:cs typeface="Times New Roman" panose="02020603050405020304" pitchFamily="18" charset="0"/>
              </a:rPr>
              <a:t>Abstract:</a:t>
            </a:r>
            <a:endParaRPr lang="en-IN" sz="3200" b="1"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9A9DC8EF-15C3-4F35-A864-0433758194A7}"/>
              </a:ext>
            </a:extLst>
          </p:cNvPr>
          <p:cNvGrpSpPr/>
          <p:nvPr/>
        </p:nvGrpSpPr>
        <p:grpSpPr>
          <a:xfrm>
            <a:off x="13174497" y="4276293"/>
            <a:ext cx="16430026" cy="2554545"/>
            <a:chOff x="13172414" y="3917432"/>
            <a:chExt cx="16645487" cy="2880683"/>
          </a:xfrm>
        </p:grpSpPr>
        <p:sp>
          <p:nvSpPr>
            <p:cNvPr id="13" name="TextBox 12">
              <a:extLst>
                <a:ext uri="{FF2B5EF4-FFF2-40B4-BE49-F238E27FC236}">
                  <a16:creationId xmlns:a16="http://schemas.microsoft.com/office/drawing/2014/main" id="{46CE75B0-2EBC-4434-BCC9-35801B345299}"/>
                </a:ext>
              </a:extLst>
            </p:cNvPr>
            <p:cNvSpPr txBox="1"/>
            <p:nvPr/>
          </p:nvSpPr>
          <p:spPr>
            <a:xfrm>
              <a:off x="13172414" y="3917432"/>
              <a:ext cx="16633224" cy="2880683"/>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200" dirty="0">
                <a:solidFill>
                  <a:schemeClr val="dk1"/>
                </a:solidFill>
                <a:latin typeface="Times New Roman" pitchFamily="18" charset="0"/>
                <a:cs typeface="Times New Roman" pitchFamily="18" charset="0"/>
              </a:endParaRPr>
            </a:p>
            <a:p>
              <a:pPr algn="just"/>
              <a:r>
                <a:rPr lang="en-US" sz="3200" dirty="0">
                  <a:solidFill>
                    <a:schemeClr val="dk1"/>
                  </a:solidFill>
                  <a:latin typeface="Times New Roman" pitchFamily="18" charset="0"/>
                  <a:cs typeface="Times New Roman" pitchFamily="18" charset="0"/>
                </a:rPr>
                <a:t>Bibliometric analysis is a popular and rigorous method for exploring and analyzing large volumes of scientific data. Scholars use bibliometric analysis for various reasons, such as to uncover emerging trends in article and journal performance, collaboration patterns, and research constituents and to explore the intellectual structure of a specific domain in the extant literature. </a:t>
              </a:r>
            </a:p>
          </p:txBody>
        </p:sp>
        <p:sp>
          <p:nvSpPr>
            <p:cNvPr id="25" name="Rectangle: Rounded Corners 24">
              <a:extLst>
                <a:ext uri="{FF2B5EF4-FFF2-40B4-BE49-F238E27FC236}">
                  <a16:creationId xmlns:a16="http://schemas.microsoft.com/office/drawing/2014/main" id="{8A5B06D1-1884-47D7-A4FA-86F412B6FF24}"/>
                </a:ext>
              </a:extLst>
            </p:cNvPr>
            <p:cNvSpPr/>
            <p:nvPr/>
          </p:nvSpPr>
          <p:spPr>
            <a:xfrm>
              <a:off x="13184676" y="3917432"/>
              <a:ext cx="16633225" cy="6495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IN" sz="3200" b="1" dirty="0">
                  <a:latin typeface="Times New Roman" panose="02020603050405020304" pitchFamily="18" charset="0"/>
                  <a:cs typeface="Times New Roman" panose="02020603050405020304" pitchFamily="18" charset="0"/>
                </a:rPr>
                <a:t>Introduction: </a:t>
              </a:r>
            </a:p>
          </p:txBody>
        </p:sp>
      </p:grpSp>
      <p:grpSp>
        <p:nvGrpSpPr>
          <p:cNvPr id="5" name="Group 4">
            <a:extLst>
              <a:ext uri="{FF2B5EF4-FFF2-40B4-BE49-F238E27FC236}">
                <a16:creationId xmlns:a16="http://schemas.microsoft.com/office/drawing/2014/main" id="{A18517B9-063E-4002-B974-D0C66BCABE02}"/>
              </a:ext>
            </a:extLst>
          </p:cNvPr>
          <p:cNvGrpSpPr/>
          <p:nvPr/>
        </p:nvGrpSpPr>
        <p:grpSpPr>
          <a:xfrm>
            <a:off x="13211752" y="6777701"/>
            <a:ext cx="16353737" cy="1642295"/>
            <a:chOff x="13171345" y="6538626"/>
            <a:chExt cx="16608001" cy="1631167"/>
          </a:xfrm>
        </p:grpSpPr>
        <p:sp>
          <p:nvSpPr>
            <p:cNvPr id="50" name="TextBox 49">
              <a:extLst>
                <a:ext uri="{FF2B5EF4-FFF2-40B4-BE49-F238E27FC236}">
                  <a16:creationId xmlns:a16="http://schemas.microsoft.com/office/drawing/2014/main" id="{284D287C-EA60-474F-A950-F13C4A11D3C2}"/>
                </a:ext>
              </a:extLst>
            </p:cNvPr>
            <p:cNvSpPr txBox="1"/>
            <p:nvPr/>
          </p:nvSpPr>
          <p:spPr>
            <a:xfrm>
              <a:off x="13187357" y="6600133"/>
              <a:ext cx="16591989" cy="1569660"/>
            </a:xfrm>
            <a:prstGeom prst="rect">
              <a:avLst/>
            </a:prstGeom>
            <a:solidFill>
              <a:schemeClr val="bg1"/>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200" dirty="0">
                <a:solidFill>
                  <a:schemeClr val="dk1"/>
                </a:solidFill>
                <a:latin typeface="Times New Roman" pitchFamily="18" charset="0"/>
                <a:cs typeface="Times New Roman" pitchFamily="18" charset="0"/>
              </a:endParaRPr>
            </a:p>
            <a:p>
              <a:pPr algn="just"/>
              <a:r>
                <a:rPr lang="en-US" sz="3200" dirty="0">
                  <a:solidFill>
                    <a:schemeClr val="dk1"/>
                  </a:solidFill>
                  <a:latin typeface="Times New Roman" pitchFamily="18" charset="0"/>
                  <a:cs typeface="Times New Roman" pitchFamily="18" charset="0"/>
                </a:rPr>
                <a:t>To analyze and visualize the state of scientific inquiry into Stratosphere-Troposphere Interaction (STI) during monsoon seasons, identifying key trends, contributors, patterns, and emerging topics.</a:t>
              </a:r>
            </a:p>
          </p:txBody>
        </p:sp>
        <p:sp>
          <p:nvSpPr>
            <p:cNvPr id="26" name="Rectangle 25">
              <a:extLst>
                <a:ext uri="{FF2B5EF4-FFF2-40B4-BE49-F238E27FC236}">
                  <a16:creationId xmlns:a16="http://schemas.microsoft.com/office/drawing/2014/main" id="{2DC8DC72-01B3-4DDF-86C6-9A5C3B4CAE74}"/>
                </a:ext>
              </a:extLst>
            </p:cNvPr>
            <p:cNvSpPr/>
            <p:nvPr/>
          </p:nvSpPr>
          <p:spPr>
            <a:xfrm>
              <a:off x="13171345" y="6538626"/>
              <a:ext cx="16591989" cy="5971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41748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Objective:</a:t>
              </a:r>
            </a:p>
          </p:txBody>
        </p:sp>
      </p:grpSp>
      <p:grpSp>
        <p:nvGrpSpPr>
          <p:cNvPr id="9" name="Group 8">
            <a:extLst>
              <a:ext uri="{FF2B5EF4-FFF2-40B4-BE49-F238E27FC236}">
                <a16:creationId xmlns:a16="http://schemas.microsoft.com/office/drawing/2014/main" id="{B64EBD75-0C45-4F30-86A7-7F17BB61BCB3}"/>
              </a:ext>
            </a:extLst>
          </p:cNvPr>
          <p:cNvGrpSpPr/>
          <p:nvPr/>
        </p:nvGrpSpPr>
        <p:grpSpPr>
          <a:xfrm>
            <a:off x="13210164" y="8471277"/>
            <a:ext cx="16374073" cy="2086113"/>
            <a:chOff x="13276318" y="8252380"/>
            <a:chExt cx="16804887" cy="2227636"/>
          </a:xfrm>
        </p:grpSpPr>
        <p:sp>
          <p:nvSpPr>
            <p:cNvPr id="51" name="TextBox 50">
              <a:extLst>
                <a:ext uri="{FF2B5EF4-FFF2-40B4-BE49-F238E27FC236}">
                  <a16:creationId xmlns:a16="http://schemas.microsoft.com/office/drawing/2014/main" id="{32D1D44B-AC88-43F0-99C2-B747798FE363}"/>
                </a:ext>
              </a:extLst>
            </p:cNvPr>
            <p:cNvSpPr txBox="1"/>
            <p:nvPr/>
          </p:nvSpPr>
          <p:spPr>
            <a:xfrm>
              <a:off x="13276318" y="8278019"/>
              <a:ext cx="16761968" cy="2201997"/>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3200" b="1" i="0" dirty="0">
                  <a:solidFill>
                    <a:srgbClr val="0D0D0D"/>
                  </a:solidFill>
                  <a:effectLst/>
                  <a:latin typeface="Times New Roman" panose="02020603050405020304" pitchFamily="18" charset="0"/>
                  <a:cs typeface="Times New Roman" panose="02020603050405020304" pitchFamily="18" charset="0"/>
                </a:rPr>
                <a:t>Methodology:</a:t>
              </a:r>
            </a:p>
            <a:p>
              <a:pPr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Utilized Web of Science, focusing on articles published between 1992-2023 in English.</a:t>
              </a:r>
            </a:p>
            <a:p>
              <a:pPr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Incorporated a manual check and filters to eliminate data not meeting research objectives.</a:t>
              </a:r>
            </a:p>
            <a:p>
              <a:pPr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Used </a:t>
              </a:r>
              <a:r>
                <a:rPr lang="en-US" sz="3200" b="0" i="0" dirty="0" err="1">
                  <a:solidFill>
                    <a:srgbClr val="0D0D0D"/>
                  </a:solidFill>
                  <a:effectLst/>
                  <a:latin typeface="Times New Roman" panose="02020603050405020304" pitchFamily="18" charset="0"/>
                  <a:cs typeface="Times New Roman" panose="02020603050405020304" pitchFamily="18" charset="0"/>
                </a:rPr>
                <a:t>Biblioshiny</a:t>
              </a:r>
              <a:r>
                <a:rPr lang="en-US" sz="3200" b="0" i="0" dirty="0">
                  <a:solidFill>
                    <a:srgbClr val="0D0D0D"/>
                  </a:solidFill>
                  <a:effectLst/>
                  <a:latin typeface="Times New Roman" panose="02020603050405020304" pitchFamily="18" charset="0"/>
                  <a:cs typeface="Times New Roman" panose="02020603050405020304" pitchFamily="18" charset="0"/>
                </a:rPr>
                <a:t>, Vos-viewer, and MS-Excel for statistical analysis and data visualization.</a:t>
              </a:r>
            </a:p>
          </p:txBody>
        </p:sp>
        <p:sp>
          <p:nvSpPr>
            <p:cNvPr id="27" name="Rectangle: Rounded Corners 26">
              <a:extLst>
                <a:ext uri="{FF2B5EF4-FFF2-40B4-BE49-F238E27FC236}">
                  <a16:creationId xmlns:a16="http://schemas.microsoft.com/office/drawing/2014/main" id="{7BD49A30-E576-48D3-A9D4-F48331D96830}"/>
                </a:ext>
              </a:extLst>
            </p:cNvPr>
            <p:cNvSpPr/>
            <p:nvPr/>
          </p:nvSpPr>
          <p:spPr>
            <a:xfrm>
              <a:off x="13276318" y="8252380"/>
              <a:ext cx="16804887" cy="5343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b="1" dirty="0">
                  <a:latin typeface="Times New Roman" panose="02020603050405020304" pitchFamily="18" charset="0"/>
                  <a:cs typeface="Times New Roman" panose="02020603050405020304" pitchFamily="18" charset="0"/>
                </a:rPr>
                <a:t>Methodology:</a:t>
              </a:r>
              <a:endParaRPr lang="en-IN" sz="3200" b="1" dirty="0">
                <a:latin typeface="Times New Roman" panose="02020603050405020304" pitchFamily="18" charset="0"/>
                <a:cs typeface="Times New Roman" panose="02020603050405020304" pitchFamily="18" charset="0"/>
              </a:endParaRPr>
            </a:p>
          </p:txBody>
        </p:sp>
      </p:grpSp>
      <p:sp>
        <p:nvSpPr>
          <p:cNvPr id="29" name="Rectangle 28">
            <a:extLst>
              <a:ext uri="{FF2B5EF4-FFF2-40B4-BE49-F238E27FC236}">
                <a16:creationId xmlns:a16="http://schemas.microsoft.com/office/drawing/2014/main" id="{4F6C4D6C-C345-475E-846C-7BE656D47505}"/>
              </a:ext>
            </a:extLst>
          </p:cNvPr>
          <p:cNvSpPr/>
          <p:nvPr/>
        </p:nvSpPr>
        <p:spPr>
          <a:xfrm>
            <a:off x="662754" y="10728917"/>
            <a:ext cx="8879630" cy="6887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b="1" dirty="0">
                <a:latin typeface="Times New Roman" panose="02020603050405020304" pitchFamily="18" charset="0"/>
                <a:cs typeface="Times New Roman" panose="02020603050405020304" pitchFamily="18" charset="0"/>
              </a:rPr>
              <a:t>Overview:</a:t>
            </a:r>
            <a:endParaRPr lang="en-IN" sz="3200" b="1" dirty="0">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D1ED7CFF-9B4F-4815-B0F2-86689D52EC07}"/>
              </a:ext>
            </a:extLst>
          </p:cNvPr>
          <p:cNvGrpSpPr/>
          <p:nvPr/>
        </p:nvGrpSpPr>
        <p:grpSpPr>
          <a:xfrm>
            <a:off x="9804172" y="19412954"/>
            <a:ext cx="9566247" cy="7479928"/>
            <a:chOff x="19987616" y="11156584"/>
            <a:chExt cx="9847907" cy="7479928"/>
          </a:xfrm>
        </p:grpSpPr>
        <p:sp>
          <p:nvSpPr>
            <p:cNvPr id="62" name="TextBox 61">
              <a:extLst>
                <a:ext uri="{FF2B5EF4-FFF2-40B4-BE49-F238E27FC236}">
                  <a16:creationId xmlns:a16="http://schemas.microsoft.com/office/drawing/2014/main" id="{13F0D3B2-20BB-4284-B205-BE209CA37387}"/>
                </a:ext>
              </a:extLst>
            </p:cNvPr>
            <p:cNvSpPr txBox="1"/>
            <p:nvPr/>
          </p:nvSpPr>
          <p:spPr>
            <a:xfrm>
              <a:off x="19987616" y="11157542"/>
              <a:ext cx="9831704" cy="7478970"/>
            </a:xfrm>
            <a:prstGeom prst="rect">
              <a:avLst/>
            </a:prstGeom>
            <a:solidFill>
              <a:schemeClr val="accent6">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r>
                <a:rPr lang="en-US" sz="3200" b="1" dirty="0">
                  <a:latin typeface="Times New Roman" panose="02020603050405020304" pitchFamily="18" charset="0"/>
                  <a:cs typeface="Times New Roman" pitchFamily="18" charset="0"/>
                </a:rPr>
                <a:t>Fig 6: Leading Authors (</a:t>
              </a:r>
              <a:r>
                <a:rPr lang="en-US" sz="3200" b="1" i="0" dirty="0">
                  <a:solidFill>
                    <a:srgbClr val="0D0D0D"/>
                  </a:solidFill>
                  <a:effectLst/>
                  <a:latin typeface="Times New Roman" panose="02020603050405020304" pitchFamily="18" charset="0"/>
                  <a:cs typeface="Times New Roman" panose="02020603050405020304" pitchFamily="18" charset="0"/>
                </a:rPr>
                <a:t>Fractionalized) </a:t>
              </a:r>
              <a:r>
                <a:rPr lang="en-US" sz="3200" b="1" dirty="0">
                  <a:solidFill>
                    <a:srgbClr val="0D0D0D"/>
                  </a:solidFill>
                  <a:latin typeface="Times New Roman" panose="02020603050405020304" pitchFamily="18" charset="0"/>
                  <a:cs typeface="Times New Roman" panose="02020603050405020304" pitchFamily="18" charset="0"/>
                </a:rPr>
                <a:t>(</a:t>
              </a:r>
              <a:r>
                <a:rPr lang="en-US" sz="3200" b="1" dirty="0" err="1">
                  <a:solidFill>
                    <a:srgbClr val="0D0D0D"/>
                  </a:solidFill>
                  <a:latin typeface="Times New Roman" panose="02020603050405020304" pitchFamily="18" charset="0"/>
                  <a:cs typeface="Times New Roman" panose="02020603050405020304" pitchFamily="18" charset="0"/>
                </a:rPr>
                <a:t>WoS</a:t>
              </a:r>
              <a:r>
                <a:rPr lang="en-US" sz="3200" b="1" dirty="0">
                  <a:solidFill>
                    <a:srgbClr val="0D0D0D"/>
                  </a:solidFill>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itchFamily="18" charset="0"/>
              </a:endParaRPr>
            </a:p>
            <a:p>
              <a:pPr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 Fractionalized frequency indicates an individual contribution of each author by assuming equal share among all co-authors of the affiliated papers</a:t>
              </a:r>
              <a:r>
                <a:rPr lang="en-US" sz="3200" dirty="0">
                  <a:solidFill>
                    <a:srgbClr val="0D0D0D"/>
                  </a:solidFill>
                  <a:latin typeface="Times New Roman" panose="02020603050405020304" pitchFamily="18" charset="0"/>
                  <a:cs typeface="Times New Roman" panose="02020603050405020304" pitchFamily="18" charset="0"/>
                </a:rPr>
                <a:t>.</a:t>
              </a:r>
              <a:endParaRPr lang="en-US" sz="3200" b="0" i="0" dirty="0">
                <a:solidFill>
                  <a:srgbClr val="0D0D0D"/>
                </a:solidFill>
                <a:effectLst/>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18501B6B-435E-4D74-B579-1F5A58A771FE}"/>
                </a:ext>
              </a:extLst>
            </p:cNvPr>
            <p:cNvSpPr/>
            <p:nvPr/>
          </p:nvSpPr>
          <p:spPr>
            <a:xfrm>
              <a:off x="19987616" y="11156584"/>
              <a:ext cx="9847907" cy="7172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b="1" i="0" dirty="0">
                  <a:solidFill>
                    <a:srgbClr val="0D0D0D"/>
                  </a:solidFill>
                  <a:effectLst/>
                  <a:latin typeface="Times New Roman" panose="02020603050405020304" pitchFamily="18" charset="0"/>
                  <a:cs typeface="Times New Roman" panose="02020603050405020304" pitchFamily="18" charset="0"/>
                </a:rPr>
                <a:t>Fractionalized frequency </a:t>
              </a:r>
              <a:r>
                <a:rPr lang="en-US" sz="3200" b="1" dirty="0">
                  <a:latin typeface="Times New Roman" panose="02020603050405020304" pitchFamily="18" charset="0"/>
                  <a:cs typeface="Times New Roman" pitchFamily="18" charset="0"/>
                </a:rPr>
                <a:t>:</a:t>
              </a:r>
            </a:p>
          </p:txBody>
        </p:sp>
        <p:pic>
          <p:nvPicPr>
            <p:cNvPr id="1034" name="Picture 10"/>
            <p:cNvPicPr>
              <a:picLocks noChangeAspect="1" noChangeArrowheads="1"/>
            </p:cNvPicPr>
            <p:nvPr/>
          </p:nvPicPr>
          <p:blipFill>
            <a:blip r:embed="rId6"/>
            <a:srcRect/>
            <a:stretch>
              <a:fillRect/>
            </a:stretch>
          </p:blipFill>
          <p:spPr bwMode="auto">
            <a:xfrm>
              <a:off x="20070936" y="11874262"/>
              <a:ext cx="9670670" cy="4708208"/>
            </a:xfrm>
            <a:prstGeom prst="rect">
              <a:avLst/>
            </a:prstGeom>
            <a:noFill/>
            <a:ln w="9525">
              <a:noFill/>
              <a:miter lim="800000"/>
              <a:headEnd/>
              <a:tailEnd/>
            </a:ln>
            <a:effectLst/>
          </p:spPr>
        </p:pic>
      </p:grpSp>
      <p:sp>
        <p:nvSpPr>
          <p:cNvPr id="64" name="Rectangle 63">
            <a:extLst>
              <a:ext uri="{FF2B5EF4-FFF2-40B4-BE49-F238E27FC236}">
                <a16:creationId xmlns:a16="http://schemas.microsoft.com/office/drawing/2014/main" id="{562DEADA-176A-45BA-B3DB-C79350CCA073}"/>
              </a:ext>
            </a:extLst>
          </p:cNvPr>
          <p:cNvSpPr/>
          <p:nvPr/>
        </p:nvSpPr>
        <p:spPr>
          <a:xfrm>
            <a:off x="725519" y="17184434"/>
            <a:ext cx="8816866" cy="6887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b="1" dirty="0">
                <a:latin typeface="Times New Roman" panose="02020603050405020304" pitchFamily="18" charset="0"/>
                <a:cs typeface="Times New Roman" panose="02020603050405020304" pitchFamily="18" charset="0"/>
              </a:rPr>
              <a:t>Key Journals Contributing to the Field:</a:t>
            </a:r>
            <a:endParaRPr lang="en-IN" sz="3200" b="1"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12301AC5-99B2-458F-9B0A-533AC2E1DEDD}"/>
              </a:ext>
            </a:extLst>
          </p:cNvPr>
          <p:cNvGrpSpPr/>
          <p:nvPr/>
        </p:nvGrpSpPr>
        <p:grpSpPr>
          <a:xfrm>
            <a:off x="19512794" y="19099255"/>
            <a:ext cx="10134592" cy="8987076"/>
            <a:chOff x="19916530" y="18783665"/>
            <a:chExt cx="10014935" cy="8514845"/>
          </a:xfrm>
        </p:grpSpPr>
        <p:sp>
          <p:nvSpPr>
            <p:cNvPr id="44" name="TextBox 43"/>
            <p:cNvSpPr txBox="1"/>
            <p:nvPr/>
          </p:nvSpPr>
          <p:spPr>
            <a:xfrm>
              <a:off x="19916530" y="18783665"/>
              <a:ext cx="9952532" cy="8514845"/>
            </a:xfrm>
            <a:prstGeom prst="rect">
              <a:avLst/>
            </a:prstGeom>
            <a:solidFill>
              <a:schemeClr val="bg1">
                <a:lumMod val="85000"/>
              </a:schemeClr>
            </a:solidFill>
            <a:ln w="762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1400" dirty="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Fig 9: Top Cited Countries (Web of Science)</a:t>
              </a:r>
            </a:p>
            <a:p>
              <a:pPr marL="457200" indent="-457200" algn="just">
                <a:buFont typeface="Arial" panose="020B0604020202020204" pitchFamily="34" charset="0"/>
                <a:buChar char="•"/>
              </a:pPr>
              <a:r>
                <a:rPr lang="en-US" sz="3200" dirty="0">
                  <a:latin typeface="Times New Roman" pitchFamily="18" charset="0"/>
                  <a:cs typeface="Times New Roman" pitchFamily="18" charset="0"/>
                </a:rPr>
                <a:t>USA leads with 6,579 citations, showing highly influential research.</a:t>
              </a:r>
            </a:p>
            <a:p>
              <a:pPr marL="457200" indent="-457200" algn="just">
                <a:buFont typeface="Arial" panose="020B0604020202020204" pitchFamily="34" charset="0"/>
                <a:buChar char="•"/>
              </a:pPr>
              <a:r>
                <a:rPr lang="en-US" sz="3200" dirty="0">
                  <a:latin typeface="Times New Roman" pitchFamily="18" charset="0"/>
                  <a:cs typeface="Times New Roman" pitchFamily="18" charset="0"/>
                </a:rPr>
                <a:t>India has 1,688 citations, that is comparatively lower than China and USA indicating an area of improvement on the impact or quality of that research. </a:t>
              </a:r>
            </a:p>
            <a:p>
              <a:pPr marL="457200" indent="-457200" algn="just">
                <a:buFont typeface="Arial" panose="020B0604020202020204" pitchFamily="34" charset="0"/>
                <a:buChar char="•"/>
              </a:pPr>
              <a:r>
                <a:rPr lang="en-US" sz="3200" dirty="0">
                  <a:latin typeface="Times New Roman" pitchFamily="18" charset="0"/>
                  <a:cs typeface="Times New Roman" pitchFamily="18" charset="0"/>
                </a:rPr>
                <a:t>The data highlights the collaborative and international nature of impactful research.</a:t>
              </a:r>
            </a:p>
          </p:txBody>
        </p:sp>
        <p:pic>
          <p:nvPicPr>
            <p:cNvPr id="1049" name="Picture 25"/>
            <p:cNvPicPr>
              <a:picLocks noChangeAspect="1" noChangeArrowheads="1"/>
            </p:cNvPicPr>
            <p:nvPr/>
          </p:nvPicPr>
          <p:blipFill>
            <a:blip r:embed="rId7"/>
            <a:srcRect/>
            <a:stretch>
              <a:fillRect/>
            </a:stretch>
          </p:blipFill>
          <p:spPr bwMode="auto">
            <a:xfrm>
              <a:off x="20041249" y="18924231"/>
              <a:ext cx="9711940" cy="4640806"/>
            </a:xfrm>
            <a:prstGeom prst="rect">
              <a:avLst/>
            </a:prstGeom>
            <a:noFill/>
            <a:ln w="9525">
              <a:noFill/>
              <a:miter lim="800000"/>
              <a:headEnd/>
              <a:tailEnd/>
            </a:ln>
            <a:effectLst/>
          </p:spPr>
        </p:pic>
        <p:sp>
          <p:nvSpPr>
            <p:cNvPr id="66" name="Rectangle 65">
              <a:extLst>
                <a:ext uri="{FF2B5EF4-FFF2-40B4-BE49-F238E27FC236}">
                  <a16:creationId xmlns:a16="http://schemas.microsoft.com/office/drawing/2014/main" id="{2591CD52-56D4-4AA1-9A00-8A521F319E45}"/>
                </a:ext>
              </a:extLst>
            </p:cNvPr>
            <p:cNvSpPr/>
            <p:nvPr/>
          </p:nvSpPr>
          <p:spPr>
            <a:xfrm>
              <a:off x="19937289" y="18809912"/>
              <a:ext cx="9994176" cy="6887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dirty="0">
                  <a:latin typeface="Times New Roman" pitchFamily="18" charset="0"/>
                  <a:cs typeface="Times New Roman" pitchFamily="18" charset="0"/>
                </a:rPr>
                <a:t>Highly Cited countries </a:t>
              </a:r>
              <a:r>
                <a:rPr lang="en-US" sz="3200" dirty="0">
                  <a:latin typeface="Times New Roman" panose="02020603050405020304" pitchFamily="18" charset="0"/>
                  <a:cs typeface="Times New Roman" pitchFamily="18" charset="0"/>
                </a:rPr>
                <a:t>:</a:t>
              </a:r>
            </a:p>
          </p:txBody>
        </p:sp>
      </p:grpSp>
      <p:grpSp>
        <p:nvGrpSpPr>
          <p:cNvPr id="28" name="Group 27">
            <a:extLst>
              <a:ext uri="{FF2B5EF4-FFF2-40B4-BE49-F238E27FC236}">
                <a16:creationId xmlns:a16="http://schemas.microsoft.com/office/drawing/2014/main" id="{0846D000-849F-406B-98B0-09CCA52ADA48}"/>
              </a:ext>
            </a:extLst>
          </p:cNvPr>
          <p:cNvGrpSpPr/>
          <p:nvPr/>
        </p:nvGrpSpPr>
        <p:grpSpPr>
          <a:xfrm>
            <a:off x="19477038" y="28198000"/>
            <a:ext cx="10127485" cy="11443370"/>
            <a:chOff x="19924209" y="27319648"/>
            <a:chExt cx="9874240" cy="11443370"/>
          </a:xfrm>
        </p:grpSpPr>
        <p:sp>
          <p:nvSpPr>
            <p:cNvPr id="45" name="TextBox 44"/>
            <p:cNvSpPr txBox="1"/>
            <p:nvPr/>
          </p:nvSpPr>
          <p:spPr>
            <a:xfrm>
              <a:off x="19930774" y="27452229"/>
              <a:ext cx="9815199" cy="11310789"/>
            </a:xfrm>
            <a:prstGeom prst="rect">
              <a:avLst/>
            </a:prstGeom>
            <a:solidFill>
              <a:schemeClr val="accent5">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100" b="1"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Fig 10: Trending Topics (Web of Science)</a:t>
              </a:r>
              <a:endParaRPr lang="en-US" sz="3200" b="1" i="0" dirty="0">
                <a:solidFill>
                  <a:srgbClr val="0D0D0D"/>
                </a:solidFill>
                <a:effectLst/>
                <a:latin typeface="Times New Roman" panose="02020603050405020304" pitchFamily="18" charset="0"/>
                <a:cs typeface="Times New Roman" panose="02020603050405020304" pitchFamily="18" charset="0"/>
              </a:endParaRPr>
            </a:p>
            <a:p>
              <a:pPr algn="just"/>
              <a:r>
                <a:rPr lang="en-US" sz="3200" b="0" i="0" dirty="0">
                  <a:solidFill>
                    <a:srgbClr val="0D0D0D"/>
                  </a:solidFill>
                  <a:effectLst/>
                  <a:latin typeface="Times New Roman" panose="02020603050405020304" pitchFamily="18" charset="0"/>
                  <a:cs typeface="Times New Roman" panose="02020603050405020304" pitchFamily="18" charset="0"/>
                </a:rPr>
                <a:t>Key terms indicate a focus on atmospheric layer interactions</a:t>
              </a:r>
              <a:r>
                <a:rPr lang="en-US" sz="3200" dirty="0">
                  <a:solidFill>
                    <a:srgbClr val="0D0D0D"/>
                  </a:solidFill>
                  <a:latin typeface="Times New Roman" panose="02020603050405020304" pitchFamily="18" charset="0"/>
                  <a:cs typeface="Times New Roman" panose="02020603050405020304" pitchFamily="18" charset="0"/>
                </a:rPr>
                <a:t>, </a:t>
              </a:r>
              <a:r>
                <a:rPr lang="en-IN" sz="3200" b="0" i="0" dirty="0">
                  <a:solidFill>
                    <a:srgbClr val="0D0D0D"/>
                  </a:solidFill>
                  <a:effectLst/>
                  <a:latin typeface="Times New Roman" panose="02020603050405020304" pitchFamily="18" charset="0"/>
                  <a:cs typeface="Times New Roman" panose="02020603050405020304" pitchFamily="18" charset="0"/>
                </a:rPr>
                <a:t>highlights interest in chemical composition and trace gases</a:t>
              </a:r>
              <a:r>
                <a:rPr lang="en-IN" sz="3200" dirty="0">
                  <a:solidFill>
                    <a:srgbClr val="0D0D0D"/>
                  </a:solidFill>
                  <a:latin typeface="Times New Roman" panose="02020603050405020304" pitchFamily="18" charset="0"/>
                  <a:cs typeface="Times New Roman" panose="02020603050405020304" pitchFamily="18" charset="0"/>
                </a:rPr>
                <a:t> , shows </a:t>
              </a:r>
              <a:r>
                <a:rPr lang="en-IN" sz="3200" b="0" i="0" dirty="0">
                  <a:solidFill>
                    <a:srgbClr val="0D0D0D"/>
                  </a:solidFill>
                  <a:effectLst/>
                  <a:latin typeface="Times New Roman" panose="02020603050405020304" pitchFamily="18" charset="0"/>
                  <a:cs typeface="Times New Roman" panose="02020603050405020304" pitchFamily="18" charset="0"/>
                </a:rPr>
                <a:t>studies on microphysical and thermodynamic processes</a:t>
              </a:r>
              <a:r>
                <a:rPr lang="en-IN" sz="3200" dirty="0">
                  <a:solidFill>
                    <a:srgbClr val="0D0D0D"/>
                  </a:solidFill>
                  <a:latin typeface="Times New Roman" panose="02020603050405020304" pitchFamily="18" charset="0"/>
                  <a:cs typeface="Times New Roman" panose="02020603050405020304" pitchFamily="18" charset="0"/>
                </a:rPr>
                <a:t>, </a:t>
              </a:r>
              <a:r>
                <a:rPr lang="en-IN" sz="3200" b="0" i="0" dirty="0">
                  <a:solidFill>
                    <a:srgbClr val="0D0D0D"/>
                  </a:solidFill>
                  <a:effectLst/>
                  <a:latin typeface="Times New Roman" panose="02020603050405020304" pitchFamily="18" charset="0"/>
                  <a:cs typeface="Times New Roman" panose="02020603050405020304" pitchFamily="18" charset="0"/>
                </a:rPr>
                <a:t> emphasize the global and interconnected nature of the study area.</a:t>
              </a:r>
            </a:p>
          </p:txBody>
        </p:sp>
        <p:sp>
          <p:nvSpPr>
            <p:cNvPr id="67" name="Rectangle 66">
              <a:extLst>
                <a:ext uri="{FF2B5EF4-FFF2-40B4-BE49-F238E27FC236}">
                  <a16:creationId xmlns:a16="http://schemas.microsoft.com/office/drawing/2014/main" id="{FB09A378-1CB5-40F5-A57F-542B37746BED}"/>
                </a:ext>
              </a:extLst>
            </p:cNvPr>
            <p:cNvSpPr/>
            <p:nvPr/>
          </p:nvSpPr>
          <p:spPr>
            <a:xfrm>
              <a:off x="19924209" y="27319648"/>
              <a:ext cx="9874240" cy="6887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dirty="0">
                  <a:latin typeface="Times New Roman" panose="02020603050405020304" pitchFamily="18" charset="0"/>
                  <a:cs typeface="Times New Roman" pitchFamily="18" charset="0"/>
                </a:rPr>
                <a:t>Trending Topics</a:t>
              </a:r>
              <a:r>
                <a:rPr lang="en-US" sz="3200" dirty="0">
                  <a:latin typeface="Times New Roman" panose="02020603050405020304" pitchFamily="18" charset="0"/>
                  <a:cs typeface="Times New Roman" pitchFamily="18" charset="0"/>
                </a:rPr>
                <a:t>:</a:t>
              </a:r>
            </a:p>
          </p:txBody>
        </p:sp>
      </p:grpSp>
      <p:grpSp>
        <p:nvGrpSpPr>
          <p:cNvPr id="41" name="Group 40">
            <a:extLst>
              <a:ext uri="{FF2B5EF4-FFF2-40B4-BE49-F238E27FC236}">
                <a16:creationId xmlns:a16="http://schemas.microsoft.com/office/drawing/2014/main" id="{3D6B79BD-8564-4B74-97BB-C286BA6A8579}"/>
              </a:ext>
            </a:extLst>
          </p:cNvPr>
          <p:cNvGrpSpPr/>
          <p:nvPr/>
        </p:nvGrpSpPr>
        <p:grpSpPr>
          <a:xfrm>
            <a:off x="9780178" y="27003611"/>
            <a:ext cx="9532934" cy="9079409"/>
            <a:chOff x="10012826" y="26979431"/>
            <a:chExt cx="9532934" cy="9079409"/>
          </a:xfrm>
        </p:grpSpPr>
        <p:sp>
          <p:nvSpPr>
            <p:cNvPr id="42" name="TextBox 41"/>
            <p:cNvSpPr txBox="1"/>
            <p:nvPr/>
          </p:nvSpPr>
          <p:spPr>
            <a:xfrm>
              <a:off x="10012826" y="26979431"/>
              <a:ext cx="9532934" cy="9079409"/>
            </a:xfrm>
            <a:prstGeom prst="rect">
              <a:avLst/>
            </a:prstGeom>
            <a:blipFill>
              <a:blip r:embed="rId8"/>
              <a:tile tx="0" ty="0" sx="100000" sy="100000" flip="none" algn="tl"/>
            </a:blip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ctr"/>
              <a:endParaRPr lang="en-US" sz="20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Fig 7: Co-authorship Analysis (Vos Viewer)</a:t>
              </a:r>
            </a:p>
            <a:p>
              <a:pPr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 Ratnam MV, Mueller R, and </a:t>
              </a:r>
              <a:r>
                <a:rPr lang="en-US" sz="3200" b="0" i="0" dirty="0" err="1">
                  <a:solidFill>
                    <a:srgbClr val="0D0D0D"/>
                  </a:solidFill>
                  <a:effectLst/>
                  <a:latin typeface="Times New Roman" panose="02020603050405020304" pitchFamily="18" charset="0"/>
                  <a:cs typeface="Times New Roman" panose="02020603050405020304" pitchFamily="18" charset="0"/>
                </a:rPr>
                <a:t>Fadnavis</a:t>
              </a:r>
              <a:r>
                <a:rPr lang="en-US" sz="3200" b="0" i="0" dirty="0">
                  <a:solidFill>
                    <a:srgbClr val="0D0D0D"/>
                  </a:solidFill>
                  <a:effectLst/>
                  <a:latin typeface="Times New Roman" panose="02020603050405020304" pitchFamily="18" charset="0"/>
                  <a:cs typeface="Times New Roman" panose="02020603050405020304" pitchFamily="18" charset="0"/>
                </a:rPr>
                <a:t> S are key authors leading with numerous publications and significant contributions.</a:t>
              </a:r>
            </a:p>
            <a:p>
              <a:pPr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 Authors Randel WJ and </a:t>
              </a:r>
              <a:r>
                <a:rPr lang="en-US" sz="3200" b="0" i="0" dirty="0" err="1">
                  <a:solidFill>
                    <a:srgbClr val="0D0D0D"/>
                  </a:solidFill>
                  <a:effectLst/>
                  <a:latin typeface="Times New Roman" panose="02020603050405020304" pitchFamily="18" charset="0"/>
                  <a:cs typeface="Times New Roman" panose="02020603050405020304" pitchFamily="18" charset="0"/>
                </a:rPr>
                <a:t>Riese</a:t>
              </a:r>
              <a:r>
                <a:rPr lang="en-US" sz="3200" b="0" i="0" dirty="0">
                  <a:solidFill>
                    <a:srgbClr val="0D0D0D"/>
                  </a:solidFill>
                  <a:effectLst/>
                  <a:latin typeface="Times New Roman" panose="02020603050405020304" pitchFamily="18" charset="0"/>
                  <a:cs typeface="Times New Roman" panose="02020603050405020304" pitchFamily="18" charset="0"/>
                </a:rPr>
                <a:t> M, show strong individual contributions, indicating active participation in collaborations with less publication. </a:t>
              </a:r>
            </a:p>
          </p:txBody>
        </p:sp>
        <p:pic>
          <p:nvPicPr>
            <p:cNvPr id="3" name="image1.png" descr="A network of colorful dots and lines&#10;&#10;Description automatically generated"/>
            <p:cNvPicPr>
              <a:picLocks noChangeAspect="1" noChangeArrowheads="1"/>
            </p:cNvPicPr>
            <p:nvPr/>
          </p:nvPicPr>
          <p:blipFill>
            <a:blip r:embed="rId9"/>
            <a:srcRect/>
            <a:stretch>
              <a:fillRect/>
            </a:stretch>
          </p:blipFill>
          <p:spPr bwMode="auto">
            <a:xfrm>
              <a:off x="10062448" y="27562817"/>
              <a:ext cx="9349335" cy="4926030"/>
            </a:xfrm>
            <a:prstGeom prst="rect">
              <a:avLst/>
            </a:prstGeom>
            <a:noFill/>
          </p:spPr>
        </p:pic>
        <p:sp>
          <p:nvSpPr>
            <p:cNvPr id="68" name="Rectangle 67">
              <a:extLst>
                <a:ext uri="{FF2B5EF4-FFF2-40B4-BE49-F238E27FC236}">
                  <a16:creationId xmlns:a16="http://schemas.microsoft.com/office/drawing/2014/main" id="{DF5AA730-7455-465C-A0D9-C2A4F9EB8984}"/>
                </a:ext>
              </a:extLst>
            </p:cNvPr>
            <p:cNvSpPr/>
            <p:nvPr/>
          </p:nvSpPr>
          <p:spPr>
            <a:xfrm>
              <a:off x="10064327" y="27000438"/>
              <a:ext cx="9450116" cy="68878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b="1" dirty="0">
                  <a:latin typeface="Times New Roman" pitchFamily="18" charset="0"/>
                  <a:cs typeface="Times New Roman" pitchFamily="18" charset="0"/>
                </a:rPr>
                <a:t>Co-authorship Analysis </a:t>
              </a:r>
              <a:r>
                <a:rPr lang="en-US" sz="3200" dirty="0">
                  <a:latin typeface="Times New Roman" panose="02020603050405020304" pitchFamily="18" charset="0"/>
                  <a:cs typeface="Times New Roman" pitchFamily="18" charset="0"/>
                </a:rPr>
                <a:t>:</a:t>
              </a:r>
            </a:p>
          </p:txBody>
        </p:sp>
      </p:grpSp>
      <p:grpSp>
        <p:nvGrpSpPr>
          <p:cNvPr id="34" name="Group 33">
            <a:extLst>
              <a:ext uri="{FF2B5EF4-FFF2-40B4-BE49-F238E27FC236}">
                <a16:creationId xmlns:a16="http://schemas.microsoft.com/office/drawing/2014/main" id="{79256196-6247-41B5-BE91-F68E533007FF}"/>
              </a:ext>
            </a:extLst>
          </p:cNvPr>
          <p:cNvGrpSpPr/>
          <p:nvPr/>
        </p:nvGrpSpPr>
        <p:grpSpPr>
          <a:xfrm>
            <a:off x="9715531" y="36184099"/>
            <a:ext cx="9614310" cy="5603338"/>
            <a:chOff x="9915824" y="35632707"/>
            <a:chExt cx="9458558" cy="5762793"/>
          </a:xfrm>
        </p:grpSpPr>
        <p:sp>
          <p:nvSpPr>
            <p:cNvPr id="47" name="TextBox 46"/>
            <p:cNvSpPr txBox="1"/>
            <p:nvPr/>
          </p:nvSpPr>
          <p:spPr>
            <a:xfrm>
              <a:off x="9915824" y="35632707"/>
              <a:ext cx="9437366" cy="5762793"/>
            </a:xfrm>
            <a:prstGeom prst="rect">
              <a:avLst/>
            </a:prstGeom>
            <a:solidFill>
              <a:schemeClr val="bg1"/>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600" dirty="0">
                <a:latin typeface="Times New Roman" pitchFamily="18" charset="0"/>
                <a:cs typeface="Times New Roman" pitchFamily="18" charset="0"/>
              </a:endParaRPr>
            </a:p>
            <a:p>
              <a:pPr marL="457200" indent="-457200"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Strong global research partnerships: 43.04% international co-authorship rate.</a:t>
              </a:r>
            </a:p>
            <a:p>
              <a:pPr marL="457200" indent="-457200"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India's citation count is significantly lower than the USA and China, indicating a need for improvement and also highlights the impact of  “</a:t>
              </a:r>
              <a:r>
                <a:rPr lang="en-US" sz="3200" dirty="0">
                  <a:latin typeface="Times New Roman" pitchFamily="18" charset="0"/>
                  <a:cs typeface="Times New Roman" pitchFamily="18" charset="0"/>
                </a:rPr>
                <a:t>Publish or Perish” phenomenon of academic research.</a:t>
              </a:r>
              <a:endParaRPr lang="en-US" sz="3200" b="0" i="0" dirty="0">
                <a:solidFill>
                  <a:srgbClr val="0D0D0D"/>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High climatic relevance: </a:t>
              </a:r>
              <a:r>
                <a:rPr lang="en-US" sz="3200" dirty="0">
                  <a:solidFill>
                    <a:srgbClr val="0D0D0D"/>
                  </a:solidFill>
                  <a:latin typeface="Times New Roman" panose="02020603050405020304" pitchFamily="18" charset="0"/>
                  <a:cs typeface="Times New Roman" panose="02020603050405020304" pitchFamily="18" charset="0"/>
                </a:rPr>
                <a:t>M</a:t>
              </a:r>
              <a:r>
                <a:rPr lang="en-US" sz="3200" b="0" i="0" dirty="0">
                  <a:solidFill>
                    <a:srgbClr val="0D0D0D"/>
                  </a:solidFill>
                  <a:effectLst/>
                  <a:latin typeface="Times New Roman" panose="02020603050405020304" pitchFamily="18" charset="0"/>
                  <a:cs typeface="Times New Roman" panose="02020603050405020304" pitchFamily="18" charset="0"/>
                </a:rPr>
                <a:t>ultidisciplinary approach, high growth(11.71%) and citations, diverse topics. </a:t>
              </a:r>
            </a:p>
            <a:p>
              <a:pPr marL="457200" indent="-457200"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Further study needed on the research gravity of STI </a:t>
              </a:r>
              <a:r>
                <a:rPr lang="en-US" sz="3200" dirty="0">
                  <a:solidFill>
                    <a:srgbClr val="0D0D0D"/>
                  </a:solidFill>
                  <a:latin typeface="Times New Roman" panose="02020603050405020304" pitchFamily="18" charset="0"/>
                  <a:cs typeface="Times New Roman" panose="02020603050405020304" pitchFamily="18" charset="0"/>
                </a:rPr>
                <a:t>and climate change.</a:t>
              </a:r>
              <a:endParaRPr lang="en-US" sz="3200" dirty="0">
                <a:latin typeface="Times New Roman" pitchFamily="18" charset="0"/>
                <a:cs typeface="Times New Roman" pitchFamily="18" charset="0"/>
              </a:endParaRPr>
            </a:p>
          </p:txBody>
        </p:sp>
        <p:sp>
          <p:nvSpPr>
            <p:cNvPr id="70" name="Rectangle 69">
              <a:extLst>
                <a:ext uri="{FF2B5EF4-FFF2-40B4-BE49-F238E27FC236}">
                  <a16:creationId xmlns:a16="http://schemas.microsoft.com/office/drawing/2014/main" id="{02E1BA27-28AE-4720-9B80-C2B27E2A67CA}"/>
                </a:ext>
              </a:extLst>
            </p:cNvPr>
            <p:cNvSpPr/>
            <p:nvPr/>
          </p:nvSpPr>
          <p:spPr>
            <a:xfrm>
              <a:off x="9915825" y="35632707"/>
              <a:ext cx="9458557" cy="580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b="1" dirty="0">
                  <a:latin typeface="Times New Roman" pitchFamily="18" charset="0"/>
                  <a:cs typeface="Times New Roman" pitchFamily="18" charset="0"/>
                </a:rPr>
                <a:t>Conclusion</a:t>
              </a:r>
              <a:r>
                <a:rPr lang="en-US" sz="3200" dirty="0">
                  <a:latin typeface="Times New Roman" panose="02020603050405020304" pitchFamily="18" charset="0"/>
                  <a:cs typeface="Times New Roman" pitchFamily="18" charset="0"/>
                </a:rPr>
                <a:t>:</a:t>
              </a:r>
            </a:p>
          </p:txBody>
        </p:sp>
      </p:grpSp>
      <p:grpSp>
        <p:nvGrpSpPr>
          <p:cNvPr id="38" name="Group 37">
            <a:extLst>
              <a:ext uri="{FF2B5EF4-FFF2-40B4-BE49-F238E27FC236}">
                <a16:creationId xmlns:a16="http://schemas.microsoft.com/office/drawing/2014/main" id="{897973BF-6143-40E0-AA1E-0407D08BEEA7}"/>
              </a:ext>
            </a:extLst>
          </p:cNvPr>
          <p:cNvGrpSpPr/>
          <p:nvPr/>
        </p:nvGrpSpPr>
        <p:grpSpPr>
          <a:xfrm>
            <a:off x="19464408" y="39722889"/>
            <a:ext cx="10057992" cy="1994767"/>
            <a:chOff x="19847174" y="39109172"/>
            <a:chExt cx="9874719" cy="1654475"/>
          </a:xfrm>
        </p:grpSpPr>
        <p:sp>
          <p:nvSpPr>
            <p:cNvPr id="31" name="TextBox 30">
              <a:extLst>
                <a:ext uri="{FF2B5EF4-FFF2-40B4-BE49-F238E27FC236}">
                  <a16:creationId xmlns:a16="http://schemas.microsoft.com/office/drawing/2014/main" id="{2BEDD762-3F1E-4A64-9096-46D875AB8FBC}"/>
                </a:ext>
              </a:extLst>
            </p:cNvPr>
            <p:cNvSpPr txBox="1"/>
            <p:nvPr/>
          </p:nvSpPr>
          <p:spPr>
            <a:xfrm>
              <a:off x="19847174" y="39129905"/>
              <a:ext cx="9874719" cy="1633742"/>
            </a:xfrm>
            <a:prstGeom prst="rect">
              <a:avLst/>
            </a:prstGeom>
            <a:blipFill>
              <a:blip r:embed="rId10"/>
              <a:tile tx="0" ty="0" sx="100000" sy="100000" flip="none" algn="tl"/>
            </a:blip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800" dirty="0">
                <a:latin typeface="Times New Roman" panose="02020603050405020304" pitchFamily="18" charset="0"/>
                <a:cs typeface="Times New Roman" panose="02020603050405020304" pitchFamily="18" charset="0"/>
              </a:endParaRPr>
            </a:p>
            <a:p>
              <a:endParaRPr lang="en-US" sz="2400" b="0" i="0" dirty="0">
                <a:solidFill>
                  <a:srgbClr val="222222"/>
                </a:solidFill>
                <a:effectLst/>
                <a:latin typeface="Times New Roman" panose="02020603050405020304" pitchFamily="18" charset="0"/>
                <a:cs typeface="Times New Roman" panose="02020603050405020304" pitchFamily="18" charset="0"/>
              </a:endParaRPr>
            </a:p>
            <a:p>
              <a:endParaRPr lang="en-US" sz="1200" b="0" i="0" dirty="0">
                <a:solidFill>
                  <a:srgbClr val="222222"/>
                </a:solidFill>
                <a:effectLst/>
                <a:latin typeface="Times New Roman" panose="02020603050405020304" pitchFamily="18" charset="0"/>
                <a:cs typeface="Times New Roman" panose="02020603050405020304" pitchFamily="18" charset="0"/>
              </a:endParaRPr>
            </a:p>
            <a:p>
              <a:endParaRPr lang="en-US" sz="500" dirty="0">
                <a:solidFill>
                  <a:srgbClr val="222222"/>
                </a:solidFill>
                <a:latin typeface="Times New Roman" panose="02020603050405020304" pitchFamily="18" charset="0"/>
                <a:cs typeface="Times New Roman" panose="02020603050405020304" pitchFamily="18" charset="0"/>
              </a:endParaRPr>
            </a:p>
            <a:p>
              <a:pPr algn="just"/>
              <a:r>
                <a:rPr lang="en-US" sz="2400" b="0" i="0" dirty="0" err="1">
                  <a:solidFill>
                    <a:srgbClr val="222222"/>
                  </a:solidFill>
                  <a:effectLst/>
                  <a:latin typeface="Times New Roman" panose="02020603050405020304" pitchFamily="18" charset="0"/>
                  <a:cs typeface="Times New Roman" panose="02020603050405020304" pitchFamily="18" charset="0"/>
                </a:rPr>
                <a:t>Donthu</a:t>
              </a:r>
              <a:r>
                <a:rPr lang="en-US" sz="2400" b="0" i="0" dirty="0">
                  <a:solidFill>
                    <a:srgbClr val="222222"/>
                  </a:solidFill>
                  <a:effectLst/>
                  <a:latin typeface="Times New Roman" panose="02020603050405020304" pitchFamily="18" charset="0"/>
                  <a:cs typeface="Times New Roman" panose="02020603050405020304" pitchFamily="18" charset="0"/>
                </a:rPr>
                <a:t>, N., Kumar, S., Mukherjee, D., Pandey, N., &amp; Lim, W. M. (2021). How to conduct a bibliometric analysis: An overview and guidelines. </a:t>
              </a:r>
              <a:r>
                <a:rPr lang="en-US" sz="2400" b="0" i="1" dirty="0">
                  <a:solidFill>
                    <a:srgbClr val="222222"/>
                  </a:solidFill>
                  <a:effectLst/>
                  <a:latin typeface="Times New Roman" panose="02020603050405020304" pitchFamily="18" charset="0"/>
                  <a:cs typeface="Times New Roman" panose="02020603050405020304" pitchFamily="18" charset="0"/>
                </a:rPr>
                <a:t>Journal of business research</a:t>
              </a:r>
              <a:r>
                <a:rPr lang="en-US" sz="2400" b="0" i="0" dirty="0">
                  <a:solidFill>
                    <a:srgbClr val="222222"/>
                  </a:solidFill>
                  <a:effectLst/>
                  <a:latin typeface="Times New Roman" panose="02020603050405020304" pitchFamily="18" charset="0"/>
                  <a:cs typeface="Times New Roman" panose="02020603050405020304" pitchFamily="18" charset="0"/>
                </a:rPr>
                <a:t>, </a:t>
              </a:r>
              <a:r>
                <a:rPr lang="en-US" sz="2400" b="0" i="1" dirty="0">
                  <a:solidFill>
                    <a:srgbClr val="222222"/>
                  </a:solidFill>
                  <a:effectLst/>
                  <a:latin typeface="Times New Roman" panose="02020603050405020304" pitchFamily="18" charset="0"/>
                  <a:cs typeface="Times New Roman" panose="02020603050405020304" pitchFamily="18" charset="0"/>
                </a:rPr>
                <a:t>133</a:t>
              </a:r>
              <a:r>
                <a:rPr lang="en-US" sz="2400" b="0" i="0" dirty="0">
                  <a:solidFill>
                    <a:srgbClr val="222222"/>
                  </a:solidFill>
                  <a:effectLst/>
                  <a:latin typeface="Times New Roman" panose="02020603050405020304" pitchFamily="18" charset="0"/>
                  <a:cs typeface="Times New Roman" panose="02020603050405020304" pitchFamily="18" charset="0"/>
                </a:rPr>
                <a:t>, 285-296. </a:t>
              </a:r>
              <a:r>
                <a:rPr lang="en-US" sz="2400" dirty="0">
                  <a:solidFill>
                    <a:schemeClr val="accent1">
                      <a:lumMod val="75000"/>
                    </a:schemeClr>
                  </a:solidFill>
                  <a:latin typeface="Times New Roman" panose="02020603050405020304" pitchFamily="18" charset="0"/>
                  <a:cs typeface="Times New Roman" panose="02020603050405020304" pitchFamily="18" charset="0"/>
                </a:rPr>
                <a:t>https://doi.org/10.1016/j.jbusres.2021.04.070</a:t>
              </a:r>
              <a:r>
                <a:rPr lang="en-IN" sz="2400" dirty="0">
                  <a:solidFill>
                    <a:schemeClr val="accent1">
                      <a:lumMod val="75000"/>
                    </a:schemeClr>
                  </a:solidFill>
                  <a:latin typeface="Times New Roman" panose="02020603050405020304" pitchFamily="18" charset="0"/>
                  <a:cs typeface="Times New Roman" panose="02020603050405020304" pitchFamily="18" charset="0"/>
                </a:rPr>
                <a:t> </a:t>
              </a:r>
              <a:endParaRPr lang="en-US" sz="2400" b="0" i="0"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1ED0815A-993C-41A0-8F83-B5DB0284D3E7}"/>
                </a:ext>
              </a:extLst>
            </p:cNvPr>
            <p:cNvSpPr/>
            <p:nvPr/>
          </p:nvSpPr>
          <p:spPr>
            <a:xfrm>
              <a:off x="19871776" y="39109172"/>
              <a:ext cx="9824726" cy="6320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b="1" dirty="0">
                  <a:latin typeface="Times New Roman" pitchFamily="18" charset="0"/>
                  <a:cs typeface="Times New Roman" pitchFamily="18" charset="0"/>
                </a:rPr>
                <a:t>References</a:t>
              </a:r>
              <a:r>
                <a:rPr lang="en-US" sz="3200" dirty="0">
                  <a:latin typeface="Times New Roman" panose="02020603050405020304" pitchFamily="18" charset="0"/>
                  <a:cs typeface="Times New Roman" pitchFamily="18" charset="0"/>
                </a:rPr>
                <a:t>:</a:t>
              </a:r>
            </a:p>
          </p:txBody>
        </p:sp>
      </p:grpSp>
      <p:pic>
        <p:nvPicPr>
          <p:cNvPr id="33" name="Picture 32" descr="A circular logo with a city and buildings&#10;&#10;Description automatically generated">
            <a:extLst>
              <a:ext uri="{FF2B5EF4-FFF2-40B4-BE49-F238E27FC236}">
                <a16:creationId xmlns:a16="http://schemas.microsoft.com/office/drawing/2014/main" id="{C8DA442E-C609-49AE-96A6-16E106BC32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202687" y="644737"/>
            <a:ext cx="3264293" cy="3240498"/>
          </a:xfrm>
          <a:prstGeom prst="rect">
            <a:avLst/>
          </a:prstGeom>
        </p:spPr>
      </p:pic>
      <p:pic>
        <p:nvPicPr>
          <p:cNvPr id="35" name="Picture 34" descr="A logo of a global institute&#10;&#10;Description automatically generated with medium confidence">
            <a:extLst>
              <a:ext uri="{FF2B5EF4-FFF2-40B4-BE49-F238E27FC236}">
                <a16:creationId xmlns:a16="http://schemas.microsoft.com/office/drawing/2014/main" id="{7E7B54D9-AF28-4BAB-AF36-4B9E193063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190" y="658135"/>
            <a:ext cx="3264293" cy="3351061"/>
          </a:xfrm>
          <a:prstGeom prst="rect">
            <a:avLst/>
          </a:prstGeom>
        </p:spPr>
      </p:pic>
      <p:grpSp>
        <p:nvGrpSpPr>
          <p:cNvPr id="14" name="Group 13">
            <a:extLst>
              <a:ext uri="{FF2B5EF4-FFF2-40B4-BE49-F238E27FC236}">
                <a16:creationId xmlns:a16="http://schemas.microsoft.com/office/drawing/2014/main" id="{F658042A-6873-4E90-B31F-7EA5738FA535}"/>
              </a:ext>
            </a:extLst>
          </p:cNvPr>
          <p:cNvGrpSpPr/>
          <p:nvPr/>
        </p:nvGrpSpPr>
        <p:grpSpPr>
          <a:xfrm>
            <a:off x="19512794" y="10782901"/>
            <a:ext cx="10052695" cy="8140690"/>
            <a:chOff x="20090058" y="10477025"/>
            <a:chExt cx="9826337" cy="8140690"/>
          </a:xfrm>
        </p:grpSpPr>
        <p:sp>
          <p:nvSpPr>
            <p:cNvPr id="43" name="TextBox 42"/>
            <p:cNvSpPr txBox="1"/>
            <p:nvPr/>
          </p:nvSpPr>
          <p:spPr>
            <a:xfrm>
              <a:off x="20090590" y="10477025"/>
              <a:ext cx="9825805" cy="8140690"/>
            </a:xfrm>
            <a:prstGeom prst="rect">
              <a:avLst/>
            </a:prstGeom>
            <a:solidFill>
              <a:srgbClr val="E6F3FD"/>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a:p>
              <a:pPr algn="ctr"/>
              <a:endParaRPr lang="en-US" sz="300" dirty="0">
                <a:latin typeface="Times New Roman" pitchFamily="18" charset="0"/>
                <a:cs typeface="Times New Roman" pitchFamily="18" charset="0"/>
              </a:endParaRPr>
            </a:p>
            <a:p>
              <a:pPr algn="ctr"/>
              <a:endParaRPr lang="en-US" sz="1400" dirty="0">
                <a:latin typeface="Times New Roman" pitchFamily="18" charset="0"/>
                <a:cs typeface="Times New Roman" pitchFamily="18" charset="0"/>
              </a:endParaRPr>
            </a:p>
            <a:p>
              <a:pPr algn="ctr"/>
              <a:endParaRPr lang="en-US" sz="600" b="1" dirty="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Fig 8: Global Distribution of Research Activity </a:t>
              </a:r>
            </a:p>
            <a:p>
              <a:pPr algn="ctr"/>
              <a:r>
                <a:rPr lang="en-US" sz="3200" b="1" dirty="0">
                  <a:latin typeface="Times New Roman" pitchFamily="18" charset="0"/>
                  <a:cs typeface="Times New Roman" pitchFamily="18" charset="0"/>
                </a:rPr>
                <a:t>(Source: Web of Science)</a:t>
              </a:r>
            </a:p>
            <a:p>
              <a:pPr algn="just">
                <a:buFont typeface="Arial" panose="020B0604020202020204" pitchFamily="34" charset="0"/>
                <a:buChar char="•"/>
              </a:pPr>
              <a:r>
                <a:rPr lang="en-US" sz="3200" dirty="0">
                  <a:latin typeface="Times New Roman" pitchFamily="18" charset="0"/>
                  <a:cs typeface="Times New Roman" pitchFamily="18" charset="0"/>
                </a:rPr>
                <a:t> International collaborations enhance research quality and impact through diverse expertise and resources.</a:t>
              </a:r>
            </a:p>
            <a:p>
              <a:pPr algn="just">
                <a:buFont typeface="Arial" panose="020B0604020202020204" pitchFamily="34" charset="0"/>
                <a:buChar char="•"/>
              </a:pPr>
              <a:r>
                <a:rPr lang="en-US" sz="3200" dirty="0">
                  <a:latin typeface="Times New Roman" pitchFamily="18" charset="0"/>
                  <a:cs typeface="Times New Roman" pitchFamily="18" charset="0"/>
                </a:rPr>
                <a:t> Data signifies global collaboration in research </a:t>
              </a:r>
              <a:endParaRPr lang="en-US" sz="2800" dirty="0">
                <a:latin typeface="Times New Roman" pitchFamily="18" charset="0"/>
                <a:cs typeface="Times New Roman" pitchFamily="18" charset="0"/>
              </a:endParaRPr>
            </a:p>
          </p:txBody>
        </p:sp>
        <p:pic>
          <p:nvPicPr>
            <p:cNvPr id="1048" name="Picture 24"/>
            <p:cNvPicPr>
              <a:picLocks noChangeAspect="1" noChangeArrowheads="1"/>
            </p:cNvPicPr>
            <p:nvPr/>
          </p:nvPicPr>
          <p:blipFill>
            <a:blip r:embed="rId13"/>
            <a:srcRect/>
            <a:stretch>
              <a:fillRect/>
            </a:stretch>
          </p:blipFill>
          <p:spPr bwMode="auto">
            <a:xfrm>
              <a:off x="20163718" y="10630297"/>
              <a:ext cx="9726232" cy="5415382"/>
            </a:xfrm>
            <a:prstGeom prst="rect">
              <a:avLst/>
            </a:prstGeom>
            <a:noFill/>
            <a:ln w="9525">
              <a:noFill/>
              <a:miter lim="800000"/>
              <a:headEnd/>
              <a:tailEnd/>
            </a:ln>
            <a:effectLst/>
          </p:spPr>
        </p:pic>
        <p:sp>
          <p:nvSpPr>
            <p:cNvPr id="65" name="Rectangle 64">
              <a:extLst>
                <a:ext uri="{FF2B5EF4-FFF2-40B4-BE49-F238E27FC236}">
                  <a16:creationId xmlns:a16="http://schemas.microsoft.com/office/drawing/2014/main" id="{1F85B097-EE34-43E6-AE24-CE2F1B330B2C}"/>
                </a:ext>
              </a:extLst>
            </p:cNvPr>
            <p:cNvSpPr/>
            <p:nvPr/>
          </p:nvSpPr>
          <p:spPr>
            <a:xfrm>
              <a:off x="20090058" y="10495628"/>
              <a:ext cx="9789253" cy="6887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dirty="0">
                  <a:latin typeface="Times New Roman" panose="02020603050405020304" pitchFamily="18" charset="0"/>
                  <a:cs typeface="Times New Roman" pitchFamily="18" charset="0"/>
                </a:rPr>
                <a:t>Geographical distribution of Research:</a:t>
              </a:r>
            </a:p>
          </p:txBody>
        </p:sp>
        <p:sp>
          <p:nvSpPr>
            <p:cNvPr id="37" name="Rectangle 36">
              <a:extLst>
                <a:ext uri="{FF2B5EF4-FFF2-40B4-BE49-F238E27FC236}">
                  <a16:creationId xmlns:a16="http://schemas.microsoft.com/office/drawing/2014/main" id="{31D7E1DB-3117-4BB0-994C-251F408ADEF1}"/>
                </a:ext>
              </a:extLst>
            </p:cNvPr>
            <p:cNvSpPr/>
            <p:nvPr/>
          </p:nvSpPr>
          <p:spPr>
            <a:xfrm>
              <a:off x="21588534" y="12138435"/>
              <a:ext cx="7010400" cy="3506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6" name="TextBox 35">
            <a:extLst>
              <a:ext uri="{FF2B5EF4-FFF2-40B4-BE49-F238E27FC236}">
                <a16:creationId xmlns:a16="http://schemas.microsoft.com/office/drawing/2014/main" id="{9120299E-C827-467C-91F7-5BE45D71907F}"/>
              </a:ext>
            </a:extLst>
          </p:cNvPr>
          <p:cNvSpPr txBox="1"/>
          <p:nvPr/>
        </p:nvSpPr>
        <p:spPr>
          <a:xfrm>
            <a:off x="20597110" y="3141171"/>
            <a:ext cx="6444590" cy="954107"/>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numCol="1" spcCol="0" rtlCol="0">
            <a:spAutoFit/>
          </a:bodyPr>
          <a:lstStyle/>
          <a:p>
            <a:pPr algn="ctr"/>
            <a:r>
              <a:rPr lang="en-US" sz="2800" b="1" dirty="0">
                <a:solidFill>
                  <a:srgbClr val="F7EA0A"/>
                </a:solidFill>
                <a:latin typeface="Times New Roman" panose="02020603050405020304" pitchFamily="18" charset="0"/>
                <a:cs typeface="Times New Roman" panose="02020603050405020304" pitchFamily="18" charset="0"/>
              </a:rPr>
              <a:t>Contact</a:t>
            </a:r>
          </a:p>
          <a:p>
            <a:pPr algn="ctr"/>
            <a:r>
              <a:rPr lang="en-IN" sz="2800" b="1" dirty="0">
                <a:solidFill>
                  <a:srgbClr val="F7EA0A"/>
                </a:solidFill>
                <a:latin typeface="Times New Roman" panose="02020603050405020304" pitchFamily="18" charset="0"/>
                <a:cs typeface="Times New Roman" panose="02020603050405020304" pitchFamily="18" charset="0"/>
              </a:rPr>
              <a:t>arnab.chakraborty@tropmet.res.in</a:t>
            </a:r>
            <a:endParaRPr lang="en-IN" sz="3200" b="1" dirty="0">
              <a:solidFill>
                <a:srgbClr val="F7EA0A"/>
              </a:solidFill>
              <a:latin typeface="Times New Roman" panose="02020603050405020304" pitchFamily="18" charset="0"/>
              <a:cs typeface="Times New Roman" panose="02020603050405020304" pitchFamily="18" charset="0"/>
            </a:endParaRPr>
          </a:p>
        </p:txBody>
      </p:sp>
      <p:grpSp>
        <p:nvGrpSpPr>
          <p:cNvPr id="71" name="Group 70">
            <a:extLst>
              <a:ext uri="{FF2B5EF4-FFF2-40B4-BE49-F238E27FC236}">
                <a16:creationId xmlns:a16="http://schemas.microsoft.com/office/drawing/2014/main" id="{DAA4809E-CF9F-47E3-A83F-FC5DEF588381}"/>
              </a:ext>
            </a:extLst>
          </p:cNvPr>
          <p:cNvGrpSpPr/>
          <p:nvPr/>
        </p:nvGrpSpPr>
        <p:grpSpPr>
          <a:xfrm>
            <a:off x="9749200" y="10767344"/>
            <a:ext cx="9580641" cy="8463855"/>
            <a:chOff x="10115074" y="10581561"/>
            <a:chExt cx="9330671" cy="8463855"/>
          </a:xfrm>
        </p:grpSpPr>
        <p:sp>
          <p:nvSpPr>
            <p:cNvPr id="30" name="TextBox 29">
              <a:extLst>
                <a:ext uri="{FF2B5EF4-FFF2-40B4-BE49-F238E27FC236}">
                  <a16:creationId xmlns:a16="http://schemas.microsoft.com/office/drawing/2014/main" id="{D4E5C934-9BF3-4F06-93AE-52574945814E}"/>
                </a:ext>
              </a:extLst>
            </p:cNvPr>
            <p:cNvSpPr txBox="1"/>
            <p:nvPr/>
          </p:nvSpPr>
          <p:spPr>
            <a:xfrm>
              <a:off x="10115832" y="10581561"/>
              <a:ext cx="9329913" cy="8463855"/>
            </a:xfrm>
            <a:prstGeom prst="rect">
              <a:avLst/>
            </a:prstGeom>
            <a:solidFill>
              <a:schemeClr val="accent3">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endParaRPr lang="en-US" sz="3200" dirty="0">
                <a:latin typeface="Times New Roman" panose="02020603050405020304" pitchFamily="18" charset="0"/>
                <a:cs typeface="Times New Roman" pitchFamily="18" charset="0"/>
              </a:endParaRPr>
            </a:p>
            <a:p>
              <a:pPr algn="ctr"/>
              <a:r>
                <a:rPr lang="en-US" sz="3200" b="1" dirty="0">
                  <a:latin typeface="Times New Roman" panose="02020603050405020304" pitchFamily="18" charset="0"/>
                  <a:cs typeface="Times New Roman" pitchFamily="18" charset="0"/>
                </a:rPr>
                <a:t>Fig 5: Top Authors Based on h-index (</a:t>
              </a:r>
              <a:r>
                <a:rPr lang="en-US" sz="3200" b="1" dirty="0" err="1">
                  <a:latin typeface="Times New Roman" panose="02020603050405020304" pitchFamily="18" charset="0"/>
                  <a:cs typeface="Times New Roman" pitchFamily="18" charset="0"/>
                </a:rPr>
                <a:t>WoS</a:t>
              </a:r>
              <a:r>
                <a:rPr lang="en-US" sz="3200" b="1" dirty="0">
                  <a:latin typeface="Times New Roman" panose="02020603050405020304" pitchFamily="18" charset="0"/>
                  <a:cs typeface="Times New Roman" pitchFamily="18" charset="0"/>
                </a:rPr>
                <a:t>)</a:t>
              </a:r>
            </a:p>
            <a:p>
              <a:pPr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 Mueller R (FJ)and Randel WJ (NCAR)lead with an h-index of 17</a:t>
              </a:r>
              <a:r>
                <a:rPr lang="en-US" sz="3200" dirty="0">
                  <a:solidFill>
                    <a:srgbClr val="0D0D0D"/>
                  </a:solidFill>
                  <a:latin typeface="Times New Roman" panose="02020603050405020304" pitchFamily="18" charset="0"/>
                  <a:cs typeface="Times New Roman" panose="02020603050405020304" pitchFamily="18" charset="0"/>
                </a:rPr>
                <a:t>, </a:t>
              </a:r>
              <a:r>
                <a:rPr lang="en-US" sz="3200" b="0" i="0" dirty="0" err="1">
                  <a:solidFill>
                    <a:srgbClr val="0D0D0D"/>
                  </a:solidFill>
                  <a:effectLst/>
                  <a:latin typeface="Times New Roman" panose="02020603050405020304" pitchFamily="18" charset="0"/>
                  <a:cs typeface="Times New Roman" panose="02020603050405020304" pitchFamily="18" charset="0"/>
                </a:rPr>
                <a:t>Fadnavis</a:t>
              </a:r>
              <a:r>
                <a:rPr lang="en-US" sz="3200" b="0" i="0" dirty="0">
                  <a:solidFill>
                    <a:srgbClr val="0D0D0D"/>
                  </a:solidFill>
                  <a:effectLst/>
                  <a:latin typeface="Times New Roman" panose="02020603050405020304" pitchFamily="18" charset="0"/>
                  <a:cs typeface="Times New Roman" panose="02020603050405020304" pitchFamily="18" charset="0"/>
                </a:rPr>
                <a:t> S (IITM) and Ratnam MV (NARL) have an h-index of 14.</a:t>
              </a:r>
            </a:p>
            <a:p>
              <a:pPr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 The group ranges in h-indices from 17 to 8, showcasing a spectrum of impactful contributors.</a:t>
              </a:r>
            </a:p>
          </p:txBody>
        </p:sp>
        <p:pic>
          <p:nvPicPr>
            <p:cNvPr id="1056" name="Picture 32"/>
            <p:cNvPicPr>
              <a:picLocks noChangeAspect="1" noChangeArrowheads="1"/>
            </p:cNvPicPr>
            <p:nvPr/>
          </p:nvPicPr>
          <p:blipFill>
            <a:blip r:embed="rId14"/>
            <a:srcRect/>
            <a:stretch>
              <a:fillRect/>
            </a:stretch>
          </p:blipFill>
          <p:spPr bwMode="auto">
            <a:xfrm>
              <a:off x="10213599" y="11115531"/>
              <a:ext cx="9150626" cy="4948452"/>
            </a:xfrm>
            <a:prstGeom prst="rect">
              <a:avLst/>
            </a:prstGeom>
            <a:noFill/>
            <a:ln w="9525">
              <a:noFill/>
              <a:miter lim="800000"/>
              <a:headEnd/>
              <a:tailEnd/>
            </a:ln>
            <a:effectLst/>
          </p:spPr>
        </p:pic>
        <p:sp>
          <p:nvSpPr>
            <p:cNvPr id="61" name="Rectangle 60">
              <a:extLst>
                <a:ext uri="{FF2B5EF4-FFF2-40B4-BE49-F238E27FC236}">
                  <a16:creationId xmlns:a16="http://schemas.microsoft.com/office/drawing/2014/main" id="{F8280F2A-11D4-4949-AC6F-EFA9DC9673BA}"/>
                </a:ext>
              </a:extLst>
            </p:cNvPr>
            <p:cNvSpPr/>
            <p:nvPr/>
          </p:nvSpPr>
          <p:spPr>
            <a:xfrm>
              <a:off x="10115074" y="10630813"/>
              <a:ext cx="9263221" cy="68878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b="1" dirty="0">
                  <a:latin typeface="Times New Roman" panose="02020603050405020304" pitchFamily="18" charset="0"/>
                  <a:cs typeface="Times New Roman" pitchFamily="18" charset="0"/>
                </a:rPr>
                <a:t>Relevant Authors</a:t>
              </a:r>
              <a:r>
                <a:rPr lang="en-US" sz="3200" dirty="0">
                  <a:latin typeface="Times New Roman" panose="02020603050405020304" pitchFamily="18" charset="0"/>
                  <a:cs typeface="Times New Roman" pitchFamily="18" charset="0"/>
                </a:rPr>
                <a:t>:</a:t>
              </a:r>
            </a:p>
          </p:txBody>
        </p:sp>
        <p:sp>
          <p:nvSpPr>
            <p:cNvPr id="39" name="Rectangle 38">
              <a:extLst>
                <a:ext uri="{FF2B5EF4-FFF2-40B4-BE49-F238E27FC236}">
                  <a16:creationId xmlns:a16="http://schemas.microsoft.com/office/drawing/2014/main" id="{C6951B12-3410-4A04-B909-95D2539A8AB1}"/>
                </a:ext>
              </a:extLst>
            </p:cNvPr>
            <p:cNvSpPr/>
            <p:nvPr/>
          </p:nvSpPr>
          <p:spPr>
            <a:xfrm flipV="1">
              <a:off x="10693399" y="12529822"/>
              <a:ext cx="8020050" cy="409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BA1BD2C6-6AE2-4213-B86D-437D86984DAD}"/>
                </a:ext>
              </a:extLst>
            </p:cNvPr>
            <p:cNvSpPr/>
            <p:nvPr/>
          </p:nvSpPr>
          <p:spPr>
            <a:xfrm>
              <a:off x="10693399" y="11859377"/>
              <a:ext cx="8020050" cy="46948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a:extLst>
                <a:ext uri="{FF2B5EF4-FFF2-40B4-BE49-F238E27FC236}">
                  <a16:creationId xmlns:a16="http://schemas.microsoft.com/office/drawing/2014/main" id="{2ACB6EF1-D50D-48BA-9D50-579FB3D041BC}"/>
                </a:ext>
              </a:extLst>
            </p:cNvPr>
            <p:cNvSpPr/>
            <p:nvPr/>
          </p:nvSpPr>
          <p:spPr>
            <a:xfrm>
              <a:off x="10681149" y="13559391"/>
              <a:ext cx="7999412" cy="469480"/>
            </a:xfrm>
            <a:prstGeom prst="rect">
              <a:avLst/>
            </a:pr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         </a:t>
              </a:r>
              <a:endParaRPr lang="en-IN" dirty="0"/>
            </a:p>
          </p:txBody>
        </p:sp>
        <p:sp>
          <p:nvSpPr>
            <p:cNvPr id="56" name="Rectangle 55">
              <a:extLst>
                <a:ext uri="{FF2B5EF4-FFF2-40B4-BE49-F238E27FC236}">
                  <a16:creationId xmlns:a16="http://schemas.microsoft.com/office/drawing/2014/main" id="{EB3D535C-6FB5-4C48-8233-D72B2E359E18}"/>
                </a:ext>
              </a:extLst>
            </p:cNvPr>
            <p:cNvSpPr/>
            <p:nvPr/>
          </p:nvSpPr>
          <p:spPr>
            <a:xfrm>
              <a:off x="10693399" y="14210625"/>
              <a:ext cx="7999412" cy="61353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5" name="Group 74">
            <a:extLst>
              <a:ext uri="{FF2B5EF4-FFF2-40B4-BE49-F238E27FC236}">
                <a16:creationId xmlns:a16="http://schemas.microsoft.com/office/drawing/2014/main" id="{72484460-F42C-4B31-A744-035A1CF68271}"/>
              </a:ext>
            </a:extLst>
          </p:cNvPr>
          <p:cNvGrpSpPr/>
          <p:nvPr/>
        </p:nvGrpSpPr>
        <p:grpSpPr>
          <a:xfrm>
            <a:off x="708609" y="25308683"/>
            <a:ext cx="8868030" cy="9417963"/>
            <a:chOff x="352174" y="29023302"/>
            <a:chExt cx="9225699" cy="9740021"/>
          </a:xfrm>
        </p:grpSpPr>
        <p:sp>
          <p:nvSpPr>
            <p:cNvPr id="48" name="TextBox 47"/>
            <p:cNvSpPr txBox="1"/>
            <p:nvPr/>
          </p:nvSpPr>
          <p:spPr>
            <a:xfrm>
              <a:off x="352174" y="29023302"/>
              <a:ext cx="9225699" cy="9740021"/>
            </a:xfrm>
            <a:prstGeom prst="rect">
              <a:avLst/>
            </a:prstGeom>
            <a:solidFill>
              <a:srgbClr val="FFFFCC"/>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br>
                <a:rPr lang="en-US" sz="2800" b="1" dirty="0">
                  <a:latin typeface="Times New Roman" pitchFamily="18" charset="0"/>
                  <a:cs typeface="Times New Roman" pitchFamily="18" charset="0"/>
                </a:rPr>
              </a:br>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ctr"/>
              <a:endParaRPr lang="en-US" sz="1400" b="1" dirty="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Fig 3:Leading Institutions (Web of Science)</a:t>
              </a:r>
            </a:p>
            <a:p>
              <a:pPr marL="342900" indent="-342900" algn="just">
                <a:buFont typeface="Arial" panose="020B0604020202020204" pitchFamily="34" charset="0"/>
                <a:buChar char="•"/>
              </a:pPr>
              <a:r>
                <a:rPr lang="en-US" sz="3200" dirty="0">
                  <a:latin typeface="Times New Roman" pitchFamily="18" charset="0"/>
                  <a:cs typeface="Times New Roman" pitchFamily="18" charset="0"/>
                </a:rPr>
                <a:t>Leading institutions: </a:t>
              </a:r>
              <a:r>
                <a:rPr lang="en-US" sz="3200" dirty="0">
                  <a:solidFill>
                    <a:schemeClr val="accent1">
                      <a:lumMod val="60000"/>
                      <a:lumOff val="40000"/>
                    </a:schemeClr>
                  </a:solidFill>
                  <a:latin typeface="Times New Roman" pitchFamily="18" charset="0"/>
                  <a:cs typeface="Times New Roman" pitchFamily="18" charset="0"/>
                </a:rPr>
                <a:t>Institute of Atmospheric Physics</a:t>
              </a:r>
              <a:r>
                <a:rPr lang="en-US" sz="3200" dirty="0">
                  <a:latin typeface="Times New Roman" pitchFamily="18" charset="0"/>
                  <a:cs typeface="Times New Roman" pitchFamily="18" charset="0"/>
                </a:rPr>
                <a:t> with 137 articles, </a:t>
              </a:r>
              <a:r>
                <a:rPr lang="en-US" sz="3200" dirty="0" err="1">
                  <a:latin typeface="Times New Roman" pitchFamily="18" charset="0"/>
                  <a:cs typeface="Times New Roman" pitchFamily="18" charset="0"/>
                </a:rPr>
                <a:t>Forschungszentrum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Juelich</a:t>
              </a:r>
              <a:r>
                <a:rPr lang="en-US" sz="3200" dirty="0">
                  <a:latin typeface="Times New Roman" pitchFamily="18" charset="0"/>
                  <a:cs typeface="Times New Roman" pitchFamily="18" charset="0"/>
                </a:rPr>
                <a:t> (93 articles),  National Center for Atmospheric Research (91 articles), </a:t>
              </a:r>
              <a:r>
                <a:rPr lang="en-US" sz="3200" dirty="0">
                  <a:solidFill>
                    <a:schemeClr val="accent1">
                      <a:lumMod val="60000"/>
                      <a:lumOff val="40000"/>
                    </a:schemeClr>
                  </a:solidFill>
                  <a:latin typeface="Times New Roman" pitchFamily="18" charset="0"/>
                  <a:cs typeface="Times New Roman" pitchFamily="18" charset="0"/>
                </a:rPr>
                <a:t>Indian Institute of Tropical Meteorology</a:t>
              </a:r>
              <a:r>
                <a:rPr lang="en-US" sz="3200" dirty="0">
                  <a:latin typeface="Times New Roman" pitchFamily="18" charset="0"/>
                  <a:cs typeface="Times New Roman" pitchFamily="18" charset="0"/>
                </a:rPr>
                <a:t> (58 articles) .</a:t>
              </a:r>
            </a:p>
            <a:p>
              <a:pPr marL="342900" indent="-342900" algn="just">
                <a:buFont typeface="Arial" panose="020B0604020202020204" pitchFamily="34" charset="0"/>
                <a:buChar char="•"/>
              </a:pPr>
              <a:r>
                <a:rPr lang="en-US" sz="3200" dirty="0">
                  <a:latin typeface="Times New Roman" pitchFamily="18" charset="0"/>
                  <a:cs typeface="Times New Roman" pitchFamily="18" charset="0"/>
                </a:rPr>
                <a:t>Presence of Multiple Indian institutes highlights the strong research performance of the country.</a:t>
              </a:r>
            </a:p>
          </p:txBody>
        </p:sp>
        <p:pic>
          <p:nvPicPr>
            <p:cNvPr id="53" name="Picture 23"/>
            <p:cNvPicPr>
              <a:picLocks noChangeAspect="1" noChangeArrowheads="1"/>
            </p:cNvPicPr>
            <p:nvPr/>
          </p:nvPicPr>
          <p:blipFill rotWithShape="1">
            <a:blip r:embed="rId15"/>
            <a:srcRect b="7760"/>
            <a:stretch/>
          </p:blipFill>
          <p:spPr bwMode="auto">
            <a:xfrm>
              <a:off x="416807" y="29145716"/>
              <a:ext cx="9130413" cy="5079612"/>
            </a:xfrm>
            <a:prstGeom prst="rect">
              <a:avLst/>
            </a:prstGeom>
            <a:noFill/>
            <a:ln w="9525">
              <a:noFill/>
              <a:miter lim="800000"/>
              <a:headEnd/>
              <a:tailEnd/>
            </a:ln>
            <a:effectLst/>
          </p:spPr>
        </p:pic>
        <p:sp>
          <p:nvSpPr>
            <p:cNvPr id="69" name="Rectangle 68">
              <a:extLst>
                <a:ext uri="{FF2B5EF4-FFF2-40B4-BE49-F238E27FC236}">
                  <a16:creationId xmlns:a16="http://schemas.microsoft.com/office/drawing/2014/main" id="{0495BC35-ADB9-443C-ACD2-00CF40E5057A}"/>
                </a:ext>
              </a:extLst>
            </p:cNvPr>
            <p:cNvSpPr/>
            <p:nvPr/>
          </p:nvSpPr>
          <p:spPr>
            <a:xfrm>
              <a:off x="373501" y="29052763"/>
              <a:ext cx="9201027" cy="8056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b="1" dirty="0">
                  <a:latin typeface="Times New Roman" pitchFamily="18" charset="0"/>
                  <a:cs typeface="Times New Roman" pitchFamily="18" charset="0"/>
                </a:rPr>
                <a:t>Most Relevant Institutions </a:t>
              </a:r>
              <a:r>
                <a:rPr lang="en-US" sz="3200" dirty="0">
                  <a:latin typeface="Times New Roman" panose="02020603050405020304" pitchFamily="18" charset="0"/>
                  <a:cs typeface="Times New Roman" pitchFamily="18" charset="0"/>
                </a:rPr>
                <a:t>:</a:t>
              </a:r>
            </a:p>
          </p:txBody>
        </p:sp>
        <p:sp>
          <p:nvSpPr>
            <p:cNvPr id="74" name="Rectangle 73">
              <a:extLst>
                <a:ext uri="{FF2B5EF4-FFF2-40B4-BE49-F238E27FC236}">
                  <a16:creationId xmlns:a16="http://schemas.microsoft.com/office/drawing/2014/main" id="{05AABF33-D1CB-438E-98A0-3C2A950B83D6}"/>
                </a:ext>
              </a:extLst>
            </p:cNvPr>
            <p:cNvSpPr/>
            <p:nvPr/>
          </p:nvSpPr>
          <p:spPr>
            <a:xfrm>
              <a:off x="1189038" y="32801013"/>
              <a:ext cx="7770812"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Rectangle 90">
              <a:extLst>
                <a:ext uri="{FF2B5EF4-FFF2-40B4-BE49-F238E27FC236}">
                  <a16:creationId xmlns:a16="http://schemas.microsoft.com/office/drawing/2014/main" id="{55DB2C35-7731-4AE7-9DDD-149176008904}"/>
                </a:ext>
              </a:extLst>
            </p:cNvPr>
            <p:cNvSpPr/>
            <p:nvPr/>
          </p:nvSpPr>
          <p:spPr>
            <a:xfrm>
              <a:off x="1187450" y="31502169"/>
              <a:ext cx="7770812" cy="2889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2" name="Group 51">
            <a:extLst>
              <a:ext uri="{FF2B5EF4-FFF2-40B4-BE49-F238E27FC236}">
                <a16:creationId xmlns:a16="http://schemas.microsoft.com/office/drawing/2014/main" id="{333AF954-62D7-4400-A7CE-7951ECB96B35}"/>
              </a:ext>
            </a:extLst>
          </p:cNvPr>
          <p:cNvGrpSpPr/>
          <p:nvPr/>
        </p:nvGrpSpPr>
        <p:grpSpPr>
          <a:xfrm>
            <a:off x="725518" y="34668393"/>
            <a:ext cx="8882876" cy="7126995"/>
            <a:chOff x="708045" y="35239619"/>
            <a:chExt cx="8879266" cy="6964713"/>
          </a:xfrm>
        </p:grpSpPr>
        <p:sp>
          <p:nvSpPr>
            <p:cNvPr id="19" name="TextBox 18">
              <a:extLst>
                <a:ext uri="{FF2B5EF4-FFF2-40B4-BE49-F238E27FC236}">
                  <a16:creationId xmlns:a16="http://schemas.microsoft.com/office/drawing/2014/main" id="{73F5DCB2-87B6-4172-93D0-89FA8FF5FC8A}"/>
                </a:ext>
              </a:extLst>
            </p:cNvPr>
            <p:cNvSpPr txBox="1"/>
            <p:nvPr/>
          </p:nvSpPr>
          <p:spPr>
            <a:xfrm>
              <a:off x="708045" y="35467118"/>
              <a:ext cx="8856934" cy="6737214"/>
            </a:xfrm>
            <a:prstGeom prst="rect">
              <a:avLst/>
            </a:prstGeom>
            <a:blipFill>
              <a:blip r:embed="rId16"/>
              <a:tile tx="0" ty="0" sx="100000" sy="100000" flip="none" algn="tl"/>
            </a:blip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dirty="0"/>
            </a:p>
            <a:p>
              <a:pPr algn="just"/>
              <a:endParaRPr lang="en-IN" dirty="0"/>
            </a:p>
            <a:p>
              <a:pPr algn="just"/>
              <a:endParaRPr lang="en-IN" sz="6600" dirty="0"/>
            </a:p>
            <a:p>
              <a:pPr algn="just"/>
              <a:endParaRPr lang="en-IN" sz="3600" b="1" dirty="0">
                <a:latin typeface="Times New Roman" panose="02020603050405020304" pitchFamily="18" charset="0"/>
                <a:cs typeface="Times New Roman" panose="02020603050405020304" pitchFamily="18" charset="0"/>
              </a:endParaRPr>
            </a:p>
            <a:p>
              <a:pPr algn="just"/>
              <a:endParaRPr lang="en-IN" sz="1600" b="1" dirty="0">
                <a:latin typeface="Times New Roman" panose="02020603050405020304" pitchFamily="18" charset="0"/>
                <a:cs typeface="Times New Roman" panose="02020603050405020304" pitchFamily="18" charset="0"/>
              </a:endParaRPr>
            </a:p>
            <a:p>
              <a:pPr algn="ctr"/>
              <a:endParaRPr lang="en-IN" sz="2800" b="1" dirty="0">
                <a:latin typeface="Times New Roman" panose="02020603050405020304" pitchFamily="18" charset="0"/>
                <a:cs typeface="Times New Roman" panose="02020603050405020304" pitchFamily="18" charset="0"/>
              </a:endParaRPr>
            </a:p>
            <a:p>
              <a:pPr algn="ctr"/>
              <a:r>
                <a:rPr lang="en-IN" sz="3200" b="1" dirty="0">
                  <a:latin typeface="Times New Roman" panose="02020603050405020304" pitchFamily="18" charset="0"/>
                  <a:cs typeface="Times New Roman" panose="02020603050405020304" pitchFamily="18" charset="0"/>
                </a:rPr>
                <a:t>Fig 4: Highest Cited Papers (</a:t>
              </a:r>
              <a:r>
                <a:rPr lang="en-IN" sz="3200" b="1" dirty="0" err="1">
                  <a:latin typeface="Times New Roman" panose="02020603050405020304" pitchFamily="18" charset="0"/>
                  <a:cs typeface="Times New Roman" panose="02020603050405020304" pitchFamily="18" charset="0"/>
                </a:rPr>
                <a:t>WoS</a:t>
              </a:r>
              <a:r>
                <a:rPr lang="en-IN" sz="3200" b="1"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The most cited paper by </a:t>
              </a:r>
              <a:r>
                <a:rPr lang="en-US" sz="3200" dirty="0" err="1">
                  <a:latin typeface="Times New Roman" panose="02020603050405020304" pitchFamily="18" charset="0"/>
                  <a:cs typeface="Times New Roman" panose="02020603050405020304" pitchFamily="18" charset="0"/>
                </a:rPr>
                <a:t>Lelieveld</a:t>
              </a:r>
              <a:r>
                <a:rPr lang="en-US" sz="3200" dirty="0">
                  <a:latin typeface="Times New Roman" panose="02020603050405020304" pitchFamily="18" charset="0"/>
                  <a:cs typeface="Times New Roman" panose="02020603050405020304" pitchFamily="18" charset="0"/>
                </a:rPr>
                <a:t> J. (2002, SCIENCE), </a:t>
              </a:r>
              <a:r>
                <a:rPr lang="en-US" sz="3200" dirty="0" err="1">
                  <a:latin typeface="Times New Roman" panose="02020603050405020304" pitchFamily="18" charset="0"/>
                  <a:cs typeface="Times New Roman" panose="02020603050405020304" pitchFamily="18" charset="0"/>
                </a:rPr>
                <a:t>signifyies</a:t>
              </a:r>
              <a:r>
                <a:rPr lang="en-US" sz="3200" dirty="0">
                  <a:latin typeface="Times New Roman" panose="02020603050405020304" pitchFamily="18" charset="0"/>
                  <a:cs typeface="Times New Roman" panose="02020603050405020304" pitchFamily="18" charset="0"/>
                </a:rPr>
                <a:t> its influence on the scientific community in this domain.</a:t>
              </a:r>
            </a:p>
          </p:txBody>
        </p:sp>
        <p:pic>
          <p:nvPicPr>
            <p:cNvPr id="18" name="Picture 17" descr="A graph with numbers and a bar&#10;&#10;Description automatically generated">
              <a:extLst>
                <a:ext uri="{FF2B5EF4-FFF2-40B4-BE49-F238E27FC236}">
                  <a16:creationId xmlns:a16="http://schemas.microsoft.com/office/drawing/2014/main" id="{33F8179C-DEFC-4D59-814D-E358988C060F}"/>
                </a:ext>
              </a:extLst>
            </p:cNvPr>
            <p:cNvPicPr>
              <a:picLocks noChangeAspect="1"/>
            </p:cNvPicPr>
            <p:nvPr/>
          </p:nvPicPr>
          <p:blipFill rotWithShape="1">
            <a:blip r:embed="rId17">
              <a:extLst>
                <a:ext uri="{28A0092B-C50C-407E-A947-70E740481C1C}">
                  <a14:useLocalDpi xmlns:a14="http://schemas.microsoft.com/office/drawing/2010/main" val="0"/>
                </a:ext>
              </a:extLst>
            </a:blip>
            <a:srcRect l="-1109" t="-2670" r="1109" b="14496"/>
            <a:stretch/>
          </p:blipFill>
          <p:spPr>
            <a:xfrm>
              <a:off x="708045" y="35239619"/>
              <a:ext cx="8609132" cy="4799813"/>
            </a:xfrm>
            <a:prstGeom prst="rect">
              <a:avLst/>
            </a:prstGeom>
          </p:spPr>
        </p:pic>
        <p:sp>
          <p:nvSpPr>
            <p:cNvPr id="101" name="Rectangle 100">
              <a:extLst>
                <a:ext uri="{FF2B5EF4-FFF2-40B4-BE49-F238E27FC236}">
                  <a16:creationId xmlns:a16="http://schemas.microsoft.com/office/drawing/2014/main" id="{D9853EFA-3E2D-4D09-A6A0-18090C26578F}"/>
                </a:ext>
              </a:extLst>
            </p:cNvPr>
            <p:cNvSpPr/>
            <p:nvPr/>
          </p:nvSpPr>
          <p:spPr>
            <a:xfrm>
              <a:off x="722885" y="35410129"/>
              <a:ext cx="8864426" cy="5882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b="1" dirty="0">
                  <a:latin typeface="Times New Roman" pitchFamily="18" charset="0"/>
                  <a:cs typeface="Times New Roman" pitchFamily="18" charset="0"/>
                </a:rPr>
                <a:t>Top cited Papers </a:t>
              </a:r>
              <a:r>
                <a:rPr lang="en-US" sz="3200" dirty="0">
                  <a:latin typeface="Times New Roman" panose="02020603050405020304" pitchFamily="18" charset="0"/>
                  <a:cs typeface="Times New Roman" pitchFamily="18" charset="0"/>
                </a:rPr>
                <a:t>:</a:t>
              </a:r>
            </a:p>
          </p:txBody>
        </p:sp>
      </p:grpSp>
      <p:grpSp>
        <p:nvGrpSpPr>
          <p:cNvPr id="49" name="Group 48">
            <a:extLst>
              <a:ext uri="{FF2B5EF4-FFF2-40B4-BE49-F238E27FC236}">
                <a16:creationId xmlns:a16="http://schemas.microsoft.com/office/drawing/2014/main" id="{EB3DBD26-DD6B-49E0-9B6F-25E75DEB2747}"/>
              </a:ext>
            </a:extLst>
          </p:cNvPr>
          <p:cNvGrpSpPr/>
          <p:nvPr/>
        </p:nvGrpSpPr>
        <p:grpSpPr>
          <a:xfrm>
            <a:off x="770735" y="11593642"/>
            <a:ext cx="8683215" cy="1793143"/>
            <a:chOff x="714530" y="11474641"/>
            <a:chExt cx="8740464" cy="1793143"/>
          </a:xfrm>
        </p:grpSpPr>
        <p:grpSp>
          <p:nvGrpSpPr>
            <p:cNvPr id="96" name="Group 95">
              <a:extLst>
                <a:ext uri="{FF2B5EF4-FFF2-40B4-BE49-F238E27FC236}">
                  <a16:creationId xmlns:a16="http://schemas.microsoft.com/office/drawing/2014/main" id="{C09365AF-8400-4B21-A60E-59D74B502CAF}"/>
                </a:ext>
              </a:extLst>
            </p:cNvPr>
            <p:cNvGrpSpPr/>
            <p:nvPr/>
          </p:nvGrpSpPr>
          <p:grpSpPr>
            <a:xfrm>
              <a:off x="714530" y="11474641"/>
              <a:ext cx="8740464" cy="1793143"/>
              <a:chOff x="-9870329" y="-7507692"/>
              <a:chExt cx="5793152" cy="1518563"/>
            </a:xfrm>
          </p:grpSpPr>
          <p:sp>
            <p:nvSpPr>
              <p:cNvPr id="97" name="Rectangle: Rounded Corners 96">
                <a:extLst>
                  <a:ext uri="{FF2B5EF4-FFF2-40B4-BE49-F238E27FC236}">
                    <a16:creationId xmlns:a16="http://schemas.microsoft.com/office/drawing/2014/main" id="{FF8C3142-DD0D-4302-93DE-375E79FED994}"/>
                  </a:ext>
                </a:extLst>
              </p:cNvPr>
              <p:cNvSpPr/>
              <p:nvPr/>
            </p:nvSpPr>
            <p:spPr>
              <a:xfrm>
                <a:off x="-9862354" y="-7507692"/>
                <a:ext cx="1971675" cy="1133079"/>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N" sz="2600" b="1" dirty="0">
                    <a:effectLst/>
                    <a:latin typeface="Times New Roman" panose="02020603050405020304" pitchFamily="18" charset="0"/>
                    <a:ea typeface="Calibri" panose="020F0502020204030204" pitchFamily="34" charset="0"/>
                    <a:cs typeface="Times New Roman" panose="02020603050405020304" pitchFamily="18" charset="0"/>
                  </a:rPr>
                  <a:t>Documents</a:t>
                </a:r>
                <a:endParaRPr lang="en-IN" sz="1100" dirty="0">
                  <a:effectLst/>
                  <a:ea typeface="Calibri" panose="020F0502020204030204" pitchFamily="34" charset="0"/>
                  <a:cs typeface="Times New Roman" panose="02020603050405020304" pitchFamily="18" charset="0"/>
                </a:endParaRPr>
              </a:p>
              <a:p>
                <a:pPr algn="ctr"/>
                <a:r>
                  <a:rPr lang="en-IN" sz="2600" b="1" dirty="0">
                    <a:effectLst/>
                    <a:latin typeface="Times New Roman" panose="02020603050405020304" pitchFamily="18" charset="0"/>
                    <a:ea typeface="Calibri" panose="020F0502020204030204" pitchFamily="34" charset="0"/>
                    <a:cs typeface="Times New Roman" panose="02020603050405020304" pitchFamily="18" charset="0"/>
                  </a:rPr>
                  <a:t>560</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dirty="0">
                    <a:effectLst/>
                    <a:ea typeface="Calibri" panose="020F0502020204030204" pitchFamily="34" charset="0"/>
                    <a:cs typeface="Times New Roman" panose="02020603050405020304" pitchFamily="18" charset="0"/>
                  </a:rPr>
                  <a:t> </a:t>
                </a:r>
              </a:p>
            </p:txBody>
          </p:sp>
          <p:sp>
            <p:nvSpPr>
              <p:cNvPr id="98" name="Rectangle: Rounded Corners 97">
                <a:extLst>
                  <a:ext uri="{FF2B5EF4-FFF2-40B4-BE49-F238E27FC236}">
                    <a16:creationId xmlns:a16="http://schemas.microsoft.com/office/drawing/2014/main" id="{7D65DC48-4868-48E0-A1F5-FD965A869E21}"/>
                  </a:ext>
                </a:extLst>
              </p:cNvPr>
              <p:cNvSpPr/>
              <p:nvPr/>
            </p:nvSpPr>
            <p:spPr>
              <a:xfrm>
                <a:off x="-7991259" y="-7487662"/>
                <a:ext cx="1971675" cy="1108129"/>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N" sz="2200" b="1" dirty="0">
                    <a:effectLst/>
                    <a:latin typeface="Times New Roman" panose="02020603050405020304" pitchFamily="18" charset="0"/>
                    <a:ea typeface="Calibri" panose="020F0502020204030204" pitchFamily="34" charset="0"/>
                    <a:cs typeface="Times New Roman" panose="02020603050405020304" pitchFamily="18" charset="0"/>
                  </a:rPr>
                  <a:t>Annual growth rate                          11.71%</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800"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99" name="Rectangle: Rounded Corners 98">
                <a:extLst>
                  <a:ext uri="{FF2B5EF4-FFF2-40B4-BE49-F238E27FC236}">
                    <a16:creationId xmlns:a16="http://schemas.microsoft.com/office/drawing/2014/main" id="{8F7F383A-2B35-46DA-9508-431848A6D923}"/>
                  </a:ext>
                </a:extLst>
              </p:cNvPr>
              <p:cNvSpPr/>
              <p:nvPr/>
            </p:nvSpPr>
            <p:spPr>
              <a:xfrm>
                <a:off x="-6048852" y="-7497281"/>
                <a:ext cx="1971675" cy="9879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2200" b="1" dirty="0">
                    <a:effectLst/>
                    <a:latin typeface="Times New Roman" panose="02020603050405020304" pitchFamily="18" charset="0"/>
                    <a:ea typeface="Calibri" panose="020F0502020204030204" pitchFamily="34" charset="0"/>
                    <a:cs typeface="Times New Roman" panose="02020603050405020304" pitchFamily="18" charset="0"/>
                  </a:rPr>
                  <a:t>International collaboration 43.04%</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800" dirty="0">
                    <a:effectLst/>
                    <a:ea typeface="Calibri" panose="020F0502020204030204" pitchFamily="34" charset="0"/>
                    <a:cs typeface="Times New Roman" panose="02020603050405020304" pitchFamily="18" charset="0"/>
                  </a:rPr>
                  <a:t> </a:t>
                </a:r>
                <a:endParaRPr lang="en-IN" sz="1100" dirty="0">
                  <a:effectLst/>
                  <a:ea typeface="Calibri" panose="020F0502020204030204" pitchFamily="34" charset="0"/>
                  <a:cs typeface="Times New Roman" panose="02020603050405020304" pitchFamily="18" charset="0"/>
                </a:endParaRPr>
              </a:p>
            </p:txBody>
          </p:sp>
          <p:sp>
            <p:nvSpPr>
              <p:cNvPr id="100" name="Rectangle: Rounded Corners 99">
                <a:extLst>
                  <a:ext uri="{FF2B5EF4-FFF2-40B4-BE49-F238E27FC236}">
                    <a16:creationId xmlns:a16="http://schemas.microsoft.com/office/drawing/2014/main" id="{502579C1-91F5-4819-B57F-051A217AF584}"/>
                  </a:ext>
                </a:extLst>
              </p:cNvPr>
              <p:cNvSpPr/>
              <p:nvPr/>
            </p:nvSpPr>
            <p:spPr>
              <a:xfrm>
                <a:off x="-9870329" y="-6700647"/>
                <a:ext cx="2849498" cy="711518"/>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2600" b="1" dirty="0">
                    <a:effectLst/>
                    <a:latin typeface="Times New Roman" panose="02020603050405020304" pitchFamily="18" charset="0"/>
                    <a:ea typeface="Calibri" panose="020F0502020204030204" pitchFamily="34" charset="0"/>
                    <a:cs typeface="Times New Roman" panose="02020603050405020304" pitchFamily="18" charset="0"/>
                  </a:rPr>
                  <a:t>Average citation 32.81</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dirty="0">
                    <a:effectLst/>
                    <a:ea typeface="Calibri" panose="020F0502020204030204" pitchFamily="34" charset="0"/>
                    <a:cs typeface="Times New Roman" panose="02020603050405020304" pitchFamily="18" charset="0"/>
                  </a:rPr>
                  <a:t> </a:t>
                </a:r>
              </a:p>
            </p:txBody>
          </p:sp>
        </p:grpSp>
        <p:sp>
          <p:nvSpPr>
            <p:cNvPr id="105" name="Rectangle: Rounded Corners 104">
              <a:extLst>
                <a:ext uri="{FF2B5EF4-FFF2-40B4-BE49-F238E27FC236}">
                  <a16:creationId xmlns:a16="http://schemas.microsoft.com/office/drawing/2014/main" id="{5C633BDB-5F31-4046-B298-92FD63330B52}"/>
                </a:ext>
              </a:extLst>
            </p:cNvPr>
            <p:cNvSpPr/>
            <p:nvPr/>
          </p:nvSpPr>
          <p:spPr>
            <a:xfrm>
              <a:off x="5025765" y="12410570"/>
              <a:ext cx="4429229" cy="815156"/>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2600" b="1" dirty="0">
                  <a:effectLst/>
                  <a:latin typeface="Times New Roman" panose="02020603050405020304" pitchFamily="18" charset="0"/>
                  <a:ea typeface="Calibri" panose="020F0502020204030204" pitchFamily="34" charset="0"/>
                  <a:cs typeface="Times New Roman" panose="02020603050405020304" pitchFamily="18" charset="0"/>
                </a:rPr>
                <a:t>Co-authorship 6.63                      </a:t>
              </a:r>
              <a:endParaRPr lang="en-IN"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IN" sz="1100" dirty="0">
                  <a:effectLst/>
                  <a:ea typeface="Calibri" panose="020F0502020204030204" pitchFamily="34" charset="0"/>
                  <a:cs typeface="Times New Roman" panose="02020603050405020304" pitchFamily="18" charset="0"/>
                </a:rPr>
                <a:t> </a:t>
              </a:r>
            </a:p>
          </p:txBody>
        </p:sp>
      </p:grpSp>
      <p:pic>
        <p:nvPicPr>
          <p:cNvPr id="1026" name="Picture 2">
            <a:extLst>
              <a:ext uri="{FF2B5EF4-FFF2-40B4-BE49-F238E27FC236}">
                <a16:creationId xmlns:a16="http://schemas.microsoft.com/office/drawing/2014/main" id="{68DE5E6A-0F5B-4E26-A286-3042F3D0124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552369" y="28952148"/>
            <a:ext cx="9914611" cy="76896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BD1E16F-1421-43EF-9E7F-9EAF15F8B1C4}"/>
              </a:ext>
            </a:extLst>
          </p:cNvPr>
          <p:cNvSpPr txBox="1"/>
          <p:nvPr/>
        </p:nvSpPr>
        <p:spPr>
          <a:xfrm>
            <a:off x="726651" y="41914283"/>
            <a:ext cx="18155041" cy="584775"/>
          </a:xfrm>
          <a:prstGeom prst="rect">
            <a:avLst/>
          </a:prstGeom>
          <a:solidFill>
            <a:srgbClr val="FFFF00"/>
          </a:solidFill>
          <a:ln w="57150">
            <a:solidFill>
              <a:srgbClr val="FFC000"/>
            </a:solidFill>
          </a:ln>
        </p:spPr>
        <p:txBody>
          <a:bodyPr wrap="square" rtlCol="0">
            <a:spAutoFit/>
          </a:bodyPr>
          <a:lstStyle/>
          <a:p>
            <a:r>
              <a:rPr lang="en-US" sz="3200" i="1" dirty="0">
                <a:ln>
                  <a:solidFill>
                    <a:srgbClr val="002060"/>
                  </a:solidFill>
                </a:ln>
                <a:highlight>
                  <a:srgbClr val="FFFF00"/>
                </a:highlight>
              </a:rPr>
              <a:t>A Study by Library, Information &amp; Publication Division, Indian Institute of Tropical Meteorology, Pune, India</a:t>
            </a:r>
            <a:endParaRPr lang="en-IN" sz="3200" i="1" dirty="0">
              <a:ln>
                <a:solidFill>
                  <a:srgbClr val="002060"/>
                </a:solidFill>
              </a:ln>
              <a:highlight>
                <a:srgbClr val="FFFF00"/>
              </a:highlight>
            </a:endParaRPr>
          </a:p>
        </p:txBody>
      </p:sp>
      <p:pic>
        <p:nvPicPr>
          <p:cNvPr id="4" name="Stipmex audio">
            <a:hlinkClick r:id="" action="ppaction://media"/>
            <a:extLst>
              <a:ext uri="{FF2B5EF4-FFF2-40B4-BE49-F238E27FC236}">
                <a16:creationId xmlns:a16="http://schemas.microsoft.com/office/drawing/2014/main" id="{1AB6F524-16AB-4027-B45A-AEC2C905A176}"/>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6352837" y="20658604"/>
            <a:ext cx="13716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0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4990</TotalTime>
  <Words>1002</Words>
  <Application>Microsoft Office PowerPoint</Application>
  <PresentationFormat>Custom</PresentationFormat>
  <Paragraphs>217</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Söhne</vt:lpstr>
      <vt:lpstr>Times New Roman</vt:lpstr>
      <vt:lpstr>Office Theme</vt:lpstr>
      <vt:lpstr>   . Research Mapping and Trend Analysis on Troposphere  Stratosphere Exchange during Monsoon Weather Extremes Arnab Chakraborty1&amp; Shompa Das1 1Indian Institute of Tropical Meteorology, India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Mapping and Trend Analysis on Troposphere Stratosphere Exchange during Monsoon Weather Extremes Arnab Chakraborty Shompa Das Indian Institute of Tropical Meteorology</dc:title>
  <dc:creator>Arnab</dc:creator>
  <cp:lastModifiedBy>Arnab Chakraborty</cp:lastModifiedBy>
  <cp:revision>96</cp:revision>
  <dcterms:created xsi:type="dcterms:W3CDTF">2024-05-19T04:04:11Z</dcterms:created>
  <dcterms:modified xsi:type="dcterms:W3CDTF">2024-05-30T15:59:38Z</dcterms:modified>
</cp:coreProperties>
</file>