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0238700" cy="42483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381">
          <p15:clr>
            <a:srgbClr val="A4A3A4"/>
          </p15:clr>
        </p15:guide>
        <p15:guide id="2" pos="95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74" autoAdjust="0"/>
    <p:restoredTop sz="94660"/>
  </p:normalViewPr>
  <p:slideViewPr>
    <p:cSldViewPr snapToGrid="0">
      <p:cViewPr>
        <p:scale>
          <a:sx n="25" d="100"/>
          <a:sy n="25" d="100"/>
        </p:scale>
        <p:origin x="-1428" y="-78"/>
      </p:cViewPr>
      <p:guideLst>
        <p:guide orient="horz" pos="13381"/>
        <p:guide pos="9524"/>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7903" y="6952675"/>
            <a:ext cx="25702895" cy="14790408"/>
          </a:xfrm>
        </p:spPr>
        <p:txBody>
          <a:bodyPr anchor="b"/>
          <a:lstStyle>
            <a:lvl1pPr algn="ctr">
              <a:defRPr sz="20400"/>
            </a:lvl1pPr>
          </a:lstStyle>
          <a:p>
            <a:r>
              <a:rPr lang="en-US"/>
              <a:t>Click to edit Master title style</a:t>
            </a:r>
            <a:endParaRPr lang="en-US" dirty="0"/>
          </a:p>
        </p:txBody>
      </p:sp>
      <p:sp>
        <p:nvSpPr>
          <p:cNvPr id="3" name="Subtitle 2"/>
          <p:cNvSpPr>
            <a:spLocks noGrp="1"/>
          </p:cNvSpPr>
          <p:nvPr>
            <p:ph type="subTitle" idx="1"/>
          </p:nvPr>
        </p:nvSpPr>
        <p:spPr>
          <a:xfrm>
            <a:off x="3779838" y="22313458"/>
            <a:ext cx="22679025" cy="10256909"/>
          </a:xfrm>
        </p:spPr>
        <p:txBody>
          <a:bodyPr/>
          <a:lstStyle>
            <a:lvl1pPr marL="0" indent="0" algn="ctr">
              <a:buNone/>
              <a:defRPr sz="8160"/>
            </a:lvl1pPr>
            <a:lvl2pPr marL="1554480" indent="0" algn="ctr">
              <a:buNone/>
              <a:defRPr sz="6800"/>
            </a:lvl2pPr>
            <a:lvl3pPr marL="3108960" indent="0" algn="ctr">
              <a:buNone/>
              <a:defRPr sz="6120"/>
            </a:lvl3pPr>
            <a:lvl4pPr marL="4663440" indent="0" algn="ctr">
              <a:buNone/>
              <a:defRPr sz="5440"/>
            </a:lvl4pPr>
            <a:lvl5pPr marL="6217920" indent="0" algn="ctr">
              <a:buNone/>
              <a:defRPr sz="5440"/>
            </a:lvl5pPr>
            <a:lvl6pPr marL="7772400" indent="0" algn="ctr">
              <a:buNone/>
              <a:defRPr sz="5440"/>
            </a:lvl6pPr>
            <a:lvl7pPr marL="9326880" indent="0" algn="ctr">
              <a:buNone/>
              <a:defRPr sz="5440"/>
            </a:lvl7pPr>
            <a:lvl8pPr marL="10881360" indent="0" algn="ctr">
              <a:buNone/>
              <a:defRPr sz="5440"/>
            </a:lvl8pPr>
            <a:lvl9pPr marL="12435840" indent="0" algn="ctr">
              <a:buNone/>
              <a:defRPr sz="5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75517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66453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39572" y="2261831"/>
            <a:ext cx="6520220" cy="360024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8913" y="2261831"/>
            <a:ext cx="19182675" cy="360024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43643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634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3163" y="10591282"/>
            <a:ext cx="26080879" cy="17671781"/>
          </a:xfrm>
        </p:spPr>
        <p:txBody>
          <a:bodyPr anchor="b"/>
          <a:lstStyle>
            <a:lvl1pPr>
              <a:defRPr sz="20400"/>
            </a:lvl1pPr>
          </a:lstStyle>
          <a:p>
            <a:r>
              <a:rPr lang="en-US"/>
              <a:t>Click to edit Master title style</a:t>
            </a:r>
            <a:endParaRPr lang="en-US" dirty="0"/>
          </a:p>
        </p:txBody>
      </p:sp>
      <p:sp>
        <p:nvSpPr>
          <p:cNvPr id="3" name="Text Placeholder 2"/>
          <p:cNvSpPr>
            <a:spLocks noGrp="1"/>
          </p:cNvSpPr>
          <p:nvPr>
            <p:ph type="body" idx="1"/>
          </p:nvPr>
        </p:nvSpPr>
        <p:spPr>
          <a:xfrm>
            <a:off x="2063163" y="28430246"/>
            <a:ext cx="26080879" cy="9293172"/>
          </a:xfrm>
        </p:spPr>
        <p:txBody>
          <a:bodyPr/>
          <a:lstStyle>
            <a:lvl1pPr marL="0" indent="0">
              <a:buNone/>
              <a:defRPr sz="8160">
                <a:solidFill>
                  <a:schemeClr val="tx1"/>
                </a:solidFill>
              </a:defRPr>
            </a:lvl1pPr>
            <a:lvl2pPr marL="1554480" indent="0">
              <a:buNone/>
              <a:defRPr sz="6800">
                <a:solidFill>
                  <a:schemeClr val="tx1">
                    <a:tint val="75000"/>
                  </a:schemeClr>
                </a:solidFill>
              </a:defRPr>
            </a:lvl2pPr>
            <a:lvl3pPr marL="3108960" indent="0">
              <a:buNone/>
              <a:defRPr sz="6120">
                <a:solidFill>
                  <a:schemeClr val="tx1">
                    <a:tint val="75000"/>
                  </a:schemeClr>
                </a:solidFill>
              </a:defRPr>
            </a:lvl3pPr>
            <a:lvl4pPr marL="4663440" indent="0">
              <a:buNone/>
              <a:defRPr sz="5440">
                <a:solidFill>
                  <a:schemeClr val="tx1">
                    <a:tint val="75000"/>
                  </a:schemeClr>
                </a:solidFill>
              </a:defRPr>
            </a:lvl4pPr>
            <a:lvl5pPr marL="6217920" indent="0">
              <a:buNone/>
              <a:defRPr sz="5440">
                <a:solidFill>
                  <a:schemeClr val="tx1">
                    <a:tint val="75000"/>
                  </a:schemeClr>
                </a:solidFill>
              </a:defRPr>
            </a:lvl5pPr>
            <a:lvl6pPr marL="7772400" indent="0">
              <a:buNone/>
              <a:defRPr sz="5440">
                <a:solidFill>
                  <a:schemeClr val="tx1">
                    <a:tint val="75000"/>
                  </a:schemeClr>
                </a:solidFill>
              </a:defRPr>
            </a:lvl6pPr>
            <a:lvl7pPr marL="9326880" indent="0">
              <a:buNone/>
              <a:defRPr sz="5440">
                <a:solidFill>
                  <a:schemeClr val="tx1">
                    <a:tint val="75000"/>
                  </a:schemeClr>
                </a:solidFill>
              </a:defRPr>
            </a:lvl7pPr>
            <a:lvl8pPr marL="10881360" indent="0">
              <a:buNone/>
              <a:defRPr sz="5440">
                <a:solidFill>
                  <a:schemeClr val="tx1">
                    <a:tint val="75000"/>
                  </a:schemeClr>
                </a:solidFill>
              </a:defRPr>
            </a:lvl8pPr>
            <a:lvl9pPr marL="12435840" indent="0">
              <a:buNone/>
              <a:defRPr sz="5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703A0-A855-4F34-B8B4-13C98CDDEF11}"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201089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8910" y="11309155"/>
            <a:ext cx="12851448" cy="2695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08342" y="11309155"/>
            <a:ext cx="12851448" cy="26955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703A0-A855-4F34-B8B4-13C98CDDEF11}"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5678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2849" y="2261841"/>
            <a:ext cx="26080879" cy="82114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2853" y="10414260"/>
            <a:ext cx="12792385" cy="5103868"/>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Click to edit Master text styles</a:t>
            </a:r>
          </a:p>
        </p:txBody>
      </p:sp>
      <p:sp>
        <p:nvSpPr>
          <p:cNvPr id="4" name="Content Placeholder 3"/>
          <p:cNvSpPr>
            <a:spLocks noGrp="1"/>
          </p:cNvSpPr>
          <p:nvPr>
            <p:ph sz="half" idx="2"/>
          </p:nvPr>
        </p:nvSpPr>
        <p:spPr>
          <a:xfrm>
            <a:off x="2082853" y="15518128"/>
            <a:ext cx="12792385" cy="22824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08344" y="10414260"/>
            <a:ext cx="12855386" cy="5103868"/>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Click to edit Master text styles</a:t>
            </a:r>
          </a:p>
        </p:txBody>
      </p:sp>
      <p:sp>
        <p:nvSpPr>
          <p:cNvPr id="6" name="Content Placeholder 5"/>
          <p:cNvSpPr>
            <a:spLocks noGrp="1"/>
          </p:cNvSpPr>
          <p:nvPr>
            <p:ph sz="quarter" idx="4"/>
          </p:nvPr>
        </p:nvSpPr>
        <p:spPr>
          <a:xfrm>
            <a:off x="15308344" y="15518128"/>
            <a:ext cx="12855386" cy="22824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03A0-A855-4F34-B8B4-13C98CDDEF11}" type="datetimeFigureOut">
              <a:rPr lang="en-US" smtClean="0"/>
              <a:pPr/>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80842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703A0-A855-4F34-B8B4-13C98CDDEF11}" type="datetimeFigureOut">
              <a:rPr lang="en-US" smtClean="0"/>
              <a:pPr/>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389038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703A0-A855-4F34-B8B4-13C98CDDEF11}" type="datetimeFigureOut">
              <a:rPr lang="en-US" smtClean="0"/>
              <a:pPr/>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6609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850" y="2832206"/>
            <a:ext cx="9752768" cy="9912721"/>
          </a:xfrm>
        </p:spPr>
        <p:txBody>
          <a:bodyPr anchor="b"/>
          <a:lstStyle>
            <a:lvl1pPr>
              <a:defRPr sz="10880"/>
            </a:lvl1pPr>
          </a:lstStyle>
          <a:p>
            <a:r>
              <a:rPr lang="en-US"/>
              <a:t>Click to edit Master title style</a:t>
            </a:r>
            <a:endParaRPr lang="en-US" dirty="0"/>
          </a:p>
        </p:txBody>
      </p:sp>
      <p:sp>
        <p:nvSpPr>
          <p:cNvPr id="3" name="Content Placeholder 2"/>
          <p:cNvSpPr>
            <a:spLocks noGrp="1"/>
          </p:cNvSpPr>
          <p:nvPr>
            <p:ph idx="1"/>
          </p:nvPr>
        </p:nvSpPr>
        <p:spPr>
          <a:xfrm>
            <a:off x="12855386" y="6116787"/>
            <a:ext cx="15308342" cy="30190528"/>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2850" y="12744926"/>
            <a:ext cx="9752768" cy="23611553"/>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636703A0-A855-4F34-B8B4-13C98CDDEF11}"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65491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850" y="2832206"/>
            <a:ext cx="9752768" cy="9912721"/>
          </a:xfrm>
        </p:spPr>
        <p:txBody>
          <a:bodyPr anchor="b"/>
          <a:lstStyle>
            <a:lvl1pPr>
              <a:defRPr sz="10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55386" y="6116787"/>
            <a:ext cx="15308342" cy="30190528"/>
          </a:xfrm>
        </p:spPr>
        <p:txBody>
          <a:bodyPr anchor="t"/>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r>
              <a:rPr lang="en-US"/>
              <a:t>Click icon to add picture</a:t>
            </a:r>
            <a:endParaRPr lang="en-US" dirty="0"/>
          </a:p>
        </p:txBody>
      </p:sp>
      <p:sp>
        <p:nvSpPr>
          <p:cNvPr id="4" name="Text Placeholder 3"/>
          <p:cNvSpPr>
            <a:spLocks noGrp="1"/>
          </p:cNvSpPr>
          <p:nvPr>
            <p:ph type="body" sz="half" idx="2"/>
          </p:nvPr>
        </p:nvSpPr>
        <p:spPr>
          <a:xfrm>
            <a:off x="2082850" y="12744926"/>
            <a:ext cx="9752768" cy="23611553"/>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636703A0-A855-4F34-B8B4-13C98CDDEF11}"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159440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8911" y="2261841"/>
            <a:ext cx="26080879" cy="8211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8911" y="11309155"/>
            <a:ext cx="26080879" cy="269551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8910" y="39375538"/>
            <a:ext cx="6803708" cy="2261831"/>
          </a:xfrm>
          <a:prstGeom prst="rect">
            <a:avLst/>
          </a:prstGeom>
        </p:spPr>
        <p:txBody>
          <a:bodyPr vert="horz" lIns="91440" tIns="45720" rIns="91440" bIns="45720" rtlCol="0" anchor="ctr"/>
          <a:lstStyle>
            <a:lvl1pPr algn="l">
              <a:defRPr sz="4080">
                <a:solidFill>
                  <a:schemeClr val="tx1">
                    <a:tint val="75000"/>
                  </a:schemeClr>
                </a:solidFill>
              </a:defRPr>
            </a:lvl1pPr>
          </a:lstStyle>
          <a:p>
            <a:fld id="{636703A0-A855-4F34-B8B4-13C98CDDEF11}" type="datetimeFigureOut">
              <a:rPr lang="en-US" smtClean="0"/>
              <a:pPr/>
              <a:t>5/30/2024</a:t>
            </a:fld>
            <a:endParaRPr lang="en-US"/>
          </a:p>
        </p:txBody>
      </p:sp>
      <p:sp>
        <p:nvSpPr>
          <p:cNvPr id="5" name="Footer Placeholder 4"/>
          <p:cNvSpPr>
            <a:spLocks noGrp="1"/>
          </p:cNvSpPr>
          <p:nvPr>
            <p:ph type="ftr" sz="quarter" idx="3"/>
          </p:nvPr>
        </p:nvSpPr>
        <p:spPr>
          <a:xfrm>
            <a:off x="10016570" y="39375538"/>
            <a:ext cx="10205561" cy="2261831"/>
          </a:xfrm>
          <a:prstGeom prst="rect">
            <a:avLst/>
          </a:prstGeom>
        </p:spPr>
        <p:txBody>
          <a:bodyPr vert="horz" lIns="91440" tIns="45720" rIns="91440" bIns="45720" rtlCol="0" anchor="ctr"/>
          <a:lstStyle>
            <a:lvl1pPr algn="ctr">
              <a:defRPr sz="4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56082" y="39375538"/>
            <a:ext cx="6803708" cy="2261831"/>
          </a:xfrm>
          <a:prstGeom prst="rect">
            <a:avLst/>
          </a:prstGeom>
        </p:spPr>
        <p:txBody>
          <a:bodyPr vert="horz" lIns="91440" tIns="45720" rIns="91440" bIns="45720" rtlCol="0" anchor="ctr"/>
          <a:lstStyle>
            <a:lvl1pPr algn="r">
              <a:defRPr sz="4080">
                <a:solidFill>
                  <a:schemeClr val="tx1">
                    <a:tint val="75000"/>
                  </a:schemeClr>
                </a:solidFill>
              </a:defRPr>
            </a:lvl1pPr>
          </a:lstStyle>
          <a:p>
            <a:fld id="{B4595112-3AAA-4F8D-A11A-AA72F3DC8BA9}" type="slidenum">
              <a:rPr lang="en-US" smtClean="0"/>
              <a:pPr/>
              <a:t>‹#›</a:t>
            </a:fld>
            <a:endParaRPr lang="en-US"/>
          </a:p>
        </p:txBody>
      </p:sp>
    </p:spTree>
    <p:extLst>
      <p:ext uri="{BB962C8B-B14F-4D97-AF65-F5344CB8AC3E}">
        <p14:creationId xmlns:p14="http://schemas.microsoft.com/office/powerpoint/2010/main" xmlns="" val="36296551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108960" rtl="0" eaLnBrk="1" latinLnBrk="0" hangingPunct="1">
        <a:lnSpc>
          <a:spcPct val="90000"/>
        </a:lnSpc>
        <a:spcBef>
          <a:spcPct val="0"/>
        </a:spcBef>
        <a:buNone/>
        <a:defRPr sz="14960" kern="1200">
          <a:solidFill>
            <a:schemeClr val="tx1"/>
          </a:solidFill>
          <a:latin typeface="+mj-lt"/>
          <a:ea typeface="+mj-ea"/>
          <a:cs typeface="+mj-cs"/>
        </a:defRPr>
      </a:lvl1pPr>
    </p:titleStyle>
    <p:bodyStyle>
      <a:lvl1pPr marL="777240" indent="-777240" algn="l" defTabSz="3108960" rtl="0" eaLnBrk="1" latinLnBrk="0" hangingPunct="1">
        <a:lnSpc>
          <a:spcPct val="90000"/>
        </a:lnSpc>
        <a:spcBef>
          <a:spcPts val="3400"/>
        </a:spcBef>
        <a:buFont typeface="Arial" panose="020B0604020202020204" pitchFamily="34" charset="0"/>
        <a:buChar char="•"/>
        <a:defRPr sz="9520" kern="1200">
          <a:solidFill>
            <a:schemeClr val="tx1"/>
          </a:solidFill>
          <a:latin typeface="+mn-lt"/>
          <a:ea typeface="+mn-ea"/>
          <a:cs typeface="+mn-cs"/>
        </a:defRPr>
      </a:lvl1pPr>
      <a:lvl2pPr marL="2331720" indent="-777240" algn="l" defTabSz="3108960" rtl="0" eaLnBrk="1" latinLnBrk="0" hangingPunct="1">
        <a:lnSpc>
          <a:spcPct val="90000"/>
        </a:lnSpc>
        <a:spcBef>
          <a:spcPts val="1700"/>
        </a:spcBef>
        <a:buFont typeface="Arial" panose="020B0604020202020204" pitchFamily="34" charset="0"/>
        <a:buChar char="•"/>
        <a:defRPr sz="8160" kern="1200">
          <a:solidFill>
            <a:schemeClr val="tx1"/>
          </a:solidFill>
          <a:latin typeface="+mn-lt"/>
          <a:ea typeface="+mn-ea"/>
          <a:cs typeface="+mn-cs"/>
        </a:defRPr>
      </a:lvl2pPr>
      <a:lvl3pPr marL="3886200" indent="-777240" algn="l" defTabSz="3108960" rtl="0" eaLnBrk="1" latinLnBrk="0" hangingPunct="1">
        <a:lnSpc>
          <a:spcPct val="90000"/>
        </a:lnSpc>
        <a:spcBef>
          <a:spcPts val="1700"/>
        </a:spcBef>
        <a:buFont typeface="Arial" panose="020B0604020202020204" pitchFamily="34" charset="0"/>
        <a:buChar char="•"/>
        <a:defRPr sz="6800" kern="1200">
          <a:solidFill>
            <a:schemeClr val="tx1"/>
          </a:solidFill>
          <a:latin typeface="+mn-lt"/>
          <a:ea typeface="+mn-ea"/>
          <a:cs typeface="+mn-cs"/>
        </a:defRPr>
      </a:lvl3pPr>
      <a:lvl4pPr marL="54406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4pPr>
      <a:lvl5pPr marL="699516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5pPr>
      <a:lvl6pPr marL="854964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6pPr>
      <a:lvl7pPr marL="1010412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7pPr>
      <a:lvl8pPr marL="1165860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8pPr>
      <a:lvl9pPr marL="132130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media" Target="../media/media1.m4a"/><Relationship Id="rId3" Type="http://schemas.openxmlformats.org/officeDocument/2006/relationships/hyperlink" Target="https://www.who.int/news-room/fact-sheets/detail/ambient-(outdoor)-air-quality" TargetMode="External"/><Relationship Id="rId7" Type="http://schemas.openxmlformats.org/officeDocument/2006/relationships/image" Target="../media/image2.png"/><Relationship Id="rId12"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audio" Target="../media/media1.m4a"/><Relationship Id="rId6" Type="http://schemas.openxmlformats.org/officeDocument/2006/relationships/image" Target="../media/image1.png"/><Relationship Id="rId11" Type="http://schemas.openxmlformats.org/officeDocument/2006/relationships/image" Target="../media/image6.jpeg"/><Relationship Id="rId5" Type="http://schemas.openxmlformats.org/officeDocument/2006/relationships/hyperlink" Target="https://globalwindatlas.info/" TargetMode="External"/><Relationship Id="rId15" Type="http://schemas.openxmlformats.org/officeDocument/2006/relationships/image" Target="../media/image9.jpeg"/><Relationship Id="rId10" Type="http://schemas.openxmlformats.org/officeDocument/2006/relationships/image" Target="../media/image5.jpeg"/><Relationship Id="rId4" Type="http://schemas.openxmlformats.org/officeDocument/2006/relationships/hyperlink" Target="https://cds.climate.copernicus.eu/cdsapp" TargetMode="External"/><Relationship Id="rId9" Type="http://schemas.openxmlformats.org/officeDocument/2006/relationships/image" Target="../media/image4.jpe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99C07AD2-25BF-3F42-EE51-4184303651ED}"/>
              </a:ext>
            </a:extLst>
          </p:cNvPr>
          <p:cNvSpPr/>
          <p:nvPr/>
        </p:nvSpPr>
        <p:spPr>
          <a:xfrm>
            <a:off x="781848" y="989526"/>
            <a:ext cx="28648451" cy="4319271"/>
          </a:xfrm>
          <a:prstGeom prst="rect">
            <a:avLst/>
          </a:prstGeom>
          <a:solidFill>
            <a:srgbClr val="9BBB59">
              <a:lumMod val="40000"/>
              <a:lumOff val="60000"/>
            </a:srgbClr>
          </a:solidFill>
          <a:ln w="25400" cap="flat" cmpd="sng" algn="ctr">
            <a:solidFill>
              <a:srgbClr val="00B050"/>
            </a:solidFill>
            <a:prstDash val="solid"/>
          </a:ln>
          <a:effectLst/>
        </p:spPr>
        <p:txBody>
          <a:bodyPr rtlCol="0" anchor="ctr"/>
          <a:lstStyle/>
          <a:p>
            <a:pPr algn="ctr" defTabSz="2353361">
              <a:lnSpc>
                <a:spcPts val="6037"/>
              </a:lnSpc>
            </a:pPr>
            <a:endParaRPr lang="en-IN" sz="4456" kern="0" dirty="0">
              <a:solidFill>
                <a:prstClr val="white"/>
              </a:solidFill>
              <a:latin typeface="Times New Roman"/>
            </a:endParaRPr>
          </a:p>
        </p:txBody>
      </p:sp>
      <p:sp>
        <p:nvSpPr>
          <p:cNvPr id="29" name="Text Placeholder 19">
            <a:extLst>
              <a:ext uri="{FF2B5EF4-FFF2-40B4-BE49-F238E27FC236}">
                <a16:creationId xmlns:a16="http://schemas.microsoft.com/office/drawing/2014/main" xmlns="" id="{DB64E0F4-5A69-F78A-37B3-59BB0B700F78}"/>
              </a:ext>
            </a:extLst>
          </p:cNvPr>
          <p:cNvSpPr txBox="1">
            <a:spLocks/>
          </p:cNvSpPr>
          <p:nvPr/>
        </p:nvSpPr>
        <p:spPr>
          <a:xfrm>
            <a:off x="1196080" y="5798032"/>
            <a:ext cx="9158109" cy="1230333"/>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Introduction</a:t>
            </a:r>
          </a:p>
        </p:txBody>
      </p:sp>
      <p:sp>
        <p:nvSpPr>
          <p:cNvPr id="30" name="Text Placeholder 20">
            <a:extLst>
              <a:ext uri="{FF2B5EF4-FFF2-40B4-BE49-F238E27FC236}">
                <a16:creationId xmlns:a16="http://schemas.microsoft.com/office/drawing/2014/main" xmlns="" id="{98DCF97C-3CEB-8F61-3DBD-E879511DFA08}"/>
              </a:ext>
            </a:extLst>
          </p:cNvPr>
          <p:cNvSpPr txBox="1">
            <a:spLocks/>
          </p:cNvSpPr>
          <p:nvPr/>
        </p:nvSpPr>
        <p:spPr>
          <a:xfrm>
            <a:off x="1238476" y="7254127"/>
            <a:ext cx="9158110" cy="7571628"/>
          </a:xfrm>
          <a:prstGeom prst="rect">
            <a:avLst/>
          </a:prstGeom>
          <a:ln>
            <a:solidFill>
              <a:srgbClr val="0070C0"/>
            </a:solidFill>
          </a:ln>
        </p:spPr>
        <p:txBody>
          <a:bodyPr vert="horz" lIns="105598" tIns="52800" rIns="105598" bIns="52800"/>
          <a:lstStyle>
            <a:lvl1pPr marL="0"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1pPr>
            <a:lvl2pPr marL="189884"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2pPr>
            <a:lvl3pPr marL="369365"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93015" indent="-493015" algn="just" defTabSz="1594581"/>
            <a:r>
              <a:rPr lang="en-US" sz="2600">
                <a:solidFill>
                  <a:sysClr val="windowText" lastClr="000000"/>
                </a:solidFill>
                <a:latin typeface="Times New Roman"/>
              </a:rPr>
              <a:t>	</a:t>
            </a:r>
          </a:p>
          <a:p>
            <a:pPr marL="493015" indent="-493015" algn="just" defTabSz="1594581"/>
            <a:endParaRPr lang="en-IN" sz="2600" dirty="0">
              <a:solidFill>
                <a:sysClr val="windowText" lastClr="000000"/>
              </a:solidFill>
              <a:latin typeface="Arial"/>
            </a:endParaRPr>
          </a:p>
        </p:txBody>
      </p:sp>
      <p:sp>
        <p:nvSpPr>
          <p:cNvPr id="31" name="Text Placeholder 21">
            <a:extLst>
              <a:ext uri="{FF2B5EF4-FFF2-40B4-BE49-F238E27FC236}">
                <a16:creationId xmlns:a16="http://schemas.microsoft.com/office/drawing/2014/main" xmlns="" id="{3BEA6F0B-2CB9-6602-16DD-91EE5CDA2863}"/>
              </a:ext>
            </a:extLst>
          </p:cNvPr>
          <p:cNvSpPr txBox="1">
            <a:spLocks/>
          </p:cNvSpPr>
          <p:nvPr/>
        </p:nvSpPr>
        <p:spPr>
          <a:xfrm>
            <a:off x="1196080" y="15013703"/>
            <a:ext cx="9158110" cy="1227225"/>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90" dirty="0">
                <a:solidFill>
                  <a:sysClr val="windowText" lastClr="000000"/>
                </a:solidFill>
              </a:rPr>
              <a:t>Objectives</a:t>
            </a:r>
          </a:p>
        </p:txBody>
      </p:sp>
      <p:sp>
        <p:nvSpPr>
          <p:cNvPr id="32" name="Text Placeholder 22">
            <a:extLst>
              <a:ext uri="{FF2B5EF4-FFF2-40B4-BE49-F238E27FC236}">
                <a16:creationId xmlns:a16="http://schemas.microsoft.com/office/drawing/2014/main" xmlns="" id="{8D35BAFB-B7CA-56A0-D652-81C418C9F20E}"/>
              </a:ext>
            </a:extLst>
          </p:cNvPr>
          <p:cNvSpPr txBox="1">
            <a:spLocks/>
          </p:cNvSpPr>
          <p:nvPr/>
        </p:nvSpPr>
        <p:spPr>
          <a:xfrm>
            <a:off x="1181522" y="16550916"/>
            <a:ext cx="9158110" cy="3502256"/>
          </a:xfrm>
          <a:prstGeom prst="rect">
            <a:avLst/>
          </a:prstGeom>
          <a:ln>
            <a:solidFill>
              <a:srgbClr val="0070C0"/>
            </a:solidFill>
          </a:ln>
        </p:spPr>
        <p:txBody>
          <a:bodyPr vert="horz" lIns="105598" tIns="52800" rIns="105598" bIns="52800"/>
          <a:lstStyle>
            <a:lvl1pPr marL="0" marR="0" indent="0" algn="l" defTabSz="1669449" rtl="0" eaLnBrk="1" fontAlgn="auto" latinLnBrk="0" hangingPunct="1">
              <a:lnSpc>
                <a:spcPct val="100000"/>
              </a:lnSpc>
              <a:spcBef>
                <a:spcPct val="20000"/>
              </a:spcBef>
              <a:spcAft>
                <a:spcPts val="0"/>
              </a:spcAft>
              <a:buClrTx/>
              <a:buSzTx/>
              <a:buFont typeface="Arial" pitchFamily="34" charset="0"/>
              <a:buNone/>
              <a:tabLst/>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To assess the spatial variation of air quality across India</a:t>
            </a:r>
            <a:r>
              <a:rPr lang="en-US" sz="4000" dirty="0"/>
              <a:t>.</a:t>
            </a:r>
          </a:p>
          <a:p>
            <a:pPr marL="457200" indent="-457200" algn="just">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To assess the effect of major meteorological parameters on air quality of India.</a:t>
            </a:r>
          </a:p>
          <a:p>
            <a:pPr marL="457200" indent="-457200" algn="just">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To analyze the relation between air pollution and the pre-mature deaths in India. </a:t>
            </a:r>
          </a:p>
        </p:txBody>
      </p:sp>
      <p:sp>
        <p:nvSpPr>
          <p:cNvPr id="33" name="Text Placeholder 23">
            <a:extLst>
              <a:ext uri="{FF2B5EF4-FFF2-40B4-BE49-F238E27FC236}">
                <a16:creationId xmlns:a16="http://schemas.microsoft.com/office/drawing/2014/main" xmlns="" id="{25315941-A3DB-F85E-8217-2901A67DCFAC}"/>
              </a:ext>
            </a:extLst>
          </p:cNvPr>
          <p:cNvSpPr txBox="1">
            <a:spLocks/>
          </p:cNvSpPr>
          <p:nvPr/>
        </p:nvSpPr>
        <p:spPr>
          <a:xfrm>
            <a:off x="1263354" y="20363160"/>
            <a:ext cx="9158110" cy="1227225"/>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Methodology &amp; Study Area</a:t>
            </a:r>
          </a:p>
        </p:txBody>
      </p:sp>
      <p:sp>
        <p:nvSpPr>
          <p:cNvPr id="34" name="Text Placeholder 24">
            <a:extLst>
              <a:ext uri="{FF2B5EF4-FFF2-40B4-BE49-F238E27FC236}">
                <a16:creationId xmlns:a16="http://schemas.microsoft.com/office/drawing/2014/main" xmlns="" id="{37433475-0D34-DF05-1FAE-A0759DC16CB7}"/>
              </a:ext>
            </a:extLst>
          </p:cNvPr>
          <p:cNvSpPr txBox="1">
            <a:spLocks/>
          </p:cNvSpPr>
          <p:nvPr/>
        </p:nvSpPr>
        <p:spPr>
          <a:xfrm>
            <a:off x="1263354" y="21795085"/>
            <a:ext cx="9158110" cy="18939833"/>
          </a:xfrm>
          <a:prstGeom prst="rect">
            <a:avLst/>
          </a:prstGeom>
          <a:ln>
            <a:solidFill>
              <a:srgbClr val="0070C0"/>
            </a:solidFill>
          </a:ln>
        </p:spPr>
        <p:txBody>
          <a:bodyPr vert="horz" lIns="105598" tIns="52800" rIns="105598" bIns="52800"/>
          <a:lstStyle>
            <a:lvl1pPr marL="0" marR="0" indent="0" algn="l" defTabSz="1669449" rtl="0" eaLnBrk="1" fontAlgn="auto" latinLnBrk="0" hangingPunct="1">
              <a:lnSpc>
                <a:spcPct val="100000"/>
              </a:lnSpc>
              <a:spcBef>
                <a:spcPct val="20000"/>
              </a:spcBef>
              <a:spcAft>
                <a:spcPts val="0"/>
              </a:spcAft>
              <a:buClrTx/>
              <a:buSzTx/>
              <a:buFont typeface="Arial" pitchFamily="34" charset="0"/>
              <a:buNone/>
              <a:tabLst/>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India is located between 8º 4’ N to 37º 6’ N Latitude and 68º 7’ E to 97º 25’ E Longitude, encompassing an area of 32, 87, 267  km</a:t>
            </a:r>
            <a:r>
              <a:rPr lang="en-US" sz="3000" kern="1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3000" kern="100" baseline="-25000" dirty="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Research involves three stages: (a) collecting air pollutant data from CPCB to assess the spatial variation of air quality across India, (b) behavioral assessment of meteorological factors on air quality, (c) collecting pre-mature deaths data from GBD to     assess the relation between air quality and pre-mature deaths</a:t>
            </a:r>
          </a:p>
          <a:p>
            <a:pPr marL="457200" indent="-457200" algn="just" defTabSz="1594581">
              <a:buFont typeface="Arial" panose="020B0604020202020204" pitchFamily="34" charset="0"/>
              <a:buChar char="•"/>
            </a:pPr>
            <a:r>
              <a:rPr lang="en-GB" sz="3000" kern="100" dirty="0">
                <a:latin typeface="Times New Roman" panose="02020603050405020304" pitchFamily="18" charset="0"/>
                <a:ea typeface="Calibri" panose="020F0502020204030204" pitchFamily="34" charset="0"/>
                <a:cs typeface="Times New Roman" panose="02020603050405020304" pitchFamily="18" charset="0"/>
              </a:rPr>
              <a:t>Air pollutants: (a) NO</a:t>
            </a:r>
            <a:r>
              <a:rPr lang="en-GB" sz="3000" kern="1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GB" sz="3000" kern="100" dirty="0">
                <a:latin typeface="Times New Roman" panose="02020603050405020304" pitchFamily="18" charset="0"/>
                <a:ea typeface="Calibri" panose="020F0502020204030204" pitchFamily="34" charset="0"/>
                <a:cs typeface="Times New Roman" panose="02020603050405020304" pitchFamily="18" charset="0"/>
              </a:rPr>
              <a:t>, (b) SO</a:t>
            </a:r>
            <a:r>
              <a:rPr lang="en-GB" sz="3000" kern="1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GB" sz="3000" kern="100" dirty="0">
                <a:latin typeface="Times New Roman" panose="02020603050405020304" pitchFamily="18" charset="0"/>
                <a:ea typeface="Calibri" panose="020F0502020204030204" pitchFamily="34" charset="0"/>
                <a:cs typeface="Times New Roman" panose="02020603050405020304" pitchFamily="18" charset="0"/>
              </a:rPr>
              <a:t>, (c) PM10, (d) PM 2.5</a:t>
            </a:r>
          </a:p>
          <a:p>
            <a:pPr marL="457200" indent="-457200" algn="just" defTabSz="1594581">
              <a:buFont typeface="Arial" panose="020B0604020202020204" pitchFamily="34" charset="0"/>
              <a:buChar char="•"/>
            </a:pPr>
            <a:r>
              <a:rPr lang="en-GB" sz="3000" kern="100" dirty="0">
                <a:latin typeface="Times New Roman" panose="02020603050405020304" pitchFamily="18" charset="0"/>
                <a:ea typeface="Calibri" panose="020F0502020204030204" pitchFamily="34" charset="0"/>
                <a:cs typeface="Times New Roman" panose="02020603050405020304" pitchFamily="18" charset="0"/>
              </a:rPr>
              <a:t>Meteorological Factors: (a) Temperature, (b) Wind speed, (c) precipitation</a:t>
            </a: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TSI Data (ERA-5): (a) Temperature, (c) Precipitation</a:t>
            </a: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Global</a:t>
            </a:r>
            <a:r>
              <a:rPr lang="en-IN" sz="4000" dirty="0"/>
              <a:t> </a:t>
            </a:r>
            <a:r>
              <a:rPr lang="en-IN" sz="3000" kern="100" dirty="0">
                <a:latin typeface="Times New Roman" panose="02020603050405020304" pitchFamily="18" charset="0"/>
                <a:ea typeface="Calibri" panose="020F0502020204030204" pitchFamily="34" charset="0"/>
                <a:cs typeface="Times New Roman" panose="02020603050405020304" pitchFamily="18" charset="0"/>
              </a:rPr>
              <a:t>Wind Atlas – Wind speed</a:t>
            </a: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Pre-mature deaths data collected from GBD of India</a:t>
            </a:r>
          </a:p>
          <a:p>
            <a:pPr marL="457200" indent="-457200" algn="just" defTabSz="1594581">
              <a:buFont typeface="Arial" panose="020B0604020202020204" pitchFamily="34" charset="0"/>
              <a:buChar char="•"/>
            </a:pPr>
            <a:r>
              <a:rPr lang="en-IN" sz="3000" kern="100" dirty="0">
                <a:latin typeface="Times New Roman" panose="02020603050405020304" pitchFamily="18" charset="0"/>
                <a:ea typeface="Calibri" panose="020F0502020204030204" pitchFamily="34" charset="0"/>
                <a:cs typeface="Times New Roman" panose="02020603050405020304" pitchFamily="18" charset="0"/>
              </a:rPr>
              <a:t>Expert opinions based AHP confusion matrix was used for weight determination of air pollutants. For Fuzzy-AHP, fuzzy standardization with appropriate membership functions and fuzzy overlay was employed.</a:t>
            </a:r>
          </a:p>
          <a:p>
            <a:pPr marL="457200" indent="-457200" algn="just" defTabSz="1594581">
              <a:buFont typeface="Arial" panose="020B0604020202020204" pitchFamily="34" charset="0"/>
              <a:buChar char="•"/>
            </a:pPr>
            <a:r>
              <a:rPr lang="en-IN" sz="3000" kern="100" dirty="0">
                <a:latin typeface="Times New Roman" panose="02020603050405020304" pitchFamily="18" charset="0"/>
                <a:ea typeface="Calibri" panose="020F0502020204030204" pitchFamily="34" charset="0"/>
                <a:cs typeface="Times New Roman" panose="02020603050405020304" pitchFamily="18" charset="0"/>
              </a:rPr>
              <a:t>Random Forest was applied to identify the major factors responsible for the air quality contamination.</a:t>
            </a:r>
          </a:p>
          <a:p>
            <a:pPr marL="457200" indent="-457200" algn="just" defTabSz="1594581">
              <a:buFont typeface="Arial" panose="020B0604020202020204" pitchFamily="34" charset="0"/>
              <a:buChar char="•"/>
            </a:pPr>
            <a:r>
              <a:rPr lang="en-IN" sz="3000" kern="100" dirty="0">
                <a:latin typeface="Times New Roman" panose="02020603050405020304" pitchFamily="18" charset="0"/>
                <a:ea typeface="Calibri" panose="020F0502020204030204" pitchFamily="34" charset="0"/>
                <a:cs typeface="Times New Roman" panose="02020603050405020304" pitchFamily="18" charset="0"/>
              </a:rPr>
              <a:t>Applied GWR to assess the mortality in India due to air pollutants.</a:t>
            </a:r>
          </a:p>
          <a:p>
            <a:pPr algn="just" defTabSz="1594581"/>
            <a:endParaRPr lang="en-IN" sz="3000" kern="100" baseline="300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IN"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IN"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IN"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IN"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IN"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93015" indent="-493015" algn="just" defTabSz="1594581"/>
            <a:endParaRPr lang="en-IN" sz="2600" dirty="0">
              <a:solidFill>
                <a:sysClr val="windowText" lastClr="000000"/>
              </a:solidFill>
              <a:latin typeface="Arial"/>
            </a:endParaRPr>
          </a:p>
          <a:p>
            <a:pPr marL="493015" indent="-493015" algn="just" defTabSz="1594581"/>
            <a:r>
              <a:rPr lang="en-IN" sz="2600" b="1" dirty="0">
                <a:solidFill>
                  <a:sysClr val="windowText" lastClr="000000"/>
                </a:solidFill>
                <a:latin typeface="Arial"/>
              </a:rPr>
              <a:t>		      </a:t>
            </a:r>
          </a:p>
          <a:p>
            <a:pPr marL="493015" indent="-493015" algn="just" defTabSz="1594581"/>
            <a:endParaRPr lang="en-IN" sz="2600" b="1" dirty="0">
              <a:solidFill>
                <a:sysClr val="windowText" lastClr="000000"/>
              </a:solidFill>
              <a:latin typeface="Arial"/>
            </a:endParaRPr>
          </a:p>
          <a:p>
            <a:pPr marL="493015" indent="-493015" algn="just" defTabSz="1594581">
              <a:spcBef>
                <a:spcPts val="0"/>
              </a:spcBef>
              <a:spcAft>
                <a:spcPts val="1573"/>
              </a:spcAft>
            </a:pPr>
            <a:endParaRPr lang="en-IN" sz="2600" b="1" dirty="0">
              <a:solidFill>
                <a:sysClr val="windowText" lastClr="000000"/>
              </a:solidFill>
              <a:latin typeface="Arial"/>
            </a:endParaRPr>
          </a:p>
        </p:txBody>
      </p:sp>
      <p:sp>
        <p:nvSpPr>
          <p:cNvPr id="35" name="Text Placeholder 25">
            <a:extLst>
              <a:ext uri="{FF2B5EF4-FFF2-40B4-BE49-F238E27FC236}">
                <a16:creationId xmlns:a16="http://schemas.microsoft.com/office/drawing/2014/main" xmlns="" id="{B5C821E8-27C7-E4D3-BEEA-E67A0ECC1689}"/>
              </a:ext>
            </a:extLst>
          </p:cNvPr>
          <p:cNvSpPr txBox="1">
            <a:spLocks/>
          </p:cNvSpPr>
          <p:nvPr/>
        </p:nvSpPr>
        <p:spPr>
          <a:xfrm>
            <a:off x="10589014" y="5780361"/>
            <a:ext cx="9158109" cy="1230333"/>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a:solidFill>
                  <a:sysClr val="windowText" lastClr="000000"/>
                </a:solidFill>
              </a:rPr>
              <a:t>Results</a:t>
            </a:r>
            <a:endParaRPr lang="en-US" sz="3157" dirty="0">
              <a:solidFill>
                <a:sysClr val="windowText" lastClr="000000"/>
              </a:solidFill>
            </a:endParaRPr>
          </a:p>
        </p:txBody>
      </p:sp>
      <p:sp>
        <p:nvSpPr>
          <p:cNvPr id="36" name="Text Placeholder 26">
            <a:extLst>
              <a:ext uri="{FF2B5EF4-FFF2-40B4-BE49-F238E27FC236}">
                <a16:creationId xmlns:a16="http://schemas.microsoft.com/office/drawing/2014/main" xmlns="" id="{A4D11AF5-BC45-BEB6-0C41-F8FCEEAA7195}"/>
              </a:ext>
            </a:extLst>
          </p:cNvPr>
          <p:cNvSpPr txBox="1">
            <a:spLocks/>
          </p:cNvSpPr>
          <p:nvPr/>
        </p:nvSpPr>
        <p:spPr>
          <a:xfrm>
            <a:off x="20099649" y="22489546"/>
            <a:ext cx="9158110" cy="14654456"/>
          </a:xfrm>
          <a:prstGeom prst="rect">
            <a:avLst/>
          </a:prstGeom>
          <a:ln>
            <a:solidFill>
              <a:srgbClr val="0070C0"/>
            </a:solidFill>
          </a:ln>
        </p:spPr>
        <p:txBody>
          <a:bodyPr vert="horz" lIns="105598" tIns="52800" rIns="105598" bIns="52800"/>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597967" indent="-597967" algn="just" defTabSz="1594581">
              <a:buNone/>
            </a:pPr>
            <a:r>
              <a:rPr lang="en-US" sz="3157" b="1" dirty="0">
                <a:solidFill>
                  <a:sysClr val="windowText" lastClr="000000"/>
                </a:solidFill>
                <a:latin typeface="Times New Roman" panose="02020603050405020304" pitchFamily="18" charset="0"/>
                <a:cs typeface="Times New Roman" panose="02020603050405020304" pitchFamily="18" charset="0"/>
              </a:rPr>
              <a:t>Acknowledgements</a:t>
            </a:r>
          </a:p>
          <a:p>
            <a:pPr marL="597967" indent="-597967" algn="just" defTabSz="1594581"/>
            <a:r>
              <a:rPr lang="en-US" sz="2800" dirty="0">
                <a:latin typeface="Times New Roman" panose="02020603050405020304" pitchFamily="18" charset="0"/>
                <a:cs typeface="Times New Roman" panose="02020603050405020304" pitchFamily="18" charset="0"/>
              </a:rPr>
              <a:t>This research did not receive specific grant from funding agencies in the public, commercial, or not-for-profit sectors. Authors are thankful to </a:t>
            </a:r>
            <a:r>
              <a:rPr lang="en-US" sz="2800" i="1" dirty="0">
                <a:latin typeface="Times New Roman" panose="02020603050405020304" pitchFamily="18" charset="0"/>
                <a:cs typeface="Times New Roman" panose="02020603050405020304" pitchFamily="18" charset="0"/>
              </a:rPr>
              <a:t>Central University of Haryana </a:t>
            </a:r>
            <a:r>
              <a:rPr lang="en-US" sz="2800" dirty="0">
                <a:latin typeface="Times New Roman" panose="02020603050405020304" pitchFamily="18" charset="0"/>
                <a:cs typeface="Times New Roman" panose="02020603050405020304" pitchFamily="18" charset="0"/>
              </a:rPr>
              <a:t>for providing the necessary resources to conduct this research and </a:t>
            </a:r>
            <a:r>
              <a:rPr lang="en-US" sz="2800" i="1" dirty="0">
                <a:latin typeface="Times New Roman" panose="02020603050405020304" pitchFamily="18" charset="0"/>
                <a:cs typeface="Times New Roman" panose="02020603050405020304" pitchFamily="18" charset="0"/>
              </a:rPr>
              <a:t>STIPMEX, 2024 </a:t>
            </a:r>
            <a:r>
              <a:rPr lang="en-US" sz="2800" dirty="0">
                <a:latin typeface="Times New Roman" panose="02020603050405020304" pitchFamily="18" charset="0"/>
                <a:cs typeface="Times New Roman" panose="02020603050405020304" pitchFamily="18" charset="0"/>
              </a:rPr>
              <a:t>for providing a platform to showcasing these important results on the national level. Authors is also thankful to the Central pollution control board, New Delhi for providing secondary reports of air pollutant.</a:t>
            </a:r>
            <a:endParaRPr lang="en-US" sz="3157" b="1" dirty="0">
              <a:solidFill>
                <a:sysClr val="windowText" lastClr="000000"/>
              </a:solidFill>
              <a:latin typeface="Times New Roman" panose="02020603050405020304" pitchFamily="18" charset="0"/>
              <a:cs typeface="Times New Roman" panose="02020603050405020304" pitchFamily="18" charset="0"/>
            </a:endParaRPr>
          </a:p>
          <a:p>
            <a:pPr marL="597967" indent="-597967" algn="just" defTabSz="1594581">
              <a:buNone/>
            </a:pPr>
            <a:r>
              <a:rPr lang="en-US" sz="3157" b="1" dirty="0">
                <a:solidFill>
                  <a:sysClr val="windowText" lastClr="000000"/>
                </a:solidFill>
                <a:latin typeface="Times New Roman" panose="02020603050405020304" pitchFamily="18" charset="0"/>
                <a:cs typeface="Times New Roman" panose="02020603050405020304" pitchFamily="18" charset="0"/>
              </a:rPr>
              <a:t>References</a:t>
            </a:r>
            <a:r>
              <a:rPr lang="en-US" sz="3157" dirty="0">
                <a:solidFill>
                  <a:sysClr val="windowText" lastClr="000000"/>
                </a:solidFill>
                <a:latin typeface="Arial"/>
              </a:rPr>
              <a:t> </a:t>
            </a:r>
          </a:p>
          <a:p>
            <a:pPr algn="just" defTabSz="1594581"/>
            <a:r>
              <a:rPr lang="en-US" sz="2800" dirty="0">
                <a:latin typeface="Times New Roman" panose="02020603050405020304" pitchFamily="18" charset="0"/>
                <a:cs typeface="Times New Roman" panose="02020603050405020304" pitchFamily="18" charset="0"/>
              </a:rPr>
              <a:t>Office of the Registrar General &amp; Census Commissioner, India. (2011). Census of India 2011. Ministry of Home Affairs, Government of India. Retrieved from https://censusindia.gov.in.</a:t>
            </a:r>
          </a:p>
          <a:p>
            <a:pPr marL="597967" indent="-597967" algn="just" defTabSz="1594581"/>
            <a:r>
              <a:rPr lang="en-US" sz="2800" dirty="0" err="1">
                <a:latin typeface="Times New Roman" panose="02020603050405020304" pitchFamily="18" charset="0"/>
                <a:cs typeface="Times New Roman" panose="02020603050405020304" pitchFamily="18" charset="0"/>
              </a:rPr>
              <a:t>IQAir</a:t>
            </a:r>
            <a:r>
              <a:rPr lang="en-US" sz="2800" dirty="0">
                <a:latin typeface="Times New Roman" panose="02020603050405020304" pitchFamily="18" charset="0"/>
                <a:cs typeface="Times New Roman" panose="02020603050405020304" pitchFamily="18" charset="0"/>
              </a:rPr>
              <a:t>, 2023 https://www.iqair.com/world-air-quality</a:t>
            </a:r>
          </a:p>
          <a:p>
            <a:pPr marL="597967" indent="-597967" algn="just" defTabSz="1594581"/>
            <a:r>
              <a:rPr lang="en-US" sz="2800" dirty="0">
                <a:latin typeface="Times New Roman" panose="02020603050405020304" pitchFamily="18" charset="0"/>
                <a:cs typeface="Times New Roman" panose="02020603050405020304" pitchFamily="18" charset="0"/>
              </a:rPr>
              <a:t>World Health Organization. (2018). Ambient (outdoor) air pollution. Key facts. Retrieved from </a:t>
            </a:r>
            <a:r>
              <a:rPr lang="en-US" sz="2800" dirty="0">
                <a:latin typeface="Times New Roman" panose="02020603050405020304" pitchFamily="18" charset="0"/>
                <a:cs typeface="Times New Roman" panose="02020603050405020304" pitchFamily="18" charset="0"/>
                <a:hlinkClick r:id="rId3"/>
              </a:rPr>
              <a:t>https://www.who.int/news-room/fact-sheets/detail/ambient-(outdoor)-air-quality</a:t>
            </a:r>
            <a:endParaRPr lang="en-US" sz="2800" dirty="0">
              <a:latin typeface="Times New Roman" panose="02020603050405020304" pitchFamily="18" charset="0"/>
              <a:cs typeface="Times New Roman" panose="02020603050405020304" pitchFamily="18" charset="0"/>
            </a:endParaRPr>
          </a:p>
          <a:p>
            <a:pPr marL="597967" indent="-597967" algn="just" defTabSz="1594581"/>
            <a:r>
              <a:rPr lang="en-US" sz="2800" dirty="0">
                <a:latin typeface="Times New Roman" panose="02020603050405020304" pitchFamily="18" charset="0"/>
                <a:cs typeface="Times New Roman" panose="02020603050405020304" pitchFamily="18" charset="0"/>
              </a:rPr>
              <a:t>GBD 2019 Risk Factors Collaborators. (2020). Global burden of 87 risk factors in 204 Countries and territories, 1990–2019: a systematic analysis for the Global Burden of Disease Study 2019. The Lancet, 396(10258), 1223-1249</a:t>
            </a:r>
          </a:p>
          <a:p>
            <a:pPr marL="597967" indent="-597967" algn="just" defTabSz="1594581"/>
            <a:r>
              <a:rPr lang="en-GB" sz="2800" dirty="0">
                <a:latin typeface="Times New Roman" panose="02020603050405020304" pitchFamily="18" charset="0"/>
                <a:cs typeface="Times New Roman" panose="02020603050405020304" pitchFamily="18" charset="0"/>
              </a:rPr>
              <a:t>ECMWF ERA5 data extracted from </a:t>
            </a:r>
            <a:r>
              <a:rPr lang="en-GB" sz="2800" dirty="0">
                <a:latin typeface="Times New Roman" panose="02020603050405020304" pitchFamily="18" charset="0"/>
                <a:cs typeface="Times New Roman" panose="02020603050405020304" pitchFamily="18" charset="0"/>
                <a:hlinkClick r:id="rId4"/>
              </a:rPr>
              <a:t>https://cds.climate.copernicus.eu/cdsapp#!/search?type=dataset</a:t>
            </a:r>
            <a:r>
              <a:rPr lang="en-GB" sz="2800" dirty="0">
                <a:latin typeface="Times New Roman" panose="02020603050405020304" pitchFamily="18" charset="0"/>
                <a:cs typeface="Times New Roman" panose="02020603050405020304" pitchFamily="18" charset="0"/>
              </a:rPr>
              <a:t> .</a:t>
            </a:r>
          </a:p>
          <a:p>
            <a:pPr marL="597967" indent="-597967" algn="just" defTabSz="1594581"/>
            <a:r>
              <a:rPr lang="en-US" sz="2800" dirty="0">
                <a:latin typeface="Times New Roman" panose="02020603050405020304" pitchFamily="18" charset="0"/>
                <a:cs typeface="Times New Roman" panose="02020603050405020304" pitchFamily="18" charset="0"/>
              </a:rPr>
              <a:t>Global Wind Atlas, extracted from </a:t>
            </a:r>
            <a:r>
              <a:rPr lang="en-US" sz="2800" dirty="0">
                <a:latin typeface="Times New Roman" panose="02020603050405020304" pitchFamily="18" charset="0"/>
                <a:cs typeface="Times New Roman" panose="02020603050405020304" pitchFamily="18" charset="0"/>
                <a:hlinkClick r:id="rId5"/>
              </a:rPr>
              <a:t>https://globalwindatlas.info</a:t>
            </a:r>
            <a:endParaRPr lang="en-GB" sz="2800" dirty="0">
              <a:latin typeface="Times New Roman" panose="02020603050405020304" pitchFamily="18" charset="0"/>
              <a:cs typeface="Times New Roman" panose="02020603050405020304" pitchFamily="18" charset="0"/>
            </a:endParaRPr>
          </a:p>
          <a:p>
            <a:pPr marL="597967" indent="-597967" algn="just" defTabSz="1594581"/>
            <a:r>
              <a:rPr lang="en-GB" sz="2800" dirty="0">
                <a:latin typeface="Times New Roman" panose="02020603050405020304" pitchFamily="18" charset="0"/>
                <a:cs typeface="Times New Roman" panose="02020603050405020304" pitchFamily="18" charset="0"/>
              </a:rPr>
              <a:t>Buckley, J. J. (1985). Fuzzy hierarchical analysis. Fuzzy sets and systems, 17(3), 233-247.</a:t>
            </a:r>
          </a:p>
          <a:p>
            <a:pPr marL="597967" indent="-597967" algn="just" defTabSz="1594581"/>
            <a:endParaRPr lang="en-GB" sz="2800" dirty="0">
              <a:latin typeface="Times New Roman" panose="02020603050405020304" pitchFamily="18" charset="0"/>
              <a:cs typeface="Times New Roman" panose="02020603050405020304" pitchFamily="18" charset="0"/>
            </a:endParaRPr>
          </a:p>
          <a:p>
            <a:pPr marL="597967" indent="-597967" algn="just" defTabSz="1594581"/>
            <a:endParaRPr lang="en-US" sz="2800" dirty="0">
              <a:latin typeface="Times New Roman" panose="02020603050405020304" pitchFamily="18" charset="0"/>
              <a:cs typeface="Times New Roman" panose="02020603050405020304" pitchFamily="18" charset="0"/>
            </a:endParaRPr>
          </a:p>
        </p:txBody>
      </p:sp>
      <p:sp>
        <p:nvSpPr>
          <p:cNvPr id="37" name="Text Placeholder 27">
            <a:extLst>
              <a:ext uri="{FF2B5EF4-FFF2-40B4-BE49-F238E27FC236}">
                <a16:creationId xmlns:a16="http://schemas.microsoft.com/office/drawing/2014/main" xmlns="" id="{69726B6D-9BCC-E6CC-F4EF-4726AB0CDEE2}"/>
              </a:ext>
            </a:extLst>
          </p:cNvPr>
          <p:cNvSpPr txBox="1">
            <a:spLocks/>
          </p:cNvSpPr>
          <p:nvPr/>
        </p:nvSpPr>
        <p:spPr>
          <a:xfrm>
            <a:off x="20050631" y="13326873"/>
            <a:ext cx="9158109" cy="1230333"/>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Conclusion</a:t>
            </a:r>
          </a:p>
        </p:txBody>
      </p:sp>
      <p:sp>
        <p:nvSpPr>
          <p:cNvPr id="38" name="Text Placeholder 28">
            <a:extLst>
              <a:ext uri="{FF2B5EF4-FFF2-40B4-BE49-F238E27FC236}">
                <a16:creationId xmlns:a16="http://schemas.microsoft.com/office/drawing/2014/main" xmlns="" id="{071CEB6E-963F-5F56-D4D6-32FD4C0783A2}"/>
              </a:ext>
            </a:extLst>
          </p:cNvPr>
          <p:cNvSpPr txBox="1">
            <a:spLocks/>
          </p:cNvSpPr>
          <p:nvPr/>
        </p:nvSpPr>
        <p:spPr>
          <a:xfrm>
            <a:off x="20099359" y="14763656"/>
            <a:ext cx="9158110" cy="6085763"/>
          </a:xfrm>
          <a:prstGeom prst="rect">
            <a:avLst/>
          </a:prstGeom>
          <a:ln>
            <a:solidFill>
              <a:srgbClr val="0070C0"/>
            </a:solidFill>
          </a:ln>
        </p:spPr>
        <p:txBody>
          <a:bodyPr vert="horz" lIns="105598" tIns="52800" rIns="105598" bIns="52800"/>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597967" indent="-597967" algn="just" defTabSz="1594581"/>
            <a:r>
              <a:rPr lang="en-US" sz="3000" kern="100" dirty="0">
                <a:latin typeface="Times New Roman" panose="02020603050405020304" pitchFamily="18" charset="0"/>
                <a:ea typeface="Calibri" panose="020F0502020204030204" pitchFamily="34" charset="0"/>
                <a:cs typeface="Times New Roman" panose="02020603050405020304" pitchFamily="18" charset="0"/>
              </a:rPr>
              <a:t>Fuzzy-AHP based air quality map were developed to assess spatial variation of air quality across India. </a:t>
            </a:r>
          </a:p>
          <a:p>
            <a:pPr marL="597967" indent="-597967" algn="just" defTabSz="1594581"/>
            <a:r>
              <a:rPr lang="en-US" sz="3000" kern="100" dirty="0">
                <a:latin typeface="Times New Roman" panose="02020603050405020304" pitchFamily="18" charset="0"/>
                <a:ea typeface="Calibri" panose="020F0502020204030204" pitchFamily="34" charset="0"/>
                <a:cs typeface="Times New Roman" panose="02020603050405020304" pitchFamily="18" charset="0"/>
              </a:rPr>
              <a:t>The air quality assessment results indicate that Delhi's entire area falls under 'very poor' air quality category, with Haryana occupying the second position. Due to their proximity to the ocean and high wind speed as well rainfall, the southern Indian states have the highest quality of air. </a:t>
            </a:r>
          </a:p>
          <a:p>
            <a:pPr marL="597967" indent="-597967" algn="just" defTabSz="1594581"/>
            <a:r>
              <a:rPr lang="en-US" sz="3000" kern="100" dirty="0">
                <a:latin typeface="Times New Roman" panose="02020603050405020304" pitchFamily="18" charset="0"/>
                <a:ea typeface="Calibri" panose="020F0502020204030204" pitchFamily="34" charset="0"/>
                <a:cs typeface="Times New Roman" panose="02020603050405020304" pitchFamily="18" charset="0"/>
              </a:rPr>
              <a:t>Among influencing  factors, temperature affected more air quality.</a:t>
            </a:r>
          </a:p>
          <a:p>
            <a:pPr marL="597967" indent="-597967" algn="just" defTabSz="1594581"/>
            <a:r>
              <a:rPr lang="en-US" sz="3000" kern="100" dirty="0">
                <a:latin typeface="Times New Roman" panose="02020603050405020304" pitchFamily="18" charset="0"/>
                <a:ea typeface="Calibri" panose="020F0502020204030204" pitchFamily="34" charset="0"/>
                <a:cs typeface="Times New Roman" panose="02020603050405020304" pitchFamily="18" charset="0"/>
              </a:rPr>
              <a:t>GWR shows that issue of  pre-mature mortality is majorly on north </a:t>
            </a:r>
            <a:r>
              <a:rPr lang="en-US" sz="3000" kern="100" dirty="0" err="1">
                <a:latin typeface="Times New Roman" panose="02020603050405020304" pitchFamily="18" charset="0"/>
                <a:ea typeface="Calibri" panose="020F0502020204030204" pitchFamily="34" charset="0"/>
                <a:cs typeface="Times New Roman" panose="02020603050405020304" pitchFamily="18" charset="0"/>
              </a:rPr>
              <a:t>yo</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 south-west region of India.</a:t>
            </a:r>
          </a:p>
          <a:p>
            <a:pPr marL="597967" indent="-597967" defTabSz="1594581">
              <a:buNone/>
            </a:pPr>
            <a:endParaRPr lang="en-US" sz="2600" dirty="0">
              <a:solidFill>
                <a:sysClr val="windowText" lastClr="000000"/>
              </a:solidFill>
              <a:latin typeface="Arial"/>
            </a:endParaRPr>
          </a:p>
        </p:txBody>
      </p:sp>
      <p:sp>
        <p:nvSpPr>
          <p:cNvPr id="39" name="Text Placeholder 29">
            <a:extLst>
              <a:ext uri="{FF2B5EF4-FFF2-40B4-BE49-F238E27FC236}">
                <a16:creationId xmlns:a16="http://schemas.microsoft.com/office/drawing/2014/main" xmlns="" id="{6E769FD9-AD62-AAF4-A8DC-63C2958C6C1A}"/>
              </a:ext>
            </a:extLst>
          </p:cNvPr>
          <p:cNvSpPr txBox="1">
            <a:spLocks/>
          </p:cNvSpPr>
          <p:nvPr/>
        </p:nvSpPr>
        <p:spPr>
          <a:xfrm>
            <a:off x="20063916" y="21055870"/>
            <a:ext cx="9158110" cy="1227225"/>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defTabSz="1594581"/>
            <a:r>
              <a:rPr lang="en-US" sz="4085">
                <a:solidFill>
                  <a:sysClr val="windowText" lastClr="000000"/>
                </a:solidFill>
              </a:rPr>
              <a:t>Acknowledgements &amp; References</a:t>
            </a:r>
            <a:endParaRPr lang="en-US" sz="4085" dirty="0">
              <a:solidFill>
                <a:sysClr val="windowText" lastClr="000000"/>
              </a:solidFill>
            </a:endParaRPr>
          </a:p>
        </p:txBody>
      </p:sp>
      <p:sp>
        <p:nvSpPr>
          <p:cNvPr id="40" name="Text Placeholder 30">
            <a:extLst>
              <a:ext uri="{FF2B5EF4-FFF2-40B4-BE49-F238E27FC236}">
                <a16:creationId xmlns:a16="http://schemas.microsoft.com/office/drawing/2014/main" xmlns="" id="{F2F58469-38B6-8FF5-8A57-9D95B2C57FBD}"/>
              </a:ext>
            </a:extLst>
          </p:cNvPr>
          <p:cNvSpPr txBox="1">
            <a:spLocks/>
          </p:cNvSpPr>
          <p:nvPr/>
        </p:nvSpPr>
        <p:spPr>
          <a:xfrm>
            <a:off x="10595969" y="7254126"/>
            <a:ext cx="9158109" cy="33631308"/>
          </a:xfrm>
          <a:prstGeom prst="rect">
            <a:avLst/>
          </a:prstGeom>
          <a:ln>
            <a:solidFill>
              <a:srgbClr val="0070C0"/>
            </a:solidFill>
          </a:ln>
        </p:spPr>
        <p:txBody>
          <a:bodyPr vert="horz" lIns="105598" tIns="52800" rIns="105598" bIns="52800"/>
          <a:lstStyle>
            <a:lvl1pPr marL="0"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1pPr>
            <a:lvl2pPr marL="189884" indent="0" algn="l" defTabSz="1669449" rtl="0" eaLnBrk="1" latinLnBrk="0" hangingPunct="1">
              <a:spcBef>
                <a:spcPct val="20000"/>
              </a:spcBef>
              <a:buFont typeface="Arial" pitchFamily="34" charset="0"/>
              <a:buNone/>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Air quality map considered four pollutant (NO2,SO2,PM10 AND PM2.5) were prepared using interpolation techniques is shown below.</a:t>
            </a: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Expert opinion-based confusion matrix used for the AHP weight estimation, successfully provided the effective weight to each parameter by maintaining the consistency ratio (CR) of 0.08%. Highest weightage was given to PM2.5 i.e., 0.55, while lowest weight was given to SO2 i.e., 0.05.</a:t>
            </a: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Best Fuzzy overlay method for the preparation of Fuzzy-AHP based air quality map was selected using the coefficient of correlation method (</a:t>
            </a:r>
            <a:r>
              <a:rPr lang="en-US" sz="300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ECMWF; Buckley, J. J., 1985</a:t>
            </a:r>
            <a:r>
              <a:rPr lang="en-US" sz="3000" kern="100" dirty="0">
                <a:latin typeface="Times New Roman" panose="02020603050405020304" pitchFamily="18" charset="0"/>
                <a:ea typeface="Calibri" panose="020F0502020204030204" pitchFamily="34" charset="0"/>
                <a:cs typeface="Times New Roman" panose="02020603050405020304" pitchFamily="18" charset="0"/>
              </a:rPr>
              <a:t>). </a:t>
            </a: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Natural breaks was used to classify the map into five classes viz., very good, good, moderate, poor and very poor.</a:t>
            </a: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Results revealed that the air quality in the western Indian states is significantly worse than that the southern and north-eastern states of India. </a:t>
            </a: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Result from machine learning assessment of Random Forest is depicted as among considered influencing factors, temperature has major ability to affect air quality.</a:t>
            </a: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r>
              <a:rPr lang="en-US" sz="3000" kern="100" dirty="0">
                <a:latin typeface="Times New Roman" panose="02020603050405020304" pitchFamily="18" charset="0"/>
                <a:ea typeface="Calibri" panose="020F0502020204030204" pitchFamily="34" charset="0"/>
                <a:cs typeface="Times New Roman" panose="02020603050405020304" pitchFamily="18" charset="0"/>
              </a:rPr>
              <a:t> Contaminated air quality could lead to several health concerns among humans, particularly for the pre-mature age group (15–49 years). </a:t>
            </a: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algn="just" defTabSz="1594581"/>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defTabSz="1594581">
              <a:buFont typeface="Arial" panose="020B0604020202020204" pitchFamily="34" charset="0"/>
              <a:buChar char="•"/>
            </a:pPr>
            <a:endParaRPr lang="en-US" sz="3000" kern="100" dirty="0">
              <a:latin typeface="Times New Roman" panose="02020603050405020304" pitchFamily="18" charset="0"/>
              <a:ea typeface="Calibri" panose="020F0502020204030204" pitchFamily="34" charset="0"/>
              <a:cs typeface="Times New Roman" panose="02020603050405020304" pitchFamily="18" charset="0"/>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a:p>
            <a:pPr defTabSz="1594581"/>
            <a:endParaRPr lang="en-US" sz="2600" dirty="0">
              <a:solidFill>
                <a:sysClr val="windowText" lastClr="000000"/>
              </a:solidFill>
              <a:latin typeface="Arial"/>
            </a:endParaRPr>
          </a:p>
        </p:txBody>
      </p:sp>
      <p:sp>
        <p:nvSpPr>
          <p:cNvPr id="42" name="Text Placeholder 20">
            <a:extLst>
              <a:ext uri="{FF2B5EF4-FFF2-40B4-BE49-F238E27FC236}">
                <a16:creationId xmlns:a16="http://schemas.microsoft.com/office/drawing/2014/main" xmlns="" id="{CDD61349-10D8-B2B1-119E-E4932297561E}"/>
              </a:ext>
            </a:extLst>
          </p:cNvPr>
          <p:cNvSpPr txBox="1">
            <a:spLocks/>
          </p:cNvSpPr>
          <p:nvPr/>
        </p:nvSpPr>
        <p:spPr>
          <a:xfrm>
            <a:off x="20096101" y="37350452"/>
            <a:ext cx="9158109" cy="3534981"/>
          </a:xfrm>
          <a:prstGeom prst="rect">
            <a:avLst/>
          </a:prstGeom>
          <a:ln>
            <a:solidFill>
              <a:srgbClr val="0070C0"/>
            </a:solidFill>
          </a:ln>
        </p:spPr>
        <p:txBody>
          <a:bodyPr vert="horz" lIns="71543" tIns="35773" rIns="71543" bIns="35773" anchor="ctr"/>
          <a:lstStyle>
            <a:lvl1pPr marL="0"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1pPr>
            <a:lvl2pPr marL="198654"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2pPr>
            <a:lvl3pPr marL="386424"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3pPr>
            <a:lvl4pPr marL="3056458" indent="-436637" algn="l" defTabSz="174654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3929732" indent="-436637" algn="l" defTabSz="174654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4803005"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6pPr>
            <a:lvl7pPr marL="5676278"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7pPr>
            <a:lvl8pPr marL="6549553"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8pPr>
            <a:lvl9pPr marL="7422826"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9pPr>
          </a:lstStyle>
          <a:p>
            <a:pPr algn="ctr">
              <a:spcBef>
                <a:spcPts val="0"/>
              </a:spcBef>
            </a:pPr>
            <a:r>
              <a:rPr lang="en-IN" sz="2800" b="1" i="1" dirty="0">
                <a:solidFill>
                  <a:srgbClr val="FF0000"/>
                </a:solidFill>
                <a:latin typeface="Times New Roman"/>
              </a:rPr>
              <a:t>INTERNATIONAL WORKSHOP</a:t>
            </a:r>
          </a:p>
          <a:p>
            <a:pPr algn="ctr">
              <a:spcBef>
                <a:spcPts val="0"/>
              </a:spcBef>
            </a:pPr>
            <a:r>
              <a:rPr lang="en-IN" sz="2800" b="1" i="1" dirty="0">
                <a:solidFill>
                  <a:srgbClr val="FF0000"/>
                </a:solidFill>
                <a:latin typeface="Times New Roman"/>
              </a:rPr>
              <a:t>ON</a:t>
            </a:r>
            <a:br>
              <a:rPr lang="en-IN" sz="2800" b="1" i="1" dirty="0">
                <a:solidFill>
                  <a:srgbClr val="FF0000"/>
                </a:solidFill>
                <a:latin typeface="Times New Roman"/>
              </a:rPr>
            </a:br>
            <a:r>
              <a:rPr lang="en-GB" sz="2800" b="1" i="1" dirty="0">
                <a:solidFill>
                  <a:srgbClr val="FF0000"/>
                </a:solidFill>
                <a:latin typeface="Times New Roman"/>
              </a:rPr>
              <a:t>STRATOSPHERE-TROPOSPHERE INTERACTIONS AND PREDICTION OF MONSOON WEATHER EXTREMES (STIPMEX)</a:t>
            </a:r>
            <a:endParaRPr lang="en-US" sz="2800" b="1" i="1" dirty="0">
              <a:solidFill>
                <a:srgbClr val="FF0000"/>
              </a:solidFill>
              <a:latin typeface="Times New Roman"/>
            </a:endParaRPr>
          </a:p>
          <a:p>
            <a:pPr algn="ctr">
              <a:spcBef>
                <a:spcPts val="0"/>
              </a:spcBef>
            </a:pPr>
            <a:r>
              <a:rPr lang="en-IN" sz="2800" b="1" dirty="0">
                <a:solidFill>
                  <a:srgbClr val="FF0000"/>
                </a:solidFill>
                <a:latin typeface="Times New Roman"/>
              </a:rPr>
              <a:t>June 02-07, 2024, IITM, Pune, Maharashtra</a:t>
            </a:r>
          </a:p>
        </p:txBody>
      </p:sp>
      <p:sp>
        <p:nvSpPr>
          <p:cNvPr id="43" name="Rectangle 42">
            <a:extLst>
              <a:ext uri="{FF2B5EF4-FFF2-40B4-BE49-F238E27FC236}">
                <a16:creationId xmlns:a16="http://schemas.microsoft.com/office/drawing/2014/main" xmlns="" id="{6DE7D1A8-141B-06BC-305D-F200C8880CBF}"/>
              </a:ext>
            </a:extLst>
          </p:cNvPr>
          <p:cNvSpPr/>
          <p:nvPr/>
        </p:nvSpPr>
        <p:spPr>
          <a:xfrm>
            <a:off x="808401" y="5339086"/>
            <a:ext cx="28648451" cy="36124186"/>
          </a:xfrm>
          <a:prstGeom prst="rect">
            <a:avLst/>
          </a:prstGeom>
          <a:noFill/>
          <a:ln w="38100" cap="flat" cmpd="sng" algn="ctr">
            <a:solidFill>
              <a:srgbClr val="0070C0"/>
            </a:solidFill>
            <a:prstDash val="solid"/>
          </a:ln>
          <a:effectLst/>
        </p:spPr>
        <p:txBody>
          <a:bodyPr lIns="119766" tIns="59882" rIns="119766" bIns="59882" rtlCol="0" anchor="ctr"/>
          <a:lstStyle/>
          <a:p>
            <a:pPr algn="ctr" defTabSz="2353361"/>
            <a:endParaRPr lang="en-IN" sz="3064" kern="0">
              <a:solidFill>
                <a:prstClr val="white"/>
              </a:solidFill>
              <a:latin typeface="Times New Roman"/>
            </a:endParaRPr>
          </a:p>
        </p:txBody>
      </p:sp>
      <p:sp>
        <p:nvSpPr>
          <p:cNvPr id="44" name="TextBox 43">
            <a:extLst>
              <a:ext uri="{FF2B5EF4-FFF2-40B4-BE49-F238E27FC236}">
                <a16:creationId xmlns:a16="http://schemas.microsoft.com/office/drawing/2014/main" xmlns="" id="{93F6B6DB-C85F-AED4-87DA-DAD8E81E1FB0}"/>
              </a:ext>
            </a:extLst>
          </p:cNvPr>
          <p:cNvSpPr txBox="1"/>
          <p:nvPr/>
        </p:nvSpPr>
        <p:spPr>
          <a:xfrm>
            <a:off x="4950372" y="1501720"/>
            <a:ext cx="19992224" cy="1446550"/>
          </a:xfrm>
          <a:prstGeom prst="rect">
            <a:avLst/>
          </a:prstGeom>
          <a:noFill/>
        </p:spPr>
        <p:txBody>
          <a:bodyPr wrap="square" rtlCol="0">
            <a:spAutoFit/>
          </a:bodyPr>
          <a:lstStyle/>
          <a:p>
            <a:pPr algn="ctr" defTabSz="2353361"/>
            <a:r>
              <a:rPr lang="en-US" sz="4400" dirty="0">
                <a:latin typeface="Times New Roman" panose="02020603050405020304" pitchFamily="18" charset="0"/>
                <a:cs typeface="Times New Roman" panose="02020603050405020304" pitchFamily="18" charset="0"/>
              </a:rPr>
              <a:t>Exploring the influence of Troposphere-Stratosphere Interaction on Air Pollution and its impact on 15-49 Years Age Group Population in India: A Multi-Dimensional Analysis</a:t>
            </a:r>
            <a:endParaRPr lang="en-IN" sz="4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45" name="TextBox 44">
                <a:extLst>
                  <a:ext uri="{FF2B5EF4-FFF2-40B4-BE49-F238E27FC236}">
                    <a16:creationId xmlns:a16="http://schemas.microsoft.com/office/drawing/2014/main" id="{A9043623-9FC8-7B04-1909-EB208ED26900}"/>
                  </a:ext>
                </a:extLst>
              </p:cNvPr>
              <p:cNvSpPr txBox="1"/>
              <p:nvPr/>
            </p:nvSpPr>
            <p:spPr>
              <a:xfrm>
                <a:off x="5108197" y="3223673"/>
                <a:ext cx="18722454" cy="1366784"/>
              </a:xfrm>
              <a:prstGeom prst="rect">
                <a:avLst/>
              </a:prstGeom>
              <a:noFill/>
            </p:spPr>
            <p:txBody>
              <a:bodyPr wrap="square" rtlCol="0">
                <a:spAutoFit/>
              </a:bodyPr>
              <a:lstStyle/>
              <a:p>
                <a:pPr algn="ctr" defTabSz="2353361">
                  <a:lnSpc>
                    <a:spcPts val="5108"/>
                  </a:lnSpc>
                </a:pPr>
                <a:r>
                  <a:rPr lang="en-IN" sz="4000" dirty="0"/>
                  <a:t>Jahnavi Singh¹ , </a:t>
                </a:r>
                <a:r>
                  <a:rPr lang="en-IN" sz="4000" dirty="0" err="1"/>
                  <a:t>Dr.</a:t>
                </a:r>
                <a:r>
                  <a:rPr lang="en-IN" sz="4000" dirty="0"/>
                  <a:t> Manish Kumar¹ , </a:t>
                </a:r>
                <a:r>
                  <a:rPr lang="en-IN" sz="4000" dirty="0" err="1"/>
                  <a:t>Dr.</a:t>
                </a:r>
                <a:r>
                  <a:rPr lang="en-IN" sz="4000" dirty="0"/>
                  <a:t> Swati Thakur</a:t>
                </a:r>
                <a14:m>
                  <m:oMath xmlns:m="http://schemas.openxmlformats.org/officeDocument/2006/math">
                    <m:r>
                      <a:rPr lang="en-IN" sz="4000" i="1" dirty="0" smtClean="0">
                        <a:latin typeface="Cambria Math" panose="02040503050406030204" pitchFamily="18" charset="0"/>
                      </a:rPr>
                      <m:t>²</m:t>
                    </m:r>
                  </m:oMath>
                </a14:m>
                <a:r>
                  <a:rPr lang="en-IN" sz="4000" dirty="0"/>
                  <a:t>, Akash Tiwari¹ </a:t>
                </a:r>
              </a:p>
              <a:p>
                <a:pPr algn="ctr" defTabSz="2353361">
                  <a:lnSpc>
                    <a:spcPts val="5108"/>
                  </a:lnSpc>
                </a:pPr>
                <a:r>
                  <a:rPr lang="en-IN" sz="4000" dirty="0"/>
                  <a:t>¹Central University of Haryana </a:t>
                </a:r>
                <a14:m>
                  <m:oMath xmlns:m="http://schemas.openxmlformats.org/officeDocument/2006/math">
                    <m:r>
                      <a:rPr lang="en-IN" sz="4000" i="1" dirty="0" smtClean="0">
                        <a:latin typeface="Cambria Math" panose="02040503050406030204" pitchFamily="18" charset="0"/>
                      </a:rPr>
                      <m:t>²</m:t>
                    </m:r>
                  </m:oMath>
                </a14:m>
                <a:r>
                  <a:rPr lang="en-IN" sz="4000" dirty="0" err="1"/>
                  <a:t>Dyal</a:t>
                </a:r>
                <a:r>
                  <a:rPr lang="en-IN" sz="4000" dirty="0"/>
                  <a:t> Singh College, University of Delhi</a:t>
                </a:r>
                <a:endParaRPr lang="en-IN" sz="3713" dirty="0">
                  <a:solidFill>
                    <a:prstClr val="black"/>
                  </a:solidFill>
                  <a:latin typeface="Lato" pitchFamily="34" charset="0"/>
                </a:endParaRPr>
              </a:p>
            </p:txBody>
          </p:sp>
        </mc:Choice>
        <mc:Fallback>
          <p:sp>
            <p:nvSpPr>
              <p:cNvPr id="45" name="TextBox 44">
                <a:extLst>
                  <a:ext uri="{FF2B5EF4-FFF2-40B4-BE49-F238E27FC236}">
                    <a16:creationId xmlns:a16="http://schemas.microsoft.com/office/drawing/2014/main" xmlns="" id="{A9043623-9FC8-7B04-1909-EB208ED26900}"/>
                  </a:ext>
                </a:extLst>
              </p:cNvPr>
              <p:cNvSpPr txBox="1">
                <a:spLocks noRot="1" noChangeAspect="1" noMove="1" noResize="1" noEditPoints="1" noAdjustHandles="1" noChangeArrowheads="1" noChangeShapeType="1" noTextEdit="1"/>
              </p:cNvSpPr>
              <p:nvPr/>
            </p:nvSpPr>
            <p:spPr>
              <a:xfrm>
                <a:off x="5108197" y="3223673"/>
                <a:ext cx="18722454" cy="1366784"/>
              </a:xfrm>
              <a:prstGeom prst="rect">
                <a:avLst/>
              </a:prstGeom>
              <a:blipFill>
                <a:blip r:embed="rId6" cstate="print"/>
                <a:stretch>
                  <a:fillRect t="-7143" b="-18750"/>
                </a:stretch>
              </a:blipFill>
            </p:spPr>
            <p:txBody>
              <a:bodyPr/>
              <a:lstStyle/>
              <a:p>
                <a:r>
                  <a:rPr lang="en-IN">
                    <a:noFill/>
                  </a:rPr>
                  <a:t> </a:t>
                </a:r>
              </a:p>
            </p:txBody>
          </p:sp>
        </mc:Fallback>
      </mc:AlternateContent>
      <p:sp>
        <p:nvSpPr>
          <p:cNvPr id="46" name="TextBox 45">
            <a:extLst>
              <a:ext uri="{FF2B5EF4-FFF2-40B4-BE49-F238E27FC236}">
                <a16:creationId xmlns:a16="http://schemas.microsoft.com/office/drawing/2014/main" xmlns="" id="{0DB54391-CECC-D5AE-BE03-4EF2EEBDF23F}"/>
              </a:ext>
            </a:extLst>
          </p:cNvPr>
          <p:cNvSpPr txBox="1"/>
          <p:nvPr/>
        </p:nvSpPr>
        <p:spPr>
          <a:xfrm>
            <a:off x="1322790" y="7295232"/>
            <a:ext cx="8735610" cy="7530523"/>
          </a:xfrm>
          <a:prstGeom prst="rect">
            <a:avLst/>
          </a:prstGeom>
          <a:noFill/>
        </p:spPr>
        <p:txBody>
          <a:bodyPr wrap="square" rtlCol="0">
            <a:spAutoFit/>
          </a:bodyPr>
          <a:lstStyle/>
          <a:p>
            <a:pPr marL="457200" indent="-457200" algn="just">
              <a:lnSpc>
                <a:spcPct val="107000"/>
              </a:lnSpc>
              <a:spcAft>
                <a:spcPts val="800"/>
              </a:spcAft>
              <a:buFont typeface="Arial" panose="020B0604020202020204" pitchFamily="34" charset="0"/>
              <a:buChar char="•"/>
            </a:pP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India is a second most populous country </a:t>
            </a:r>
            <a:r>
              <a:rPr lang="en-US" sz="2900" b="1" kern="100" dirty="0">
                <a:effectLst/>
                <a:latin typeface="Times New Roman" panose="02020603050405020304" pitchFamily="18" charset="0"/>
                <a:ea typeface="Calibri" panose="020F0502020204030204" pitchFamily="34" charset="0"/>
                <a:cs typeface="Times New Roman" panose="02020603050405020304" pitchFamily="18" charset="0"/>
              </a:rPr>
              <a:t>(Census,2011) </a:t>
            </a: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and third most polluted country in the word </a:t>
            </a:r>
            <a:r>
              <a:rPr lang="en-US" sz="2900" b="1" kern="100" dirty="0">
                <a:effectLst/>
                <a:latin typeface="Times New Roman" panose="02020603050405020304" pitchFamily="18" charset="0"/>
                <a:ea typeface="Calibri" panose="020F0502020204030204" pitchFamily="34" charset="0"/>
                <a:cs typeface="Times New Roman" panose="02020603050405020304" pitchFamily="18" charset="0"/>
              </a:rPr>
              <a:t>(IQ Air,23). </a:t>
            </a:r>
            <a:r>
              <a:rPr lang="en-US" sz="2900" kern="100" dirty="0">
                <a:effectLst/>
                <a:latin typeface="Times New Roman" panose="02020603050405020304" pitchFamily="18" charset="0"/>
                <a:ea typeface="Calibri" panose="020F0502020204030204" pitchFamily="34" charset="0"/>
                <a:cs typeface="Times New Roman" panose="02020603050405020304" pitchFamily="18" charset="0"/>
              </a:rPr>
              <a:t>The exponential increase in population of India has had a significant and profound effect on the levels of environmental degradation. </a:t>
            </a:r>
          </a:p>
          <a:p>
            <a:pPr marL="285750" indent="-285750" algn="just">
              <a:lnSpc>
                <a:spcPct val="107000"/>
              </a:lnSpc>
              <a:spcAft>
                <a:spcPts val="800"/>
              </a:spcAft>
              <a:buFont typeface="Arial" panose="020B0604020202020204" pitchFamily="34" charset="0"/>
              <a:buChar char="•"/>
            </a:pPr>
            <a:r>
              <a:rPr lang="en-US" sz="2900" kern="100" dirty="0">
                <a:latin typeface="Times New Roman" panose="02020603050405020304" pitchFamily="18" charset="0"/>
                <a:ea typeface="Calibri" panose="020F0502020204030204" pitchFamily="34" charset="0"/>
                <a:cs typeface="Times New Roman" panose="02020603050405020304" pitchFamily="18" charset="0"/>
              </a:rPr>
              <a:t>Pollutants in the air immediately affect air quality. Pollutants including NO2, SO2, PM10, PM2.5, and CO may negatively impact air quality and pose health hazards </a:t>
            </a:r>
            <a:r>
              <a:rPr lang="en-US" sz="2900" b="1" kern="100" dirty="0">
                <a:latin typeface="Times New Roman" panose="02020603050405020304" pitchFamily="18" charset="0"/>
                <a:ea typeface="Calibri" panose="020F0502020204030204" pitchFamily="34" charset="0"/>
                <a:cs typeface="Times New Roman" panose="02020603050405020304" pitchFamily="18" charset="0"/>
              </a:rPr>
              <a:t>(WHO, 2018). </a:t>
            </a:r>
          </a:p>
          <a:p>
            <a:pPr marL="285750" indent="-285750" algn="just">
              <a:lnSpc>
                <a:spcPct val="107000"/>
              </a:lnSpc>
              <a:spcAft>
                <a:spcPts val="800"/>
              </a:spcAft>
              <a:buFont typeface="Arial" panose="020B0604020202020204" pitchFamily="34" charset="0"/>
              <a:buChar char="•"/>
            </a:pPr>
            <a:r>
              <a:rPr lang="en-US" sz="2900" kern="100" dirty="0">
                <a:latin typeface="Times New Roman" panose="02020603050405020304" pitchFamily="18" charset="0"/>
                <a:ea typeface="Calibri" panose="020F0502020204030204" pitchFamily="34" charset="0"/>
                <a:cs typeface="Times New Roman" panose="02020603050405020304" pitchFamily="18" charset="0"/>
              </a:rPr>
              <a:t>Air quality is also affected by some meteorological factors such as temperature, wind speed, precipitation etc.</a:t>
            </a:r>
          </a:p>
          <a:p>
            <a:pPr marL="285750" indent="-285750" algn="just">
              <a:lnSpc>
                <a:spcPct val="107000"/>
              </a:lnSpc>
              <a:spcAft>
                <a:spcPts val="800"/>
              </a:spcAft>
              <a:buFont typeface="Arial" panose="020B0604020202020204" pitchFamily="34" charset="0"/>
              <a:buChar char="•"/>
            </a:pPr>
            <a:r>
              <a:rPr lang="en-US" sz="2900" kern="100" dirty="0">
                <a:latin typeface="Times New Roman" panose="02020603050405020304" pitchFamily="18" charset="0"/>
                <a:ea typeface="Calibri" panose="020F0502020204030204" pitchFamily="34" charset="0"/>
                <a:cs typeface="Times New Roman" panose="02020603050405020304" pitchFamily="18" charset="0"/>
              </a:rPr>
              <a:t>These factors affect air quality, causing pollution and deteriorating human health and raising the chance of premature mortality from fatal diseases. </a:t>
            </a:r>
          </a:p>
        </p:txBody>
      </p:sp>
      <p:pic>
        <p:nvPicPr>
          <p:cNvPr id="50" name="Picture 49" descr="tropmet2011.jpg">
            <a:extLst>
              <a:ext uri="{FF2B5EF4-FFF2-40B4-BE49-F238E27FC236}">
                <a16:creationId xmlns:a16="http://schemas.microsoft.com/office/drawing/2014/main" xmlns="" id="{5F2DF94E-A695-14CA-69D2-10139AF87DEF}"/>
              </a:ext>
            </a:extLst>
          </p:cNvPr>
          <p:cNvPicPr>
            <a:picLocks noChangeAspect="1"/>
          </p:cNvPicPr>
          <p:nvPr/>
        </p:nvPicPr>
        <p:blipFill>
          <a:blip r:embed="rId7" cstate="print"/>
          <a:stretch>
            <a:fillRect/>
          </a:stretch>
        </p:blipFill>
        <p:spPr>
          <a:xfrm>
            <a:off x="25823917" y="1160795"/>
            <a:ext cx="3253550" cy="3253550"/>
          </a:xfrm>
          <a:prstGeom prst="ellipse">
            <a:avLst/>
          </a:prstGeom>
        </p:spPr>
      </p:pic>
      <p:pic>
        <p:nvPicPr>
          <p:cNvPr id="51" name="Picture 50">
            <a:extLst>
              <a:ext uri="{FF2B5EF4-FFF2-40B4-BE49-F238E27FC236}">
                <a16:creationId xmlns:a16="http://schemas.microsoft.com/office/drawing/2014/main" xmlns="" id="{36D0C32D-06B2-71EE-85C4-81F5F4470F10}"/>
              </a:ext>
            </a:extLst>
          </p:cNvPr>
          <p:cNvPicPr>
            <a:picLocks noChangeAspect="1"/>
          </p:cNvPicPr>
          <p:nvPr/>
        </p:nvPicPr>
        <p:blipFill>
          <a:blip r:embed="rId8" cstate="print"/>
          <a:stretch>
            <a:fillRect/>
          </a:stretch>
        </p:blipFill>
        <p:spPr>
          <a:xfrm>
            <a:off x="1103586" y="920707"/>
            <a:ext cx="3846786" cy="3712148"/>
          </a:xfrm>
          <a:prstGeom prst="rect">
            <a:avLst/>
          </a:prstGeom>
        </p:spPr>
      </p:pic>
      <p:pic>
        <p:nvPicPr>
          <p:cNvPr id="9" name="Picture 8">
            <a:extLst>
              <a:ext uri="{FF2B5EF4-FFF2-40B4-BE49-F238E27FC236}">
                <a16:creationId xmlns:a16="http://schemas.microsoft.com/office/drawing/2014/main" xmlns="" id="{7EEE375A-E704-2275-13DC-00F42AB4630A}"/>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t="-860" b="-864"/>
          <a:stretch/>
        </p:blipFill>
        <p:spPr bwMode="auto">
          <a:xfrm>
            <a:off x="10920650" y="8940136"/>
            <a:ext cx="8624691" cy="8773474"/>
          </a:xfrm>
          <a:prstGeom prst="rect">
            <a:avLst/>
          </a:prstGeom>
          <a:noFill/>
          <a:ln w="19050">
            <a:solidFill>
              <a:schemeClr val="tx1">
                <a:lumMod val="95000"/>
                <a:lumOff val="5000"/>
              </a:schemeClr>
            </a:solidFill>
          </a:ln>
        </p:spPr>
      </p:pic>
      <p:pic>
        <p:nvPicPr>
          <p:cNvPr id="11" name="Picture 10">
            <a:extLst>
              <a:ext uri="{FF2B5EF4-FFF2-40B4-BE49-F238E27FC236}">
                <a16:creationId xmlns:a16="http://schemas.microsoft.com/office/drawing/2014/main" xmlns="" id="{D81E2403-B13A-BD18-3906-74A7E2889DF0}"/>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112" b="-353"/>
          <a:stretch/>
        </p:blipFill>
        <p:spPr>
          <a:xfrm>
            <a:off x="11032262" y="24383855"/>
            <a:ext cx="8624691" cy="6307015"/>
          </a:xfrm>
          <a:prstGeom prst="rect">
            <a:avLst/>
          </a:prstGeom>
          <a:ln w="19050">
            <a:solidFill>
              <a:schemeClr val="tx1">
                <a:lumMod val="95000"/>
                <a:lumOff val="5000"/>
              </a:schemeClr>
            </a:solidFill>
          </a:ln>
        </p:spPr>
      </p:pic>
      <p:pic>
        <p:nvPicPr>
          <p:cNvPr id="19" name="Picture 18">
            <a:extLst>
              <a:ext uri="{FF2B5EF4-FFF2-40B4-BE49-F238E27FC236}">
                <a16:creationId xmlns:a16="http://schemas.microsoft.com/office/drawing/2014/main" xmlns="" id="{41D0B50E-A721-790B-433D-309A8071058A}"/>
              </a:ext>
            </a:extLst>
          </p:cNvPr>
          <p:cNvPicPr>
            <a:picLocks noChangeAspect="1"/>
          </p:cNvPicPr>
          <p:nvPr/>
        </p:nvPicPr>
        <p:blipFill rotWithShape="1">
          <a:blip r:embed="rId11" cstate="print">
            <a:extLst>
              <a:ext uri="{28A0092B-C50C-407E-A947-70E740481C1C}">
                <a14:useLocalDpi xmlns:a14="http://schemas.microsoft.com/office/drawing/2010/main" xmlns="" val="0"/>
              </a:ext>
            </a:extLst>
          </a:blip>
          <a:srcRect l="6950" t="5517" r="6473" b="21034"/>
          <a:stretch/>
        </p:blipFill>
        <p:spPr>
          <a:xfrm>
            <a:off x="11658128" y="34093942"/>
            <a:ext cx="6846277" cy="4994031"/>
          </a:xfrm>
          <a:prstGeom prst="rect">
            <a:avLst/>
          </a:prstGeom>
          <a:ln>
            <a:solidFill>
              <a:schemeClr val="tx1"/>
            </a:solidFill>
          </a:ln>
        </p:spPr>
      </p:pic>
      <p:pic>
        <p:nvPicPr>
          <p:cNvPr id="21" name="Picture 20">
            <a:extLst>
              <a:ext uri="{FF2B5EF4-FFF2-40B4-BE49-F238E27FC236}">
                <a16:creationId xmlns:a16="http://schemas.microsoft.com/office/drawing/2014/main" xmlns="" id="{C66D8A60-936A-F826-C54F-70132E0CE059}"/>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479476" y="34472881"/>
            <a:ext cx="8819940" cy="5989360"/>
          </a:xfrm>
          <a:prstGeom prst="rect">
            <a:avLst/>
          </a:prstGeom>
          <a:ln>
            <a:solidFill>
              <a:schemeClr val="tx1"/>
            </a:solidFill>
          </a:ln>
        </p:spPr>
      </p:pic>
      <p:pic>
        <p:nvPicPr>
          <p:cNvPr id="49" name="Audio 48">
            <a:hlinkClick r:id="" action="ppaction://media"/>
            <a:extLst>
              <a:ext uri="{FF2B5EF4-FFF2-40B4-BE49-F238E27FC236}">
                <a16:creationId xmlns:a16="http://schemas.microsoft.com/office/drawing/2014/main" xmlns="" id="{BC7D1122-CC83-B082-B201-B701DAA46077}"/>
              </a:ext>
            </a:extLst>
          </p:cNvPr>
          <p:cNvPicPr>
            <a:picLocks noChangeAspect="1"/>
          </p:cNvPicPr>
          <p:nvPr>
            <a:audioFile r:link="rId1"/>
            <p:extLst>
              <p:ext uri="{DAA4B4D4-6D71-4841-9C94-3DE7FCFB9230}">
                <p14:media xmlns:p14="http://schemas.microsoft.com/office/powerpoint/2010/main" xmlns="" r:embed="rId13"/>
              </p:ext>
            </p:extLst>
          </p:nvPr>
        </p:nvPicPr>
        <p:blipFill>
          <a:blip r:embed="rId14" cstate="print"/>
          <a:srcRect l="-325245" t="-161075" r="-325245" b="-161075"/>
          <a:stretch>
            <a:fillRect/>
          </a:stretch>
        </p:blipFill>
        <p:spPr>
          <a:xfrm>
            <a:off x="24630062" y="36144002"/>
            <a:ext cx="3657600" cy="2057400"/>
          </a:xfrm>
          <a:prstGeom prst="rect">
            <a:avLst/>
          </a:prstGeom>
        </p:spPr>
      </p:pic>
      <p:pic>
        <p:nvPicPr>
          <p:cNvPr id="41" name="Picture 40" descr="Jahnavi.jpg"/>
          <p:cNvPicPr>
            <a:picLocks noChangeAspect="1"/>
          </p:cNvPicPr>
          <p:nvPr/>
        </p:nvPicPr>
        <p:blipFill>
          <a:blip r:embed="rId15" cstate="print"/>
          <a:stretch>
            <a:fillRect/>
          </a:stretch>
        </p:blipFill>
        <p:spPr>
          <a:xfrm>
            <a:off x="20129500" y="5811044"/>
            <a:ext cx="9105900" cy="7315200"/>
          </a:xfrm>
          <a:prstGeom prst="rect">
            <a:avLst/>
          </a:prstGeom>
        </p:spPr>
      </p:pic>
    </p:spTree>
    <p:extLst>
      <p:ext uri="{BB962C8B-B14F-4D97-AF65-F5344CB8AC3E}">
        <p14:creationId xmlns:p14="http://schemas.microsoft.com/office/powerpoint/2010/main" xmlns="" val="2346304108"/>
      </p:ext>
    </p:extLst>
  </p:cSld>
  <p:clrMapOvr>
    <a:masterClrMapping/>
  </p:clrMapOvr>
  <mc:AlternateContent xmlns:mc="http://schemas.openxmlformats.org/markup-compatibility/2006">
    <mc:Choice xmlns:p14="http://schemas.microsoft.com/office/powerpoint/2010/main" xmlns="" Requires="p14">
      <p:transition spd="slow" p14:dur="2000" advTm="189328"/>
    </mc:Choice>
    <mc:Fallback>
      <p:transition spd="slow" advTm="189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9"/>
                </p:tgtEl>
              </p:cMediaNode>
            </p:audio>
          </p:childTnLst>
        </p:cTn>
      </p:par>
    </p:tnLst>
  </p:timing>
  <p:extLst mod="1">
    <p:ext uri="{3A86A75C-4F4B-4683-9AE1-C65F6400EC91}">
      <p14:laserTraceLst xmlns:p14="http://schemas.microsoft.com/office/powerpoint/2010/main" xmlns="">
        <p14:tracePtLst>
          <p14:tracePt t="111691" x="8613775" y="38825488"/>
          <p14:tracePt t="111751" x="6731000" y="41849675"/>
          <p14:tracePt t="111758" x="6940550" y="41217850"/>
          <p14:tracePt t="111763" x="6994525" y="40744775"/>
          <p14:tracePt t="111778" x="7415213" y="39112825"/>
          <p14:tracePt t="111779" x="7624763" y="38481000"/>
          <p14:tracePt t="111794" x="8413750" y="36796663"/>
          <p14:tracePt t="111812" x="9307513" y="33637538"/>
          <p14:tracePt t="111814" x="9517063" y="33005713"/>
          <p14:tracePt t="111829" x="10358438" y="31164213"/>
          <p14:tracePt t="111846" x="11831638" y="28532138"/>
          <p14:tracePt t="111862" x="13619163" y="25846088"/>
          <p14:tracePt t="111868" x="14619288" y="24320500"/>
          <p14:tracePt t="111870" x="15144750" y="23688675"/>
          <p14:tracePt t="111879" x="15617825" y="22899688"/>
          <p14:tracePt t="111900" x="16984663" y="20056475"/>
          <p14:tracePt t="111902" x="17141825" y="19372263"/>
          <p14:tracePt t="111912" x="17248188" y="19056350"/>
          <p14:tracePt t="111929" x="17562513" y="17792700"/>
          <p14:tracePt t="111945" x="17562513" y="16265525"/>
          <p14:tracePt t="111961" x="17510125" y="15371763"/>
          <p14:tracePt t="111964" x="17510125" y="15108238"/>
          <p14:tracePt t="111977" x="17457738" y="14844713"/>
          <p14:tracePt t="111994" x="17457738" y="13896975"/>
          <p14:tracePt t="112013" x="17405350" y="13001625"/>
          <p14:tracePt t="112028" x="17405350" y="12844463"/>
          <p14:tracePt t="112045" x="17405350" y="12739688"/>
          <p14:tracePt t="112046" x="17405350" y="12633325"/>
          <p14:tracePt t="112061" x="17248188" y="12423775"/>
          <p14:tracePt t="112080" x="17089438" y="11949113"/>
          <p14:tracePt t="112099" x="16721138" y="11371263"/>
          <p14:tracePt t="112112" x="16300450" y="11055350"/>
          <p14:tracePt t="112129" x="15722600" y="10685463"/>
          <p14:tracePt t="112145" x="15249525" y="10475913"/>
          <p14:tracePt t="112146" x="15197138" y="10475913"/>
          <p14:tracePt t="112162" x="15092363" y="10423525"/>
          <p14:tracePt t="112166" x="14933613" y="10423525"/>
          <p14:tracePt t="112178" x="14881225" y="10423525"/>
          <p14:tracePt t="112181" x="14776450" y="10423525"/>
          <p14:tracePt t="112194" x="14724063" y="10423525"/>
          <p14:tracePt t="112215" x="14671675" y="10475913"/>
          <p14:tracePt t="112232" x="14512925" y="10739438"/>
          <p14:tracePt t="112235" x="14460538" y="10791825"/>
          <p14:tracePt t="112244" x="14408150" y="10948988"/>
          <p14:tracePt t="112262" x="14408150" y="11371263"/>
          <p14:tracePt t="112266" x="14408150" y="11528425"/>
          <p14:tracePt t="112279" x="14408150" y="11580813"/>
          <p14:tracePt t="112295" x="14408150" y="11633200"/>
          <p14:tracePt t="112413" x="14408150" y="11739563"/>
          <p14:tracePt t="112416" x="14408150" y="11791950"/>
          <p14:tracePt t="112427" x="14408150" y="11949113"/>
          <p14:tracePt t="112445" x="14408150" y="12265025"/>
          <p14:tracePt t="112446" x="14408150" y="12317413"/>
          <p14:tracePt t="112462" x="14671675" y="12792075"/>
          <p14:tracePt t="112479" x="14933613" y="13107988"/>
          <p14:tracePt t="112495" x="15406688" y="13528675"/>
          <p14:tracePt t="112511" x="15565438" y="13687425"/>
          <p14:tracePt t="112528" x="15986125" y="13896975"/>
          <p14:tracePt t="112529" x="16038513" y="13896975"/>
          <p14:tracePt t="112531" x="16143288" y="13949363"/>
          <p14:tracePt t="112549" x="16668750" y="14003338"/>
          <p14:tracePt t="112561" x="16775113" y="14003338"/>
          <p14:tracePt t="112563" x="16827500" y="14003338"/>
          <p14:tracePt t="112564" x="16984663" y="14003338"/>
          <p14:tracePt t="112578" x="17037050" y="14003338"/>
          <p14:tracePt t="112581" x="17141825" y="14003338"/>
          <p14:tracePt t="112595" x="17352963" y="13949363"/>
          <p14:tracePt t="112612" x="17405350" y="13792200"/>
          <p14:tracePt t="112628" x="17405350" y="13581063"/>
          <p14:tracePt t="112646" x="17352963" y="13371513"/>
          <p14:tracePt t="112661" x="17141825" y="13160375"/>
          <p14:tracePt t="112681" x="16932275" y="12949238"/>
          <p14:tracePt t="112698" x="16721138" y="12896850"/>
          <p14:tracePt t="112700" x="16668750" y="12792075"/>
          <p14:tracePt t="112711" x="16616363" y="12792075"/>
          <p14:tracePt t="112732" x="16038513" y="12792075"/>
          <p14:tracePt t="112745" x="15774988" y="12844463"/>
          <p14:tracePt t="112762" x="15249525" y="13001625"/>
          <p14:tracePt t="112779" x="14828838" y="13107988"/>
          <p14:tracePt t="112782" x="14776450" y="13107988"/>
          <p14:tracePt t="112783" x="14724063" y="13160375"/>
          <p14:tracePt t="112786" x="14671675" y="13160375"/>
          <p14:tracePt t="112795" x="14619288" y="13212763"/>
          <p14:tracePt t="112814" x="14408150" y="13423900"/>
          <p14:tracePt t="112830" x="14355763" y="13476288"/>
          <p14:tracePt t="112833" x="14355763" y="13528675"/>
          <p14:tracePt t="112845" x="14303375" y="13581063"/>
          <p14:tracePt t="112847" x="14303375" y="13633450"/>
          <p14:tracePt t="112848" x="14250988" y="13633450"/>
          <p14:tracePt t="112861" x="14250988" y="13687425"/>
          <p14:tracePt t="113511" x="13830300" y="13528675"/>
          <p14:tracePt t="113513" x="13777913" y="13476288"/>
          <p14:tracePt t="113517" x="13566775" y="13317538"/>
          <p14:tracePt t="113528" x="12252325" y="12844463"/>
          <p14:tracePt t="113546" x="6362700" y="11212513"/>
          <p14:tracePt t="113550" x="5100638" y="10844213"/>
          <p14:tracePt t="113552" x="3786188" y="10369550"/>
          <p14:tracePt t="113561" x="2524125" y="10055225"/>
          <p14:tracePt t="113562" x="1209675" y="9685338"/>
          <p14:tracePt t="114016" x="1419225" y="3736975"/>
          <p14:tracePt t="114020" x="2787650" y="4475163"/>
          <p14:tracePt t="114026" x="3838575" y="5159375"/>
          <p14:tracePt t="114044" x="8518525" y="8159750"/>
          <p14:tracePt t="114062" x="11358563" y="9896475"/>
          <p14:tracePt t="114077" x="12830175" y="10580688"/>
          <p14:tracePt t="114094" x="14198600" y="11317288"/>
          <p14:tracePt t="114111" x="14881225" y="11739563"/>
          <p14:tracePt t="114128" x="15513050" y="12371388"/>
          <p14:tracePt t="114129" x="15617825" y="12528550"/>
          <p14:tracePt t="114146" x="16248063" y="12896850"/>
          <p14:tracePt t="114161" x="16984663" y="13317538"/>
          <p14:tracePt t="114178" x="17983200" y="13844588"/>
          <p14:tracePt t="114181" x="18246725" y="14003338"/>
          <p14:tracePt t="114194" x="19192875" y="14687550"/>
          <p14:tracePt t="114212" x="20350163" y="15476538"/>
          <p14:tracePt t="114214" x="21034375" y="15792450"/>
          <p14:tracePt t="114229" x="21980525" y="16371888"/>
          <p14:tracePt t="114246" x="22244050" y="16529050"/>
          <p14:tracePt t="114359" x="22137688" y="16529050"/>
          <p14:tracePt t="114366" x="21875750" y="16476663"/>
          <p14:tracePt t="114378" x="21612225" y="16319500"/>
          <p14:tracePt t="114395" x="20613688" y="16160750"/>
          <p14:tracePt t="114398" x="20454938" y="16108363"/>
          <p14:tracePt t="114411" x="19772313" y="16003588"/>
          <p14:tracePt t="114412" x="19456400" y="15949613"/>
          <p14:tracePt t="114429" x="18246725" y="15687675"/>
          <p14:tracePt t="114430" x="17616488" y="15581313"/>
          <p14:tracePt t="114444" x="15670213" y="15108238"/>
          <p14:tracePt t="114461" x="14776450" y="14844713"/>
          <p14:tracePt t="114477" x="14565313" y="14792325"/>
          <p14:tracePt t="114494" x="14460538" y="14792325"/>
          <p14:tracePt t="114650" x="14460538" y="14739938"/>
          <p14:tracePt t="114655" x="14460538" y="14687550"/>
          <p14:tracePt t="114657" x="14408150" y="14528800"/>
          <p14:tracePt t="114665" x="14250988" y="14476413"/>
          <p14:tracePt t="114678" x="14198600" y="14424025"/>
          <p14:tracePt t="114695" x="14144625" y="14371638"/>
          <p14:tracePt t="114740" x="14144625" y="14317663"/>
          <p14:tracePt t="114766" x="14144625" y="14212888"/>
          <p14:tracePt t="115339" x="14198600" y="14212888"/>
          <p14:tracePt t="115346" x="14303375" y="14212888"/>
          <p14:tracePt t="115372" x="14355763" y="14212888"/>
          <p14:tracePt t="115388" x="14408150" y="14212888"/>
          <p14:tracePt t="115413" x="14512925" y="14212888"/>
          <p14:tracePt t="115429" x="14565313" y="14212888"/>
          <p14:tracePt t="115445" x="14619288" y="14212888"/>
          <p14:tracePt t="115450" x="14671675" y="14212888"/>
          <p14:tracePt t="115502" x="14724063" y="14212888"/>
          <p14:tracePt t="115549" x="14724063" y="14265275"/>
          <p14:tracePt t="115567" x="14776450" y="14265275"/>
          <p14:tracePt t="116131" x="14828838" y="14265275"/>
          <p14:tracePt t="116133" x="14828838" y="14317663"/>
          <p14:tracePt t="116138" x="14881225" y="14317663"/>
          <p14:tracePt t="116143" x="14986000" y="14371638"/>
          <p14:tracePt t="116163" x="14986000" y="14424025"/>
          <p14:tracePt t="116178" x="15039975" y="14424025"/>
          <p14:tracePt t="116233" x="15092363" y="14424025"/>
          <p14:tracePt t="116238" x="15144750" y="14424025"/>
          <p14:tracePt t="116247" x="15197138" y="14424025"/>
          <p14:tracePt t="116262" x="15301913" y="14424025"/>
          <p14:tracePt t="116264" x="15406688" y="14424025"/>
          <p14:tracePt t="116279" x="15460663" y="14424025"/>
          <p14:tracePt t="116281" x="15513050" y="14424025"/>
          <p14:tracePt t="116295" x="15670213" y="14317663"/>
          <p14:tracePt t="116312" x="16300450" y="13739813"/>
          <p14:tracePt t="116315" x="16406813" y="13581063"/>
          <p14:tracePt t="116327" x="16563975" y="13265150"/>
          <p14:tracePt t="116344" x="16668750" y="12528550"/>
          <p14:tracePt t="116361" x="16563975" y="12055475"/>
          <p14:tracePt t="116377" x="16195675" y="11476038"/>
          <p14:tracePt t="116394" x="15827375" y="11107738"/>
          <p14:tracePt t="116410" x="15460663" y="10844213"/>
          <p14:tracePt t="116433" x="14828838" y="10528300"/>
          <p14:tracePt t="116445" x="14671675" y="10423525"/>
          <p14:tracePt t="116447" x="14512925" y="10423525"/>
          <p14:tracePt t="116460" x="14198600" y="10423525"/>
          <p14:tracePt t="116480" x="13987463" y="10528300"/>
          <p14:tracePt t="116494" x="13723938" y="10685463"/>
          <p14:tracePt t="116495" x="13671550" y="10739438"/>
          <p14:tracePt t="116512" x="13303250" y="11001375"/>
          <p14:tracePt t="116527" x="13041313" y="11423650"/>
          <p14:tracePt t="116544" x="12777788" y="11896725"/>
          <p14:tracePt t="116561" x="12673013" y="12371388"/>
          <p14:tracePt t="116562" x="12673013" y="12476163"/>
          <p14:tracePt t="116578" x="12777788" y="13107988"/>
          <p14:tracePt t="116580" x="12830175" y="13265150"/>
          <p14:tracePt t="116594" x="13041313" y="13633450"/>
          <p14:tracePt t="116611" x="13303250" y="14003338"/>
          <p14:tracePt t="116628" x="13671550" y="14581188"/>
          <p14:tracePt t="116649" x="14039850" y="15160625"/>
          <p14:tracePt t="116650" x="14198600" y="15319375"/>
          <p14:tracePt t="116662" x="14355763" y="15476538"/>
          <p14:tracePt t="116677" x="14408150" y="15581313"/>
          <p14:tracePt t="116697" x="14565313" y="15792450"/>
          <p14:tracePt t="116701" x="14565313" y="15844838"/>
          <p14:tracePt t="116995" x="14565313" y="15897225"/>
          <p14:tracePt t="117010" x="14619288" y="15897225"/>
          <p14:tracePt t="117014" x="14671675" y="15897225"/>
          <p14:tracePt t="117027" x="14776450" y="15897225"/>
          <p14:tracePt t="117047" x="15092363" y="15897225"/>
          <p14:tracePt t="117063" x="15144750" y="15897225"/>
          <p14:tracePt t="117078" x="15197138" y="15897225"/>
          <p14:tracePt t="117079" x="15249525" y="15897225"/>
          <p14:tracePt t="117094" x="15406688" y="15897225"/>
          <p14:tracePt t="117111" x="15617825" y="15687675"/>
          <p14:tracePt t="117113" x="15670213" y="15633700"/>
          <p14:tracePt t="117128" x="15827375" y="15476538"/>
          <p14:tracePt t="117131" x="15827375" y="15424150"/>
          <p14:tracePt t="117133" x="15827375" y="15371763"/>
          <p14:tracePt t="117143" x="15827375" y="15213013"/>
          <p14:tracePt t="117161" x="15827375" y="15160625"/>
          <p14:tracePt t="117180" x="15827375" y="15108238"/>
          <p14:tracePt t="117183" x="15774988" y="15055850"/>
          <p14:tracePt t="117320" x="15722600" y="15055850"/>
          <p14:tracePt t="117327" x="15670213" y="15003463"/>
          <p14:tracePt t="117332" x="15617825" y="14949488"/>
          <p14:tracePt t="117346" x="15354300" y="14792325"/>
          <p14:tracePt t="117361" x="15197138" y="14687550"/>
          <p14:tracePt t="117377" x="14986000" y="14528800"/>
          <p14:tracePt t="117394" x="14986000" y="14424025"/>
          <p14:tracePt t="117395" x="14933613" y="14371638"/>
          <p14:tracePt t="117479" x="14933613" y="14317663"/>
          <p14:tracePt t="117484" x="14881225" y="14265275"/>
          <p14:tracePt t="117499" x="14724063" y="14160500"/>
          <p14:tracePt t="117511" x="14619288" y="14108113"/>
          <p14:tracePt t="117917" x="14671675" y="14108113"/>
          <p14:tracePt t="117919" x="14724063" y="14108113"/>
          <p14:tracePt t="117924" x="14776450" y="14108113"/>
          <p14:tracePt t="117928" x="14828838" y="14108113"/>
          <p14:tracePt t="117944" x="14986000" y="14108113"/>
          <p14:tracePt t="117950" x="15144750" y="14108113"/>
          <p14:tracePt t="117961" x="15249525" y="14108113"/>
          <p14:tracePt t="117981" x="15354300" y="14108113"/>
          <p14:tracePt t="117995" x="15406688" y="14108113"/>
          <p14:tracePt t="118017" x="15460663" y="14160500"/>
          <p14:tracePt t="118031" x="15565438" y="14160500"/>
          <p14:tracePt t="118047" x="15617825" y="14160500"/>
          <p14:tracePt t="118149" x="15617825" y="14212888"/>
          <p14:tracePt t="118154" x="15617825" y="14265275"/>
          <p14:tracePt t="118161" x="15617825" y="14476413"/>
          <p14:tracePt t="118178" x="15460663" y="15160625"/>
          <p14:tracePt t="118195" x="15197138" y="15844838"/>
          <p14:tracePt t="118196" x="15197138" y="16055975"/>
          <p14:tracePt t="118198" x="15144750" y="16319500"/>
          <p14:tracePt t="118211" x="15039975" y="16740188"/>
          <p14:tracePt t="118228" x="14986000" y="17687925"/>
          <p14:tracePt t="118244" x="14986000" y="18319750"/>
          <p14:tracePt t="118261" x="15301913" y="19477038"/>
          <p14:tracePt t="118262" x="15460663" y="19688175"/>
          <p14:tracePt t="118278" x="15774988" y="20320000"/>
          <p14:tracePt t="118280" x="15933738" y="20793075"/>
          <p14:tracePt t="118294" x="16090900" y="21213763"/>
          <p14:tracePt t="118310" x="16143288" y="22372638"/>
          <p14:tracePt t="118327" x="16143288" y="23267988"/>
          <p14:tracePt t="118344" x="16143288" y="24004588"/>
          <p14:tracePt t="118360" x="16248063" y="24425275"/>
          <p14:tracePt t="118377" x="16248063" y="24636413"/>
          <p14:tracePt t="118394" x="16248063" y="24952325"/>
          <p14:tracePt t="118411" x="16248063" y="25425400"/>
          <p14:tracePt t="118428" x="16248063" y="25846088"/>
          <p14:tracePt t="118429" x="16248063" y="25952450"/>
          <p14:tracePt t="118444" x="16248063" y="26109613"/>
          <p14:tracePt t="118461" x="16195675" y="26373138"/>
          <p14:tracePt t="118477" x="16090900" y="26741438"/>
          <p14:tracePt t="118494" x="16038513" y="27004963"/>
          <p14:tracePt t="118511" x="15881350" y="27216100"/>
          <p14:tracePt t="118528" x="15774988" y="27320875"/>
          <p14:tracePt t="118545" x="15722600" y="27532013"/>
          <p14:tracePt t="118596" x="15722600" y="27584400"/>
          <p14:tracePt t="118618" x="15722600" y="27636788"/>
          <p14:tracePt t="118623" x="15670213" y="27689175"/>
          <p14:tracePt t="118630" x="15617825" y="27741563"/>
          <p14:tracePt t="118646" x="15617825" y="27847925"/>
          <p14:tracePt t="118647" x="15513050" y="27847925"/>
          <p14:tracePt t="118660" x="15513050" y="27900313"/>
          <p14:tracePt t="118678" x="15460663" y="27952700"/>
          <p14:tracePt t="118747" x="15406688" y="28005088"/>
          <p14:tracePt t="118755" x="15354300" y="28057475"/>
          <p14:tracePt t="118763" x="15249525" y="28109863"/>
          <p14:tracePt t="118779" x="15039975" y="28109863"/>
          <p14:tracePt t="118797" x="14933613" y="28163838"/>
          <p14:tracePt t="118810" x="14828838" y="28163838"/>
          <p14:tracePt t="118827" x="14724063" y="28216225"/>
          <p14:tracePt t="118828" x="14619288" y="28216225"/>
          <p14:tracePt t="118845" x="14512925" y="28216225"/>
          <p14:tracePt t="118860" x="14460538" y="28216225"/>
          <p14:tracePt t="118878" x="14355763" y="28216225"/>
          <p14:tracePt t="118894" x="14303375" y="28216225"/>
          <p14:tracePt t="118912" x="14144625" y="28216225"/>
          <p14:tracePt t="118929" x="14092238" y="28163838"/>
          <p14:tracePt t="118951" x="14039850" y="28163838"/>
          <p14:tracePt t="118962" x="13987463" y="28163838"/>
          <p14:tracePt t="118981" x="13935075" y="28163838"/>
          <p14:tracePt t="119240" x="13987463" y="28163838"/>
          <p14:tracePt t="119245" x="13987463" y="28216225"/>
          <p14:tracePt t="119260" x="14039850" y="28216225"/>
          <p14:tracePt t="119277" x="14092238" y="28216225"/>
          <p14:tracePt t="119363" x="14144625" y="28216225"/>
          <p14:tracePt t="119370" x="14250988" y="28216225"/>
          <p14:tracePt t="119388" x="14303375" y="28216225"/>
          <p14:tracePt t="119407" x="14303375" y="28321000"/>
          <p14:tracePt t="119418" x="14355763" y="28321000"/>
          <p14:tracePt t="119483" x="14408150" y="28321000"/>
          <p14:tracePt t="119487" x="14460538" y="28321000"/>
          <p14:tracePt t="119496" x="14512925" y="28321000"/>
          <p14:tracePt t="119511" x="14565313" y="28321000"/>
          <p14:tracePt t="119534" x="14671675" y="28321000"/>
          <p14:tracePt t="119660" x="14724063" y="28321000"/>
          <p14:tracePt t="120939" x="14828838" y="28321000"/>
          <p14:tracePt t="120945" x="14881225" y="28321000"/>
          <p14:tracePt t="120960" x="15092363" y="28216225"/>
          <p14:tracePt t="120982" x="15144750" y="28216225"/>
          <p14:tracePt t="121071" x="15144750" y="28163838"/>
          <p14:tracePt t="121212" x="15144750" y="28109863"/>
          <p14:tracePt t="121258" x="15144750" y="28057475"/>
          <p14:tracePt t="122806" x="15197138" y="28005088"/>
          <p14:tracePt t="122811" x="15249525" y="27952700"/>
          <p14:tracePt t="122881" x="15301913" y="27900313"/>
          <p14:tracePt t="122895" x="15354300" y="27793950"/>
          <p14:tracePt t="122911" x="15406688" y="27793950"/>
          <p14:tracePt t="122951" x="15406688" y="27741563"/>
          <p14:tracePt t="123181" x="15406688" y="27689175"/>
          <p14:tracePt t="123208" x="15354300" y="27689175"/>
          <p14:tracePt t="123212" x="15301913" y="27689175"/>
          <p14:tracePt t="123229" x="15197138" y="27689175"/>
          <p14:tracePt t="123245" x="15039975" y="27689175"/>
          <p14:tracePt t="123247" x="14986000" y="27636788"/>
          <p14:tracePt t="123265" x="14933613" y="27636788"/>
          <p14:tracePt t="123277" x="14881225" y="27636788"/>
          <p14:tracePt t="123294" x="14828838" y="27636788"/>
          <p14:tracePt t="123312" x="14776450" y="27584400"/>
          <p14:tracePt t="123313" x="14724063" y="27584400"/>
          <p14:tracePt t="123327" x="14565313" y="27584400"/>
          <p14:tracePt t="123329" x="14512925" y="27584400"/>
          <p14:tracePt t="123330" x="14512925" y="27532013"/>
          <p14:tracePt t="123344" x="14460538" y="27532013"/>
          <p14:tracePt t="123345" x="14460538" y="27478038"/>
          <p14:tracePt t="123347" x="14408150" y="27478038"/>
          <p14:tracePt t="123359" x="14355763" y="27373263"/>
          <p14:tracePt t="123377" x="14303375" y="27320875"/>
          <p14:tracePt t="123394" x="14250988" y="27320875"/>
          <p14:tracePt t="123412" x="13935075" y="27216100"/>
          <p14:tracePt t="123414" x="13723938" y="27162125"/>
          <p14:tracePt t="123416" x="13671550" y="27162125"/>
          <p14:tracePt t="123428" x="13093700" y="27004963"/>
          <p14:tracePt t="123443" x="12673013" y="26900188"/>
          <p14:tracePt t="123464" x="12252325" y="26636663"/>
          <p14:tracePt t="123477" x="12199938" y="26584275"/>
          <p14:tracePt t="123581" x="12304713" y="26689050"/>
          <p14:tracePt t="123587" x="12409488" y="26741438"/>
          <p14:tracePt t="123588" x="12461875" y="26793825"/>
          <p14:tracePt t="123594" x="12515850" y="26847800"/>
          <p14:tracePt t="123610" x="12882563" y="27057350"/>
          <p14:tracePt t="123627" x="13566775" y="27320875"/>
          <p14:tracePt t="123629" x="13723938" y="27320875"/>
          <p14:tracePt t="123630" x="13777913" y="27373263"/>
          <p14:tracePt t="123643" x="13882688" y="27478038"/>
          <p14:tracePt t="123662" x="14198600" y="27584400"/>
          <p14:tracePt t="123663" x="14250988" y="27636788"/>
          <p14:tracePt t="123679" x="14512925" y="27636788"/>
          <p14:tracePt t="123693" x="14671675" y="27689175"/>
          <p14:tracePt t="123711" x="14724063" y="27689175"/>
          <p14:tracePt t="123742" x="14776450" y="27689175"/>
          <p14:tracePt t="123754" x="14881225" y="27689175"/>
          <p14:tracePt t="123767" x="14933613" y="27689175"/>
          <p14:tracePt t="123777" x="15039975" y="27689175"/>
          <p14:tracePt t="123797" x="15406688" y="27425650"/>
          <p14:tracePt t="123800" x="15460663" y="27373263"/>
          <p14:tracePt t="123810" x="15513050" y="27320875"/>
          <p14:tracePt t="123827" x="15722600" y="27162125"/>
          <p14:tracePt t="123936" x="15722600" y="27109738"/>
          <p14:tracePt t="123960" x="15722600" y="27004963"/>
          <p14:tracePt t="123967" x="15617825" y="26952575"/>
          <p14:tracePt t="123979" x="15565438" y="26900188"/>
          <p14:tracePt t="123981" x="15513050" y="26847800"/>
          <p14:tracePt t="124051" x="15460663" y="26847800"/>
          <p14:tracePt t="124058" x="15406688" y="26847800"/>
          <p14:tracePt t="124071" x="15354300" y="26847800"/>
          <p14:tracePt t="124077" x="15354300" y="26793825"/>
          <p14:tracePt t="124094" x="15144750" y="26793825"/>
          <p14:tracePt t="124111" x="15092363" y="26741438"/>
          <p14:tracePt t="124157" x="15039975" y="26741438"/>
          <p14:tracePt t="124164" x="14986000" y="26689050"/>
          <p14:tracePt t="124261" x="14933613" y="26689050"/>
          <p14:tracePt t="124269" x="14881225" y="26689050"/>
          <p14:tracePt t="124278" x="14828838" y="26689050"/>
          <p14:tracePt t="124295" x="14724063" y="26584275"/>
          <p14:tracePt t="124297" x="14671675" y="26584275"/>
          <p14:tracePt t="124311" x="14619288" y="26584275"/>
          <p14:tracePt t="124328" x="14460538" y="26531888"/>
          <p14:tracePt t="124347" x="14303375" y="26531888"/>
          <p14:tracePt t="124361" x="14250988" y="26531888"/>
          <p14:tracePt t="124362" x="14198600" y="26477913"/>
          <p14:tracePt t="124378" x="14198600" y="26425525"/>
          <p14:tracePt t="124416" x="14198600" y="26373138"/>
          <p14:tracePt t="124461" x="14198600" y="26320750"/>
          <p14:tracePt t="124561" x="14250988" y="26320750"/>
          <p14:tracePt t="124578" x="14355763" y="26320750"/>
          <p14:tracePt t="124595" x="14408150" y="26320750"/>
          <p14:tracePt t="124612" x="14460538" y="26320750"/>
          <p14:tracePt t="124620" x="14512925" y="26320750"/>
          <p14:tracePt t="124630" x="14565313" y="26320750"/>
          <p14:tracePt t="124832" x="14619288" y="26320750"/>
          <p14:tracePt t="124840" x="14671675" y="26320750"/>
          <p14:tracePt t="124848" x="14776450" y="26320750"/>
          <p14:tracePt t="124861" x="14828838" y="26320750"/>
          <p14:tracePt t="125759" x="14881225" y="26320750"/>
          <p14:tracePt t="125779" x="15039975" y="26373138"/>
          <p14:tracePt t="125795" x="15092363" y="26425525"/>
          <p14:tracePt t="126031" x="15197138" y="26425525"/>
          <p14:tracePt t="126042" x="15249525" y="26425525"/>
          <p14:tracePt t="126061" x="15301913" y="26425525"/>
          <p14:tracePt t="126093" x="15354300" y="26425525"/>
          <p14:tracePt t="126114" x="15406688" y="26425525"/>
          <p14:tracePt t="126126" x="15460663" y="26425525"/>
          <p14:tracePt t="126137" x="15513050" y="26425525"/>
          <p14:tracePt t="126221" x="15513050" y="26477913"/>
          <p14:tracePt t="126314" x="15513050" y="26531888"/>
          <p14:tracePt t="126630" x="15670213" y="26531888"/>
          <p14:tracePt t="126637" x="15827375" y="26531888"/>
          <p14:tracePt t="126642" x="15881350" y="26531888"/>
          <p14:tracePt t="126662" x="16248063" y="26531888"/>
          <p14:tracePt t="126678" x="16459200" y="26531888"/>
          <p14:tracePt t="126694" x="16511588" y="26636663"/>
          <p14:tracePt t="126710" x="16563975" y="26636663"/>
          <p14:tracePt t="126777" x="16616363" y="26636663"/>
          <p14:tracePt t="126785" x="16668750" y="26689050"/>
          <p14:tracePt t="126798" x="16721138" y="26689050"/>
          <p14:tracePt t="126813" x="16827500" y="26689050"/>
          <p14:tracePt t="126828" x="16984663" y="26689050"/>
          <p14:tracePt t="126845" x="17195800" y="26689050"/>
          <p14:tracePt t="126846" x="17300575" y="26689050"/>
          <p14:tracePt t="126860" x="17352963" y="26689050"/>
          <p14:tracePt t="126862" x="17405350" y="26689050"/>
          <p14:tracePt t="126905" x="17457738" y="26689050"/>
          <p14:tracePt t="126912" x="17510125" y="26689050"/>
          <p14:tracePt t="126930" x="17616488" y="26689050"/>
          <p14:tracePt t="126943" x="17878425" y="26689050"/>
          <p14:tracePt t="126961" x="18457863" y="26584275"/>
          <p14:tracePt t="126976" x="19140488" y="26320750"/>
          <p14:tracePt t="126998" x="19561175" y="26057225"/>
          <p14:tracePt t="127109" x="19561175" y="26004838"/>
          <p14:tracePt t="127190" x="19561175" y="25952450"/>
          <p14:tracePt t="127197" x="19456400" y="25952450"/>
          <p14:tracePt t="127209" x="19192875" y="25952450"/>
          <p14:tracePt t="127227" x="18246725" y="25952450"/>
          <p14:tracePt t="127228" x="18089563" y="25952450"/>
          <p14:tracePt t="127243" x="17721263" y="25952450"/>
          <p14:tracePt t="127261" x="17352963" y="25952450"/>
          <p14:tracePt t="127287" x="17300575" y="25952450"/>
          <p14:tracePt t="127298" x="17195800" y="26004838"/>
          <p14:tracePt t="127311" x="17089438" y="26109613"/>
          <p14:tracePt t="127326" x="16827500" y="26425525"/>
          <p14:tracePt t="127344" x="16616363" y="26793825"/>
          <p14:tracePt t="127345" x="16616363" y="26900188"/>
          <p14:tracePt t="127359" x="16406813" y="27109738"/>
          <p14:tracePt t="127376" x="16195675" y="27532013"/>
          <p14:tracePt t="127393" x="16195675" y="27636788"/>
          <p14:tracePt t="127428" x="16195675" y="27689175"/>
          <p14:tracePt t="127439" x="16195675" y="27741563"/>
          <p14:tracePt t="127448" x="16195675" y="27793950"/>
          <p14:tracePt t="127460" x="16248063" y="27793950"/>
          <p14:tracePt t="127462" x="16300450" y="27793950"/>
          <p14:tracePt t="127477" x="16406813" y="27952700"/>
          <p14:tracePt t="127477" x="16459200" y="27952700"/>
          <p14:tracePt t="127493" x="16563975" y="28057475"/>
          <p14:tracePt t="127494" x="16668750" y="28109863"/>
          <p14:tracePt t="127510" x="16668750" y="28163838"/>
          <p14:tracePt t="127511" x="16721138" y="28216225"/>
          <p14:tracePt t="127646" x="16775113" y="28216225"/>
          <p14:tracePt t="127651" x="16827500" y="28216225"/>
          <p14:tracePt t="127659" x="16879888" y="28216225"/>
          <p14:tracePt t="127691" x="16932275" y="28216225"/>
          <p14:tracePt t="128922" x="16932275" y="28163838"/>
          <p14:tracePt t="128926" x="16932275" y="28109863"/>
          <p14:tracePt t="128965" x="16932275" y="28057475"/>
          <p14:tracePt t="129185" x="16984663" y="28057475"/>
          <p14:tracePt t="129279" x="16932275" y="28057475"/>
          <p14:tracePt t="129283" x="16827500" y="28109863"/>
          <p14:tracePt t="129292" x="16511588" y="28268613"/>
          <p14:tracePt t="129310" x="16038513" y="28532138"/>
          <p14:tracePt t="129326" x="15406688" y="28900438"/>
          <p14:tracePt t="130057" x="15406688" y="28848050"/>
          <p14:tracePt t="130080" x="15406688" y="28794075"/>
          <p14:tracePt t="130108" x="15460663" y="28794075"/>
          <p14:tracePt t="130115" x="15513050" y="28794075"/>
          <p14:tracePt t="130127" x="15722600" y="28689300"/>
          <p14:tracePt t="130143" x="15881350" y="28636913"/>
          <p14:tracePt t="130143" x="15986125" y="28584525"/>
          <p14:tracePt t="130160" x="16195675" y="28532138"/>
          <p14:tracePt t="130178" x="16248063" y="28532138"/>
          <p14:tracePt t="130195" x="16406813" y="28532138"/>
          <p14:tracePt t="130198" x="16459200" y="28532138"/>
          <p14:tracePt t="130214" x="16721138" y="28425775"/>
          <p14:tracePt t="130215" x="16879888" y="28321000"/>
          <p14:tracePt t="130230" x="17300575" y="28268613"/>
          <p14:tracePt t="130232" x="17457738" y="28216225"/>
          <p14:tracePt t="130243" x="17721263" y="28057475"/>
          <p14:tracePt t="130246" x="17773650" y="28057475"/>
          <p14:tracePt t="130247" x="17826038" y="28005088"/>
          <p14:tracePt t="130250" x="17983200" y="28005088"/>
          <p14:tracePt t="130260" x="18037175" y="27952700"/>
          <p14:tracePt t="130276" x="18141950" y="27952700"/>
          <p14:tracePt t="130293" x="18141950" y="27847925"/>
          <p14:tracePt t="130368" x="18141950" y="27793950"/>
          <p14:tracePt t="130376" x="18141950" y="27741563"/>
          <p14:tracePt t="130380" x="18089563" y="27689175"/>
          <p14:tracePt t="130411" x="17983200" y="27584400"/>
          <p14:tracePt t="130426" x="17878425" y="27425650"/>
          <p14:tracePt t="130446" x="17773650" y="27268488"/>
          <p14:tracePt t="130472" x="17721263" y="27216100"/>
          <p14:tracePt t="131201" x="17721263" y="27162125"/>
          <p14:tracePt t="131955" x="17773650" y="27162125"/>
          <p14:tracePt t="131968" x="17826038" y="27162125"/>
          <p14:tracePt t="131978" x="17930813" y="27162125"/>
          <p14:tracePt t="131993" x="17983200" y="27216100"/>
          <p14:tracePt t="132035" x="18037175" y="27216100"/>
          <p14:tracePt t="132229" x="18037175" y="27162125"/>
          <p14:tracePt t="132234" x="18089563" y="27109738"/>
          <p14:tracePt t="132243" x="18089563" y="27004963"/>
          <p14:tracePt t="132260" x="18089563" y="26952575"/>
          <p14:tracePt t="132275" x="18089563" y="26900188"/>
          <p14:tracePt t="132646" x="18089563" y="26847800"/>
          <p14:tracePt t="132662" x="18089563" y="26900188"/>
          <p14:tracePt t="132671" x="18037175" y="26952575"/>
          <p14:tracePt t="132677" x="17983200" y="26952575"/>
          <p14:tracePt t="132694" x="17773650" y="27162125"/>
          <p14:tracePt t="132709" x="17721263" y="27216100"/>
          <p14:tracePt t="132726" x="17616488" y="27320875"/>
          <p14:tracePt t="132728" x="17562513" y="27320875"/>
          <p14:tracePt t="132807" x="17562513" y="27373263"/>
          <p14:tracePt t="132933" x="17510125" y="27373263"/>
          <p14:tracePt t="132937" x="17405350" y="27373263"/>
          <p14:tracePt t="132943" x="17352963" y="27373263"/>
          <p14:tracePt t="132959" x="17037050" y="27373263"/>
          <p14:tracePt t="132976" x="16668750" y="27373263"/>
          <p14:tracePt t="132977" x="16511588" y="27373263"/>
          <p14:tracePt t="132978" x="16406813" y="27373263"/>
          <p14:tracePt t="132992" x="16038513" y="27532013"/>
          <p14:tracePt t="132994" x="15933738" y="27532013"/>
          <p14:tracePt t="133010" x="15460663" y="27741563"/>
          <p14:tracePt t="133025" x="15197138" y="27847925"/>
          <p14:tracePt t="133044" x="15039975" y="27952700"/>
          <p14:tracePt t="133095" x="15039975" y="28005088"/>
          <p14:tracePt t="133107" x="15039975" y="28109863"/>
          <p14:tracePt t="133119" x="15039975" y="28163838"/>
          <p14:tracePt t="133133" x="15039975" y="28216225"/>
          <p14:tracePt t="133166" x="15039975" y="28268613"/>
          <p14:tracePt t="133189" x="15039975" y="28321000"/>
          <p14:tracePt t="133196" x="15092363" y="28321000"/>
          <p14:tracePt t="133208" x="15144750" y="28321000"/>
          <p14:tracePt t="133225" x="15406688" y="28321000"/>
          <p14:tracePt t="133243" x="15774988" y="28321000"/>
          <p14:tracePt t="133260" x="16038513" y="28321000"/>
          <p14:tracePt t="133275" x="16248063" y="28321000"/>
          <p14:tracePt t="133276" x="16459200" y="28321000"/>
          <p14:tracePt t="133294" x="16616363" y="28373388"/>
          <p14:tracePt t="133296" x="16668750" y="28373388"/>
          <p14:tracePt t="133372" x="16721138" y="28373388"/>
          <p14:tracePt t="133383" x="16775113" y="28373388"/>
          <p14:tracePt t="133392" x="16775113" y="28268613"/>
          <p14:tracePt t="133411" x="16775113" y="28216225"/>
          <p14:tracePt t="133428" x="16775113" y="28057475"/>
          <p14:tracePt t="133443" x="16775113" y="28005088"/>
          <p14:tracePt t="133444" x="16721138" y="27952700"/>
          <p14:tracePt t="133465" x="16721138" y="27900313"/>
          <p14:tracePt t="133735" x="16668750" y="27900313"/>
          <p14:tracePt t="133740" x="16668750" y="27847925"/>
          <p14:tracePt t="133760" x="16616363" y="27793950"/>
          <p14:tracePt t="133858" x="16563975" y="27793950"/>
          <p14:tracePt t="133951" x="16511588" y="27793950"/>
          <p14:tracePt t="133956" x="16459200" y="27793950"/>
          <p14:tracePt t="133960" x="16354425" y="27793950"/>
          <p14:tracePt t="133975" x="16300450" y="27793950"/>
          <p14:tracePt t="133992" x="16195675" y="27793950"/>
          <p14:tracePt t="134010" x="15881350" y="27847925"/>
          <p14:tracePt t="134012" x="15827375" y="27847925"/>
          <p14:tracePt t="134025" x="15565438" y="28005088"/>
          <p14:tracePt t="134043" x="15354300" y="28005088"/>
          <p14:tracePt t="134047" x="15249525" y="28057475"/>
          <p14:tracePt t="134059" x="15144750" y="28057475"/>
          <p14:tracePt t="134081" x="15092363" y="28057475"/>
          <p14:tracePt t="134258" x="15039975" y="28057475"/>
          <p14:tracePt t="134268" x="14933613" y="28057475"/>
          <p14:tracePt t="134275" x="14881225" y="28057475"/>
          <p14:tracePt t="134276" x="14828838" y="28057475"/>
          <p14:tracePt t="134294" x="14619288" y="28057475"/>
          <p14:tracePt t="134309" x="14512925" y="28057475"/>
          <p14:tracePt t="134332" x="14460538" y="28057475"/>
          <p14:tracePt t="134531" x="14460538" y="28109863"/>
          <p14:tracePt t="134546" x="14460538" y="28163838"/>
          <p14:tracePt t="134550" x="14565313" y="28163838"/>
          <p14:tracePt t="134558" x="14619288" y="28163838"/>
          <p14:tracePt t="134559" x="14671675" y="28163838"/>
          <p14:tracePt t="134575" x="14933613" y="28216225"/>
          <p14:tracePt t="134576" x="15092363" y="28216225"/>
          <p14:tracePt t="134593" x="15565438" y="28216225"/>
          <p14:tracePt t="134610" x="15986125" y="28216225"/>
          <p14:tracePt t="134612" x="16090900" y="28216225"/>
          <p14:tracePt t="134626" x="16406813" y="28216225"/>
          <p14:tracePt t="134628" x="16459200" y="28163838"/>
          <p14:tracePt t="134641" x="16721138" y="28109863"/>
          <p14:tracePt t="134659" x="17037050" y="27952700"/>
          <p14:tracePt t="134660" x="17089438" y="27952700"/>
          <p14:tracePt t="134662" x="17141825" y="27952700"/>
          <p14:tracePt t="134674" x="17248188" y="27900313"/>
          <p14:tracePt t="134695" x="17668875" y="27847925"/>
          <p14:tracePt t="134712" x="17721263" y="27793950"/>
          <p14:tracePt t="134730" x="17878425" y="27741563"/>
          <p14:tracePt t="134913" x="17878425" y="27689175"/>
          <p14:tracePt t="134950" x="17773650" y="27689175"/>
          <p14:tracePt t="134955" x="17721263" y="27689175"/>
          <p14:tracePt t="134959" x="17668875" y="27689175"/>
          <p14:tracePt t="134975" x="17300575" y="27689175"/>
          <p14:tracePt t="134993" x="16511588" y="27689175"/>
          <p14:tracePt t="134994" x="16406813" y="27689175"/>
          <p14:tracePt t="135008" x="15774988" y="27689175"/>
          <p14:tracePt t="135009" x="15565438" y="27689175"/>
          <p14:tracePt t="135027" x="14933613" y="27741563"/>
          <p14:tracePt t="135029" x="14776450" y="27741563"/>
          <p14:tracePt t="135042" x="14460538" y="27847925"/>
          <p14:tracePt t="135043" x="14408150" y="27900313"/>
          <p14:tracePt t="135059" x="14198600" y="27900313"/>
          <p14:tracePt t="135079" x="14092238" y="27952700"/>
          <p14:tracePt t="135095" x="13987463" y="28057475"/>
          <p14:tracePt t="135111" x="13777913" y="28109863"/>
          <p14:tracePt t="135129" x="13671550" y="28163838"/>
          <p14:tracePt t="135143" x="13671550" y="28268613"/>
          <p14:tracePt t="135911" x="13671550" y="28216225"/>
          <p14:tracePt t="136078" x="13619163" y="28216225"/>
          <p14:tracePt t="136085" x="13566775" y="28163838"/>
          <p14:tracePt t="136096" x="13514388" y="28109863"/>
          <p14:tracePt t="136108" x="13409613" y="28109863"/>
          <p14:tracePt t="136125" x="12988925" y="28005088"/>
          <p14:tracePt t="136143" x="12357100" y="27847925"/>
          <p14:tracePt t="136158" x="12147550" y="27793950"/>
          <p14:tracePt t="136321" x="12147550" y="27900313"/>
          <p14:tracePt t="136333" x="12147550" y="27952700"/>
          <p14:tracePt t="136353" x="12199938" y="28057475"/>
          <p14:tracePt t="136359" x="12252325" y="28057475"/>
          <p14:tracePt t="136376" x="12357100" y="28163838"/>
          <p14:tracePt t="136394" x="12515850" y="28216225"/>
          <p14:tracePt t="136396" x="12568238" y="28216225"/>
          <p14:tracePt t="136409" x="12620625" y="28268613"/>
          <p14:tracePt t="136427" x="12882563" y="28321000"/>
          <p14:tracePt t="136431" x="12936538" y="28321000"/>
          <p14:tracePt t="136441" x="13041313" y="28373388"/>
          <p14:tracePt t="136462" x="13198475" y="28478163"/>
          <p14:tracePt t="136464" x="13303250" y="28478163"/>
          <p14:tracePt t="136477" x="13409613" y="28478163"/>
          <p14:tracePt t="136492" x="13462000" y="28532138"/>
          <p14:tracePt t="136535" x="13514388" y="28532138"/>
          <p14:tracePt t="136628" x="13514388" y="28425775"/>
          <p14:tracePt t="136636" x="13566775" y="28425775"/>
          <p14:tracePt t="136646" x="13566775" y="28373388"/>
          <p14:tracePt t="136903" x="13619163" y="28373388"/>
          <p14:tracePt t="136909" x="13671550" y="28373388"/>
          <p14:tracePt t="136925" x="13830300" y="28373388"/>
          <p14:tracePt t="136943" x="14198600" y="28373388"/>
          <p14:tracePt t="136944" x="14303375" y="28373388"/>
          <p14:tracePt t="136958" x="14619288" y="28373388"/>
          <p14:tracePt t="136975" x="15092363" y="28373388"/>
          <p14:tracePt t="136976" x="15249525" y="28373388"/>
          <p14:tracePt t="136991" x="15565438" y="28373388"/>
          <p14:tracePt t="137008" x="16038513" y="28373388"/>
          <p14:tracePt t="137026" x="16406813" y="28216225"/>
          <p14:tracePt t="137044" x="16668750" y="28216225"/>
          <p14:tracePt t="137062" x="16721138" y="28216225"/>
          <p14:tracePt t="137065" x="16827500" y="28216225"/>
          <p14:tracePt t="137075" x="16984663" y="28216225"/>
          <p14:tracePt t="137094" x="17141825" y="28163838"/>
          <p14:tracePt t="137109" x="17300575" y="28163838"/>
          <p14:tracePt t="137127" x="17510125" y="28057475"/>
          <p14:tracePt t="137129" x="17562513" y="28057475"/>
          <p14:tracePt t="137141" x="17616488" y="28005088"/>
          <p14:tracePt t="137158" x="17721263" y="28005088"/>
          <p14:tracePt t="137194" x="17773650" y="28005088"/>
          <p14:tracePt t="137209" x="17826038" y="28005088"/>
          <p14:tracePt t="137218" x="17878425" y="28005088"/>
          <p14:tracePt t="137228" x="17930813" y="28005088"/>
          <p14:tracePt t="138336" x="17930813" y="28321000"/>
          <p14:tracePt t="138338" x="17826038" y="28478163"/>
          <p14:tracePt t="138344" x="17668875" y="28584525"/>
          <p14:tracePt t="138358" x="17089438" y="29005213"/>
          <p14:tracePt t="138375" x="15986125" y="29794200"/>
          <p14:tracePt t="138377" x="15827375" y="29848175"/>
          <p14:tracePt t="138392" x="15406688" y="30216475"/>
          <p14:tracePt t="138394" x="15301913" y="30373638"/>
          <p14:tracePt t="138408" x="15144750" y="30637163"/>
          <p14:tracePt t="138426" x="14881225" y="30900688"/>
          <p14:tracePt t="138443" x="14828838" y="31110238"/>
          <p14:tracePt t="138459" x="14828838" y="31164213"/>
          <p14:tracePt t="138475" x="14828838" y="31216600"/>
          <p14:tracePt t="138478" x="14828838" y="31268988"/>
          <p14:tracePt t="138492" x="14828838" y="31321375"/>
          <p14:tracePt t="138510" x="14881225" y="31584900"/>
          <p14:tracePt t="138512" x="14986000" y="31637288"/>
          <p14:tracePt t="138525" x="15039975" y="31689675"/>
          <p14:tracePt t="138542" x="15144750" y="31796038"/>
          <p14:tracePt t="138558" x="15197138" y="31953200"/>
          <p14:tracePt t="138576" x="15249525" y="32005588"/>
          <p14:tracePt t="138592" x="15301913" y="32057975"/>
          <p14:tracePt t="138610" x="15354300" y="32321500"/>
          <p14:tracePt t="138624" x="15354300" y="32426275"/>
          <p14:tracePt t="138642" x="15460663" y="32585025"/>
          <p14:tracePt t="138644" x="15513050" y="32637413"/>
          <p14:tracePt t="138658" x="15565438" y="32848550"/>
          <p14:tracePt t="138674" x="15565438" y="33005713"/>
          <p14:tracePt t="138693" x="15565438" y="33269238"/>
          <p14:tracePt t="138709" x="15565438" y="33480375"/>
          <p14:tracePt t="138731" x="15513050" y="33480375"/>
          <p14:tracePt t="138742" x="15513050" y="33585150"/>
          <p14:tracePt t="138744" x="15406688" y="33637538"/>
          <p14:tracePt t="138759" x="15301913" y="33689925"/>
          <p14:tracePt t="138761" x="15249525" y="33689925"/>
          <p14:tracePt t="138776" x="15197138" y="33689925"/>
          <p14:tracePt t="138792" x="15144750" y="33689925"/>
          <p14:tracePt t="138809" x="15092363" y="33532763"/>
          <p14:tracePt t="138825" x="15092363" y="33427988"/>
          <p14:tracePt t="138843" x="15092363" y="33374013"/>
          <p14:tracePt t="138863" x="15092363" y="33321625"/>
          <p14:tracePt t="138881" x="15092363" y="33269238"/>
          <p14:tracePt t="138896" x="15144750" y="33216850"/>
          <p14:tracePt t="138910" x="15197138" y="33164463"/>
          <p14:tracePt t="138926" x="15197138" y="33058100"/>
          <p14:tracePt t="138953" x="15197138" y="33005713"/>
          <p14:tracePt t="139016" x="15197138" y="33112075"/>
          <p14:tracePt t="139022" x="15197138" y="33216850"/>
          <p14:tracePt t="139030" x="15197138" y="33269238"/>
          <p14:tracePt t="139042" x="15197138" y="33321625"/>
          <p14:tracePt t="139059" x="15092363" y="33427988"/>
          <p14:tracePt t="139075" x="15039975" y="33585150"/>
          <p14:tracePt t="139077" x="15039975" y="33637538"/>
          <p14:tracePt t="139105" x="15039975" y="33689925"/>
          <p14:tracePt t="139169" x="15092363" y="33689925"/>
          <p14:tracePt t="139176" x="15197138" y="33532763"/>
          <p14:tracePt t="139179" x="15249525" y="33532763"/>
          <p14:tracePt t="139192" x="15354300" y="33427988"/>
          <p14:tracePt t="139194" x="15513050" y="33321625"/>
          <p14:tracePt t="139209" x="15670213" y="33058100"/>
          <p14:tracePt t="139227" x="15774988" y="32900938"/>
          <p14:tracePt t="139229" x="15774988" y="32848550"/>
          <p14:tracePt t="139241" x="15881350" y="32848550"/>
          <p14:tracePt t="139259" x="16038513" y="32532638"/>
          <p14:tracePt t="139275" x="16090900" y="32426275"/>
          <p14:tracePt t="139279" x="16090900" y="32373888"/>
          <p14:tracePt t="139299" x="16090900" y="32321500"/>
          <p14:tracePt t="139328" x="16090900" y="32216725"/>
          <p14:tracePt t="139335" x="16090900" y="32164338"/>
          <p14:tracePt t="139341" x="16038513" y="32111950"/>
          <p14:tracePt t="139359" x="15986125" y="32057975"/>
          <p14:tracePt t="139375" x="15933738" y="32005588"/>
          <p14:tracePt t="139404" x="15827375" y="32005588"/>
          <p14:tracePt t="139488" x="15881350" y="32005588"/>
          <p14:tracePt t="139671" x="15933738" y="32005588"/>
          <p14:tracePt t="139675" x="15986125" y="32005588"/>
          <p14:tracePt t="139742" x="15986125" y="31953200"/>
          <p14:tracePt t="139829" x="15933738" y="31900813"/>
          <p14:tracePt t="139883" x="15933738" y="31796038"/>
          <p14:tracePt t="139898" x="15933738" y="31742063"/>
          <p14:tracePt t="139910" x="15933738" y="31689675"/>
          <p14:tracePt t="139923" x="15933738" y="31637288"/>
          <p14:tracePt t="139958" x="15933738" y="31584900"/>
          <p14:tracePt t="139969" x="15933738" y="31532513"/>
          <p14:tracePt t="139980" x="15933738" y="31480125"/>
          <p14:tracePt t="140006" x="15933738" y="31426150"/>
          <p14:tracePt t="140010" x="15986125" y="31426150"/>
          <p14:tracePt t="140025" x="15986125" y="31268988"/>
          <p14:tracePt t="140042" x="15986125" y="31164213"/>
          <p14:tracePt t="140058" x="16038513" y="31164213"/>
          <p14:tracePt t="140075" x="16038513" y="31110238"/>
          <p14:tracePt t="140076" x="16090900" y="31110238"/>
          <p14:tracePt t="140092" x="16143288" y="31110238"/>
          <p14:tracePt t="140108" x="16195675" y="31057850"/>
          <p14:tracePt t="140127" x="16300450" y="31005463"/>
          <p14:tracePt t="140421" x="16248063" y="31005463"/>
          <p14:tracePt t="140430" x="16090900" y="31005463"/>
          <p14:tracePt t="140431" x="16038513" y="31057850"/>
          <p14:tracePt t="140441" x="15722600" y="31216600"/>
          <p14:tracePt t="140459" x="15301913" y="31321375"/>
          <p14:tracePt t="140477" x="14933613" y="31532513"/>
          <p14:tracePt t="140478" x="14776450" y="31584900"/>
          <p14:tracePt t="140491" x="14565313" y="31742063"/>
          <p14:tracePt t="140508" x="13882688" y="32005588"/>
          <p14:tracePt t="140510" x="13830300" y="32057975"/>
          <p14:tracePt t="140526" x="13409613" y="32269113"/>
          <p14:tracePt t="140528" x="13303250" y="32269113"/>
          <p14:tracePt t="140541" x="13093700" y="32373888"/>
          <p14:tracePt t="140558" x="12725400" y="32585025"/>
          <p14:tracePt t="140579" x="11988800" y="32742188"/>
          <p14:tracePt t="140591" x="11726863" y="32742188"/>
          <p14:tracePt t="140592" x="11568113" y="32742188"/>
          <p14:tracePt t="140608" x="11147425" y="32848550"/>
          <p14:tracePt t="140625" x="11042650" y="32848550"/>
          <p14:tracePt t="140642" x="10990263" y="32900938"/>
          <p14:tracePt t="140676" x="11095038" y="32900938"/>
          <p14:tracePt t="140693" x="11147425" y="32900938"/>
          <p14:tracePt t="140747" x="11199813" y="32848550"/>
          <p14:tracePt t="140758" x="11253788" y="32742188"/>
          <p14:tracePt t="140774" x="11306175" y="32742188"/>
          <p14:tracePt t="140791" x="11358563" y="32742188"/>
          <p14:tracePt t="140800" x="11410950" y="32742188"/>
          <p14:tracePt t="140809" x="11463338" y="32742188"/>
          <p14:tracePt t="140825" x="11568113" y="32742188"/>
          <p14:tracePt t="140841" x="11674475" y="32742188"/>
          <p14:tracePt t="140843" x="11726863" y="32742188"/>
          <p14:tracePt t="140858" x="11779250" y="32796163"/>
          <p14:tracePt t="140876" x="11988800" y="32953325"/>
          <p14:tracePt t="140892" x="12147550" y="33005713"/>
          <p14:tracePt t="140895" x="12147550" y="33058100"/>
          <p14:tracePt t="140907" x="12252325" y="33269238"/>
          <p14:tracePt t="140927" x="12461875" y="33374013"/>
          <p14:tracePt t="140943" x="12515850" y="33480375"/>
          <p14:tracePt t="140946" x="12568238" y="33585150"/>
          <p14:tracePt t="140959" x="12620625" y="33742313"/>
          <p14:tracePt t="140962" x="12673013" y="33742313"/>
          <p14:tracePt t="140978" x="12725400" y="33848675"/>
          <p14:tracePt t="140992" x="12830175" y="33901063"/>
          <p14:tracePt t="141008" x="12882563" y="33901063"/>
          <p14:tracePt t="141027" x="12936538" y="34005838"/>
          <p14:tracePt t="141030" x="12988925" y="34112200"/>
          <p14:tracePt t="141042" x="13041313" y="34164588"/>
          <p14:tracePt t="141060" x="13041313" y="34216975"/>
          <p14:tracePt t="141076" x="13093700" y="34216975"/>
          <p14:tracePt t="141078" x="13093700" y="34269363"/>
          <p14:tracePt t="141091" x="13093700" y="34321750"/>
          <p14:tracePt t="141109" x="13093700" y="34428113"/>
          <p14:tracePt t="141126" x="13093700" y="34585275"/>
          <p14:tracePt t="141141" x="13093700" y="34690050"/>
          <p14:tracePt t="141159" x="13093700" y="34796413"/>
          <p14:tracePt t="141176" x="13146088" y="34848800"/>
          <p14:tracePt t="141178" x="13146088" y="34901188"/>
          <p14:tracePt t="141191" x="13146088" y="35005963"/>
          <p14:tracePt t="141193" x="13146088" y="35058350"/>
          <p14:tracePt t="141209" x="13146088" y="35112325"/>
          <p14:tracePt t="141226" x="13146088" y="35217100"/>
          <p14:tracePt t="141245" x="13146088" y="35269488"/>
          <p14:tracePt t="141259" x="13146088" y="35321875"/>
          <p14:tracePt t="141261" x="13146088" y="35428238"/>
          <p14:tracePt t="141274" x="13146088" y="35480625"/>
          <p14:tracePt t="141294" x="13093700" y="35690175"/>
          <p14:tracePt t="141308" x="13041313" y="35848925"/>
          <p14:tracePt t="141311" x="12988925" y="35901313"/>
          <p14:tracePt t="141326" x="12882563" y="35953700"/>
          <p14:tracePt t="141342" x="12777788" y="36006088"/>
          <p14:tracePt t="141343" x="12725400" y="36006088"/>
          <p14:tracePt t="141357" x="12725400" y="36058475"/>
          <p14:tracePt t="141374" x="12673013" y="36058475"/>
          <p14:tracePt t="141393" x="12620625" y="36058475"/>
          <p14:tracePt t="141407" x="12568238" y="36058475"/>
          <p14:tracePt t="141425" x="12461875" y="36058475"/>
          <p14:tracePt t="141442" x="12199938" y="36058475"/>
          <p14:tracePt t="141458" x="12147550" y="36006088"/>
          <p14:tracePt t="141475" x="12041188" y="35953700"/>
          <p14:tracePt t="141491" x="11884025" y="35796538"/>
          <p14:tracePt t="141508" x="11884025" y="35585400"/>
          <p14:tracePt t="141510" x="11884025" y="35321875"/>
          <p14:tracePt t="141524" x="11936413" y="34901188"/>
          <p14:tracePt t="141541" x="12252325" y="34374138"/>
          <p14:tracePt t="141558" x="12252325" y="34321750"/>
          <p14:tracePt t="141618" x="12252325" y="34269363"/>
          <p14:tracePt t="141626" x="12357100" y="34216975"/>
          <p14:tracePt t="141642" x="12461875" y="34216975"/>
          <p14:tracePt t="141658" x="12568238" y="34216975"/>
          <p14:tracePt t="141660" x="12620625" y="34216975"/>
          <p14:tracePt t="141674" x="12830175" y="34269363"/>
          <p14:tracePt t="141692" x="12988925" y="34480500"/>
          <p14:tracePt t="141711" x="13146088" y="34690050"/>
          <p14:tracePt t="141727" x="13303250" y="34796413"/>
          <p14:tracePt t="141741" x="13357225" y="34953575"/>
          <p14:tracePt t="141761" x="13409613" y="35005963"/>
          <p14:tracePt t="141762" x="13462000" y="35005963"/>
          <p14:tracePt t="141777" x="13462000" y="35058350"/>
          <p14:tracePt t="141792" x="13514388" y="35164713"/>
          <p14:tracePt t="141808" x="13566775" y="35217100"/>
          <p14:tracePt t="141810" x="13566775" y="35269488"/>
          <p14:tracePt t="141825" x="13566775" y="35374263"/>
          <p14:tracePt t="141827" x="13566775" y="35428238"/>
          <p14:tracePt t="141841" x="13671550" y="35480625"/>
          <p14:tracePt t="141863" x="13671550" y="35533013"/>
          <p14:tracePt t="141935" x="13671550" y="35585400"/>
          <p14:tracePt t="142010" x="13777913" y="35637788"/>
          <p14:tracePt t="142014" x="13830300" y="35637788"/>
          <p14:tracePt t="142024" x="13882688" y="35690175"/>
          <p14:tracePt t="142042" x="13987463" y="35796538"/>
          <p14:tracePt t="142042" x="14092238" y="35796538"/>
          <p14:tracePt t="142060" x="14144625" y="35848925"/>
          <p14:tracePt t="142074" x="14144625" y="35901313"/>
          <p14:tracePt t="142681" x="14144625" y="35953700"/>
          <p14:tracePt t="142738" x="14039850" y="35953700"/>
          <p14:tracePt t="142752" x="13987463" y="35953700"/>
          <p14:tracePt t="142761" x="13935075" y="35953700"/>
          <p14:tracePt t="142776" x="13830300" y="35953700"/>
          <p14:tracePt t="142792" x="13777913" y="35953700"/>
          <p14:tracePt t="142795" x="13723938" y="35953700"/>
          <p14:tracePt t="142809" x="13723938" y="35848925"/>
          <p14:tracePt t="142814" x="13566775" y="35744150"/>
          <p14:tracePt t="142826" x="13514388" y="35637788"/>
          <p14:tracePt t="142828" x="13462000" y="35585400"/>
          <p14:tracePt t="142841" x="13409613" y="35480625"/>
          <p14:tracePt t="142842" x="13357225" y="35428238"/>
          <p14:tracePt t="142860" x="13146088" y="35428238"/>
          <p14:tracePt t="142925" x="13146088" y="35321875"/>
          <p14:tracePt t="142929" x="13146088" y="35269488"/>
          <p14:tracePt t="142930" x="13146088" y="35217100"/>
          <p14:tracePt t="142941" x="13146088" y="35164713"/>
          <p14:tracePt t="142959" x="13409613" y="35058350"/>
          <p14:tracePt t="142960" x="13462000" y="35005963"/>
          <p14:tracePt t="142975" x="13723938" y="34796413"/>
          <p14:tracePt t="142978" x="13777913" y="34744025"/>
          <p14:tracePt t="142982" x="13830300" y="34744025"/>
          <p14:tracePt t="142983" x="13882688" y="34690050"/>
          <p14:tracePt t="142992" x="13935075" y="34637663"/>
          <p14:tracePt t="143009" x="14092238" y="34532888"/>
          <p14:tracePt t="143024" x="14250988" y="34321750"/>
          <p14:tracePt t="143042" x="14355763" y="34216975"/>
          <p14:tracePt t="143059" x="14355763" y="34164588"/>
          <p14:tracePt t="143075" x="14408150" y="34164588"/>
          <p14:tracePt t="143076" x="14408150" y="34112200"/>
          <p14:tracePt t="143096" x="14408150" y="34005838"/>
          <p14:tracePt t="143117" x="14408150" y="33953450"/>
          <p14:tracePt t="143142" x="14408150" y="33901063"/>
          <p14:tracePt t="143154" x="14408150" y="33848675"/>
          <p14:tracePt t="143166" x="14408150" y="33796288"/>
          <p14:tracePt t="143175" x="14408150" y="33742313"/>
          <p14:tracePt t="143192" x="14408150" y="33532763"/>
          <p14:tracePt t="143195" x="14408150" y="33427988"/>
          <p14:tracePt t="143207" x="14408150" y="33269238"/>
          <p14:tracePt t="143224" x="14408150" y="33058100"/>
          <p14:tracePt t="143241" x="14408150" y="32848550"/>
          <p14:tracePt t="143257" x="14355763" y="32637413"/>
          <p14:tracePt t="143274" x="14250988" y="32426275"/>
          <p14:tracePt t="143290" x="14092238" y="32216725"/>
          <p14:tracePt t="143310" x="13935075" y="31848425"/>
          <p14:tracePt t="143324" x="13935075" y="31532513"/>
          <p14:tracePt t="143341" x="13935075" y="30741938"/>
          <p14:tracePt t="143358" x="13882688" y="29900563"/>
          <p14:tracePt t="143374" x="13671550" y="29741813"/>
          <p14:tracePt t="143391" x="13619163" y="29637038"/>
          <p14:tracePt t="143410" x="13357225" y="29373513"/>
          <p14:tracePt t="143412" x="13303250" y="29321125"/>
          <p14:tracePt t="143426" x="13093700" y="29216350"/>
          <p14:tracePt t="143442" x="12882563" y="29109988"/>
          <p14:tracePt t="143458" x="12725400" y="28952825"/>
          <p14:tracePt t="143475" x="12461875" y="28741688"/>
          <p14:tracePt t="143478" x="12357100" y="28689300"/>
          <p14:tracePt t="143491" x="12252325" y="28584525"/>
          <p14:tracePt t="143508" x="12095163" y="28425775"/>
          <p14:tracePt t="143524" x="12041188" y="28373388"/>
          <p14:tracePt t="143541" x="11936413" y="28268613"/>
          <p14:tracePt t="143542" x="11884025" y="28163838"/>
          <p14:tracePt t="143646" x="11884025" y="28321000"/>
          <p14:tracePt t="143651" x="11884025" y="28373388"/>
          <p14:tracePt t="143658" x="11884025" y="28532138"/>
          <p14:tracePt t="143680" x="11884025" y="29532263"/>
          <p14:tracePt t="143690" x="11936413" y="29794200"/>
          <p14:tracePt t="143712" x="12041188" y="30321250"/>
          <p14:tracePt t="143725" x="12041188" y="30373638"/>
          <p14:tracePt t="143726" x="12095163" y="30426025"/>
          <p14:tracePt t="143728" x="12095163" y="30584775"/>
          <p14:tracePt t="143753" x="12199938" y="30795913"/>
          <p14:tracePt t="143759" x="12304713" y="31005463"/>
          <p14:tracePt t="143763" x="12304713" y="31057850"/>
          <p14:tracePt t="143774" x="12357100" y="31164213"/>
          <p14:tracePt t="143792" x="12461875" y="31637288"/>
          <p14:tracePt t="143794" x="12461875" y="31742063"/>
          <p14:tracePt t="143807" x="12461875" y="32005588"/>
          <p14:tracePt t="143824" x="12568238" y="32689800"/>
          <p14:tracePt t="143825" x="12568238" y="32848550"/>
          <p14:tracePt t="143843" x="12568238" y="33321625"/>
          <p14:tracePt t="143845" x="12568238" y="33427988"/>
          <p14:tracePt t="143857" x="12568238" y="33637538"/>
          <p14:tracePt t="143875" x="12568238" y="34112200"/>
          <p14:tracePt t="143877" x="12568238" y="34269363"/>
          <p14:tracePt t="143890" x="12568238" y="34585275"/>
          <p14:tracePt t="143910" x="12568238" y="34953575"/>
          <p14:tracePt t="143924" x="12461875" y="35058350"/>
          <p14:tracePt t="143942" x="12461875" y="35164713"/>
          <p14:tracePt t="143961" x="12461875" y="35321875"/>
          <p14:tracePt t="143974" x="12461875" y="35428238"/>
          <p14:tracePt t="143977" x="12461875" y="35533013"/>
          <p14:tracePt t="143991" x="12461875" y="35744150"/>
          <p14:tracePt t="144008" x="12461875" y="35901313"/>
          <p14:tracePt t="144029" x="12409488" y="36058475"/>
          <p14:tracePt t="144043" x="12409488" y="36112450"/>
          <p14:tracePt t="144063" x="12409488" y="36164838"/>
          <p14:tracePt t="144077" x="12409488" y="36269613"/>
          <p14:tracePt t="144091" x="12409488" y="36374388"/>
          <p14:tracePt t="144108" x="12620625" y="36637913"/>
          <p14:tracePt t="144127" x="12673013" y="36744275"/>
          <p14:tracePt t="144145" x="12725400" y="36796663"/>
          <p14:tracePt t="144168" x="12777788" y="36796663"/>
          <p14:tracePt t="144182" x="12882563" y="36953825"/>
          <p14:tracePt t="144192" x="12988925" y="36953825"/>
          <p14:tracePt t="144208" x="13093700" y="37060188"/>
          <p14:tracePt t="144224" x="13198475" y="37112575"/>
          <p14:tracePt t="144241" x="13303250" y="37164963"/>
          <p14:tracePt t="144257" x="13409613" y="37164963"/>
          <p14:tracePt t="144258" x="13462000" y="37164963"/>
          <p14:tracePt t="144274" x="13619163" y="37164963"/>
          <p14:tracePt t="144293" x="13723938" y="37217350"/>
          <p14:tracePt t="144308" x="13830300" y="37269738"/>
          <p14:tracePt t="144330" x="13882688" y="37269738"/>
          <p14:tracePt t="144804" x="13935075" y="37269738"/>
          <p14:tracePt t="144808" x="13987463" y="37269738"/>
          <p14:tracePt t="144825" x="14039850" y="37269738"/>
          <p14:tracePt t="145691" x="14092238" y="37269738"/>
          <p14:tracePt t="145698" x="14144625" y="37217350"/>
          <p14:tracePt t="145707" x="14144625" y="37164963"/>
          <p14:tracePt t="145726" x="14144625" y="37112575"/>
          <p14:tracePt t="145741" x="14144625" y="37006213"/>
          <p14:tracePt t="145758" x="14144625" y="36901438"/>
          <p14:tracePt t="145759" x="14144625" y="36849050"/>
          <p14:tracePt t="145774" x="14144625" y="36744275"/>
          <p14:tracePt t="145792" x="14144625" y="36637913"/>
          <p14:tracePt t="145807" x="14144625" y="36585525"/>
          <p14:tracePt t="145824" x="14144625" y="36428363"/>
          <p14:tracePt t="145842" x="14144625" y="36322000"/>
          <p14:tracePt t="145857" x="14144625" y="36217225"/>
          <p14:tracePt t="145859" x="14144625" y="36164838"/>
          <p14:tracePt t="145874" x="14144625" y="35953700"/>
          <p14:tracePt t="145891" x="14144625" y="35901313"/>
          <p14:tracePt t="146271" x="14250988" y="35848925"/>
          <p14:tracePt t="146278" x="14303375" y="35796538"/>
          <p14:tracePt t="146291" x="14355763" y="35744150"/>
          <p14:tracePt t="146308" x="14408150" y="35690175"/>
          <p14:tracePt t="146337" x="14408150" y="35585400"/>
          <p14:tracePt t="146364" x="14460538" y="35533013"/>
          <p14:tracePt t="146406" x="14460538" y="35480625"/>
          <p14:tracePt t="146410" x="14460538" y="35428238"/>
          <p14:tracePt t="146424" x="14512925" y="35374263"/>
          <p14:tracePt t="146441" x="14724063" y="35374263"/>
          <p14:tracePt t="146458" x="14828838" y="35112325"/>
          <p14:tracePt t="146459" x="14881225" y="35112325"/>
          <p14:tracePt t="146474" x="14881225" y="35058350"/>
          <p14:tracePt t="146497" x="14881225" y="35005963"/>
          <p14:tracePt t="146518" x="14881225" y="34953575"/>
          <p14:tracePt t="146632" x="14881225" y="34901188"/>
          <p14:tracePt t="146646" x="14881225" y="34848800"/>
          <p14:tracePt t="146655" x="14828838" y="34848800"/>
          <p14:tracePt t="146662" x="14671675" y="34744025"/>
          <p14:tracePt t="146674" x="14619288" y="34744025"/>
          <p14:tracePt t="146675" x="14565313" y="34744025"/>
          <p14:tracePt t="146690" x="14355763" y="34690050"/>
          <p14:tracePt t="146691" x="14303375" y="34637663"/>
          <p14:tracePt t="146707" x="14198600" y="34585275"/>
          <p14:tracePt t="146724" x="13987463" y="34585275"/>
          <p14:tracePt t="146740" x="13723938" y="34532888"/>
          <p14:tracePt t="146757" x="13566775" y="34532888"/>
          <p14:tracePt t="146759" x="13409613" y="34532888"/>
          <p14:tracePt t="146760" x="13357225" y="34532888"/>
          <p14:tracePt t="146774" x="13093700" y="34532888"/>
          <p14:tracePt t="146792" x="12777788" y="34480500"/>
          <p14:tracePt t="146795" x="12725400" y="34480500"/>
          <p14:tracePt t="146807" x="12620625" y="34480500"/>
          <p14:tracePt t="146810" x="12515850" y="34480500"/>
          <p14:tracePt t="146825" x="12409488" y="34374138"/>
          <p14:tracePt t="146842" x="12304713" y="34374138"/>
          <p14:tracePt t="146858" x="12252325" y="34374138"/>
          <p14:tracePt t="146861" x="12199938" y="34374138"/>
          <p14:tracePt t="146879" x="12199938" y="34480500"/>
          <p14:tracePt t="146880" x="12199938" y="34532888"/>
          <p14:tracePt t="146890" x="12199938" y="34637663"/>
          <p14:tracePt t="146908" x="12304713" y="35269488"/>
          <p14:tracePt t="146926" x="12673013" y="35690175"/>
          <p14:tracePt t="146931" x="13041313" y="36058475"/>
          <p14:tracePt t="146940" x="13303250" y="36217225"/>
          <p14:tracePt t="146958" x="13830300" y="36585525"/>
          <p14:tracePt t="146959" x="13882688" y="36637913"/>
          <p14:tracePt t="146974" x="14039850" y="36744275"/>
          <p14:tracePt t="146976" x="14092238" y="36796663"/>
          <p14:tracePt t="146990" x="14144625" y="36901438"/>
          <p14:tracePt t="147007" x="14303375" y="37112575"/>
          <p14:tracePt t="147024" x="14355763" y="37217350"/>
          <p14:tracePt t="147041" x="14408150" y="37217350"/>
          <p14:tracePt t="147082" x="14460538" y="37217350"/>
          <p14:tracePt t="147095" x="14512925" y="37217350"/>
          <p14:tracePt t="147102" x="14565313" y="37217350"/>
          <p14:tracePt t="147110" x="14671675" y="37217350"/>
          <p14:tracePt t="147123" x="14828838" y="37217350"/>
          <p14:tracePt t="147141" x="15144750" y="37164963"/>
          <p14:tracePt t="147144" x="15197138" y="37112575"/>
          <p14:tracePt t="147146" x="15249525" y="37112575"/>
          <p14:tracePt t="147148" x="15301913" y="37006213"/>
          <p14:tracePt t="147157" x="15354300" y="36953825"/>
          <p14:tracePt t="147174" x="15565438" y="36849050"/>
          <p14:tracePt t="147290" x="15617825" y="36849050"/>
          <p14:tracePt t="147298" x="15670213" y="36849050"/>
          <p14:tracePt t="147307" x="15722600" y="36849050"/>
          <p14:tracePt t="147324" x="15774988" y="36849050"/>
          <p14:tracePt t="147473" x="15881350" y="36849050"/>
          <p14:tracePt t="147511" x="15881350" y="36901438"/>
          <p14:tracePt t="147518" x="15827375" y="36901438"/>
          <p14:tracePt t="147525" x="15774988" y="36901438"/>
          <p14:tracePt t="147712" x="15774988" y="36953825"/>
          <p14:tracePt t="147805" x="15881350" y="36953825"/>
          <p14:tracePt t="147829" x="15933738" y="36953825"/>
          <p14:tracePt t="147861" x="15986125" y="36953825"/>
          <p14:tracePt t="148044" x="16038513" y="36953825"/>
          <p14:tracePt t="148096" x="16090900" y="36953825"/>
          <p14:tracePt t="148445" x="16143288" y="37060188"/>
          <p14:tracePt t="148451" x="16248063" y="37112575"/>
          <p14:tracePt t="148456" x="16354425" y="37112575"/>
          <p14:tracePt t="148473" x="16406813" y="37164963"/>
          <p14:tracePt t="151587" x="16300450" y="37164963"/>
          <p14:tracePt t="151596" x="16195675" y="37164963"/>
          <p14:tracePt t="151606" x="16143288" y="37112575"/>
          <p14:tracePt t="151623" x="16090900" y="37112575"/>
          <p14:tracePt t="151640" x="16038513" y="37006213"/>
          <p14:tracePt t="151657" x="15933738" y="37006213"/>
          <p14:tracePt t="151674" x="15774988" y="37006213"/>
          <p14:tracePt t="151675" x="15722600" y="37006213"/>
          <p14:tracePt t="151692" x="15617825" y="37060188"/>
          <p14:tracePt t="151706" x="15565438" y="37112575"/>
          <p14:tracePt t="151725" x="15565438" y="37164963"/>
          <p14:tracePt t="151744" x="15565438" y="37322125"/>
          <p14:tracePt t="151756" x="15565438" y="37374513"/>
          <p14:tracePt t="151774" x="15406688" y="37533263"/>
          <p14:tracePt t="151775" x="15354300" y="37585650"/>
          <p14:tracePt t="151776" x="15301913" y="37638038"/>
          <p14:tracePt t="151794" x="15144750" y="37690425"/>
          <p14:tracePt t="151814" x="15092363" y="37690425"/>
          <p14:tracePt t="151825" x="14933613" y="37744400"/>
          <p14:tracePt t="151840" x="14776450" y="37849175"/>
          <p14:tracePt t="151856" x="14512925" y="38112700"/>
          <p14:tracePt t="151872" x="14144625" y="38322250"/>
          <p14:tracePt t="151890" x="13777913" y="38428613"/>
          <p14:tracePt t="151907" x="13146088" y="38638163"/>
          <p14:tracePt t="151924" x="12725400" y="38690550"/>
          <p14:tracePt t="151925" x="12568238" y="38796913"/>
          <p14:tracePt t="151940" x="11936413" y="39060438"/>
          <p14:tracePt t="151957" x="11358563" y="39269988"/>
          <p14:tracePt t="151974" x="10674350" y="39638288"/>
          <p14:tracePt t="151976" x="10569575" y="39744650"/>
          <p14:tracePt t="151991" x="10253663" y="40006588"/>
          <p14:tracePt t="152037" x="10253663" y="40060563"/>
          <p14:tracePt t="152049" x="10253663" y="40112950"/>
          <p14:tracePt t="152058" x="10306050" y="40165338"/>
          <p14:tracePt t="152060" x="10412413" y="40165338"/>
          <p14:tracePt t="152073" x="10569575" y="40217725"/>
          <p14:tracePt t="152090" x="10885488" y="40217725"/>
          <p14:tracePt t="152091" x="11042650" y="40217725"/>
          <p14:tracePt t="152107" x="11358563" y="40217725"/>
          <p14:tracePt t="152124" x="11988800" y="40217725"/>
          <p14:tracePt t="152126" x="12252325" y="40217725"/>
          <p14:tracePt t="152142" x="12725400" y="40112950"/>
          <p14:tracePt t="152157" x="12988925" y="40006588"/>
          <p14:tracePt t="152159" x="13041313" y="40006588"/>
          <p14:tracePt t="152174" x="13357225" y="39901813"/>
          <p14:tracePt t="152176" x="13409613" y="39849425"/>
          <p14:tracePt t="152189" x="13723938" y="39692263"/>
          <p14:tracePt t="152208" x="14460538" y="39112825"/>
          <p14:tracePt t="152224" x="14776450" y="38849300"/>
          <p14:tracePt t="152226" x="14881225" y="38638163"/>
          <p14:tracePt t="152240" x="14933613" y="38428613"/>
          <p14:tracePt t="152257" x="14828838" y="38165088"/>
          <p14:tracePt t="152273" x="14512925" y="37796788"/>
          <p14:tracePt t="152274" x="14408150" y="37744400"/>
          <p14:tracePt t="152291" x="13987463" y="37374513"/>
          <p14:tracePt t="152309" x="13462000" y="36849050"/>
          <p14:tracePt t="152326" x="13198475" y="36533138"/>
          <p14:tracePt t="152328" x="13093700" y="36269613"/>
          <p14:tracePt t="152340" x="12988925" y="36006088"/>
          <p14:tracePt t="152358" x="12936538" y="35848925"/>
          <p14:tracePt t="152359" x="12936538" y="35796538"/>
          <p14:tracePt t="152374" x="12936538" y="35637788"/>
          <p14:tracePt t="152391" x="12936538" y="35585400"/>
          <p14:tracePt t="152394" x="12988925" y="35585400"/>
          <p14:tracePt t="152407" x="13093700" y="35585400"/>
          <p14:tracePt t="152424" x="13303250" y="35585400"/>
          <p14:tracePt t="152425" x="13357225" y="35585400"/>
          <p14:tracePt t="152426" x="13409613" y="35585400"/>
          <p14:tracePt t="152442" x="13462000" y="35637788"/>
          <p14:tracePt t="152459" x="13514388" y="35637788"/>
          <p14:tracePt t="152460" x="13566775" y="35637788"/>
          <p14:tracePt t="152473" x="13723938" y="35690175"/>
          <p14:tracePt t="152491" x="14144625" y="35690175"/>
          <p14:tracePt t="152493" x="14198600" y="35690175"/>
          <p14:tracePt t="152506" x="14512925" y="35690175"/>
          <p14:tracePt t="152524" x="14828838" y="35744150"/>
          <p14:tracePt t="152526" x="14933613" y="35796538"/>
          <p14:tracePt t="152540" x="15092363" y="35901313"/>
          <p14:tracePt t="152557" x="15144750" y="35953700"/>
          <p14:tracePt t="152654" x="15197138" y="35953700"/>
          <p14:tracePt t="153191" x="15249525" y="35953700"/>
          <p14:tracePt t="153324" x="15301913" y="35953700"/>
          <p14:tracePt t="153362" x="15301913" y="36006088"/>
          <p14:tracePt t="153369" x="15354300" y="36006088"/>
          <p14:tracePt t="153382" x="15460663" y="36006088"/>
          <p14:tracePt t="153392" x="15513050" y="36006088"/>
          <p14:tracePt t="153411" x="15565438" y="36058475"/>
          <p14:tracePt t="153436" x="15565438" y="36112450"/>
          <p14:tracePt t="153456" x="15565438" y="36164838"/>
          <p14:tracePt t="153476" x="15565438" y="36217225"/>
          <p14:tracePt t="153492" x="15565438" y="36322000"/>
          <p14:tracePt t="153517" x="15513050" y="36322000"/>
          <p14:tracePt t="153522" x="15513050" y="36374388"/>
          <p14:tracePt t="153542" x="15513050" y="36428363"/>
          <p14:tracePt t="153557" x="15513050" y="36480750"/>
          <p14:tracePt t="153574" x="15406688" y="36480750"/>
          <p14:tracePt t="153605" x="15354300" y="36533138"/>
          <p14:tracePt t="153611" x="15301913" y="36533138"/>
          <p14:tracePt t="153625" x="15249525" y="36585525"/>
          <p14:tracePt t="153628" x="15197138" y="36585525"/>
          <p14:tracePt t="153645" x="15144750" y="36637913"/>
          <p14:tracePt t="153658" x="15092363" y="36637913"/>
          <p14:tracePt t="153673" x="15092363" y="36744275"/>
          <p14:tracePt t="153711" x="14986000" y="36796663"/>
          <p14:tracePt t="153728" x="14933613" y="36796663"/>
          <p14:tracePt t="153736" x="14933613" y="36849050"/>
          <p14:tracePt t="153742" x="14881225" y="36849050"/>
          <p14:tracePt t="153757" x="14881225" y="36901438"/>
          <p14:tracePt t="153803" x="14881225" y="36953825"/>
          <p14:tracePt t="153817" x="14881225" y="37006213"/>
          <p14:tracePt t="153828" x="14881225" y="37060188"/>
          <p14:tracePt t="153839" x="14881225" y="37164963"/>
          <p14:tracePt t="153857" x="14881225" y="37217350"/>
          <p14:tracePt t="153875" x="14881225" y="37322125"/>
          <p14:tracePt t="153889" x="14881225" y="37374513"/>
          <p14:tracePt t="153907" x="14933613" y="37428488"/>
          <p14:tracePt t="153923" x="15092363" y="37533263"/>
          <p14:tracePt t="153926" x="15144750" y="37533263"/>
          <p14:tracePt t="153940" x="15197138" y="37638038"/>
          <p14:tracePt t="153957" x="15249525" y="37690425"/>
          <p14:tracePt t="153974" x="15301913" y="37690425"/>
          <p14:tracePt t="153994" x="15460663" y="37744400"/>
          <p14:tracePt t="153996" x="15460663" y="37796788"/>
          <p14:tracePt t="154006" x="15513050" y="37796788"/>
          <p14:tracePt t="154025" x="15565438" y="37849175"/>
          <p14:tracePt t="154029" x="15617825" y="37849175"/>
          <p14:tracePt t="154040" x="15670213" y="37849175"/>
          <p14:tracePt t="154058" x="15722600" y="37849175"/>
          <p14:tracePt t="154124" x="15774988" y="37849175"/>
          <p14:tracePt t="154208" x="15774988" y="37796788"/>
          <p14:tracePt t="154217" x="15774988" y="37744400"/>
          <p14:tracePt t="154230" x="15774988" y="37690425"/>
          <p14:tracePt t="154289" x="15774988" y="37585650"/>
          <p14:tracePt t="154328" x="15827375" y="37585650"/>
          <p14:tracePt t="154329" x="15827375" y="37533263"/>
          <p14:tracePt t="154337" x="15933738" y="37480875"/>
          <p14:tracePt t="154342" x="15986125" y="37480875"/>
          <p14:tracePt t="154361" x="16090900" y="37322125"/>
          <p14:tracePt t="154374" x="16090900" y="37269738"/>
          <p14:tracePt t="154396" x="16143288" y="37269738"/>
          <p14:tracePt t="154407" x="16143288" y="37217350"/>
          <p14:tracePt t="154425" x="16143288" y="37112575"/>
          <p14:tracePt t="154444" x="16195675" y="37006213"/>
          <p14:tracePt t="154447" x="16195675" y="36953825"/>
          <p14:tracePt t="154817" x="16354425" y="36901438"/>
          <p14:tracePt t="154820" x="16354425" y="36849050"/>
          <p14:tracePt t="154824" x="16406813" y="36849050"/>
          <p14:tracePt t="154830" x="16406813" y="36796663"/>
          <p14:tracePt t="154840" x="16459200" y="36796663"/>
          <p14:tracePt t="154856" x="16511588" y="36690300"/>
          <p14:tracePt t="154876" x="16616363" y="36637913"/>
          <p14:tracePt t="154891" x="16668750" y="36585525"/>
          <p14:tracePt t="154965" x="16775113" y="36585525"/>
          <p14:tracePt t="154976" x="16775113" y="36533138"/>
          <p14:tracePt t="154984" x="16827500" y="36533138"/>
          <p14:tracePt t="154990" x="16879888" y="36533138"/>
          <p14:tracePt t="155006" x="16932275" y="36480750"/>
          <p14:tracePt t="155032" x="16932275" y="36428363"/>
          <p14:tracePt t="155132" x="16932275" y="36374388"/>
          <p14:tracePt t="155137" x="16932275" y="36269613"/>
          <p14:tracePt t="155143" x="16932275" y="36217225"/>
          <p14:tracePt t="155156" x="16932275" y="36164838"/>
          <p14:tracePt t="155175" x="16932275" y="36112450"/>
          <p14:tracePt t="155177" x="16932275" y="36058475"/>
          <p14:tracePt t="155193" x="17037050" y="35848925"/>
          <p14:tracePt t="155195" x="17089438" y="35848925"/>
          <p14:tracePt t="155210" x="17300575" y="35637788"/>
          <p14:tracePt t="155228" x="17405350" y="35585400"/>
          <p14:tracePt t="155272" x="17352963" y="35585400"/>
          <p14:tracePt t="155280" x="17300575" y="35585400"/>
          <p14:tracePt t="155655" x="17300575" y="35637788"/>
          <p14:tracePt t="155665" x="17300575" y="35690175"/>
          <p14:tracePt t="155677" x="17300575" y="35744150"/>
          <p14:tracePt t="155690" x="17248188" y="35796538"/>
          <p14:tracePt t="155694" x="17248188" y="35901313"/>
          <p14:tracePt t="155706" x="17141825" y="36006088"/>
          <p14:tracePt t="155724" x="17089438" y="36112450"/>
          <p14:tracePt t="155730" x="16984663" y="36322000"/>
          <p14:tracePt t="155743" x="16932275" y="36374388"/>
          <p14:tracePt t="155756" x="16827500" y="36480750"/>
          <p14:tracePt t="155773" x="16668750" y="36744275"/>
          <p14:tracePt t="155789" x="16563975" y="36849050"/>
          <p14:tracePt t="155805" x="16406813" y="36953825"/>
          <p14:tracePt t="155822" x="16406813" y="37006213"/>
          <p14:tracePt t="157046" x="16248063" y="37006213"/>
          <p14:tracePt t="157060" x="16195675" y="37006213"/>
          <p14:tracePt t="157066" x="16143288" y="37006213"/>
          <p14:tracePt t="157072" x="16090900" y="37006213"/>
          <p14:tracePt t="157089" x="15986125" y="37006213"/>
          <p14:tracePt t="157106" x="15827375" y="37006213"/>
          <p14:tracePt t="157107" x="15774988" y="37006213"/>
          <p14:tracePt t="157124" x="15722600" y="37006213"/>
          <p14:tracePt t="157356" x="15774988" y="37006213"/>
          <p14:tracePt t="157362" x="15827375" y="36953825"/>
          <p14:tracePt t="157482" x="15774988" y="37006213"/>
          <p14:tracePt t="157487" x="15722600" y="37060188"/>
          <p14:tracePt t="157495" x="15617825" y="37269738"/>
          <p14:tracePt t="157506" x="15460663" y="37374513"/>
          <p14:tracePt t="157508" x="15406688" y="37428488"/>
          <p14:tracePt t="157523" x="15301913" y="37638038"/>
          <p14:tracePt t="157540" x="14986000" y="37901563"/>
          <p14:tracePt t="157559" x="14933613" y="37953950"/>
          <p14:tracePt t="157588" x="14881225" y="37953950"/>
          <p14:tracePt t="157602" x="14828838" y="37953950"/>
          <p14:tracePt t="157640" x="14828838" y="38006338"/>
          <p14:tracePt t="157647" x="14724063" y="38006338"/>
          <p14:tracePt t="157780" x="14724063" y="38060313"/>
          <p14:tracePt t="157803" x="14776450" y="38112700"/>
          <p14:tracePt t="157809" x="14776450" y="38165088"/>
          <p14:tracePt t="157810" x="14828838" y="38165088"/>
          <p14:tracePt t="157824" x="14881225" y="38322250"/>
          <p14:tracePt t="157841" x="14986000" y="38481000"/>
          <p14:tracePt t="157856" x="14986000" y="38533388"/>
          <p14:tracePt t="157875" x="15039975" y="38744525"/>
          <p14:tracePt t="157891" x="15092363" y="38796913"/>
          <p14:tracePt t="157945" x="15197138" y="38796913"/>
          <p14:tracePt t="158103" x="15249525" y="38796913"/>
          <p14:tracePt t="158215" x="15301913" y="38796913"/>
          <p14:tracePt t="158227" x="15354300" y="38796913"/>
          <p14:tracePt t="158231" x="15406688" y="38796913"/>
          <p14:tracePt t="158256" x="15406688" y="38744525"/>
          <p14:tracePt t="158379" x="15460663" y="38744525"/>
          <p14:tracePt t="158578" x="15460663" y="38638163"/>
          <p14:tracePt t="158914" x="15513050" y="38638163"/>
          <p14:tracePt t="158922" x="15513050" y="38585775"/>
          <p14:tracePt t="158941" x="15565438" y="38585775"/>
          <p14:tracePt t="158946" x="15565438" y="38533388"/>
          <p14:tracePt t="159113" x="15565438" y="38481000"/>
          <p14:tracePt t="159121" x="15670213" y="38481000"/>
          <p14:tracePt t="159126" x="15670213" y="38428613"/>
          <p14:tracePt t="159242" x="15722600" y="38428613"/>
          <p14:tracePt t="159247" x="15722600" y="38376225"/>
          <p14:tracePt t="159257" x="15722600" y="38322250"/>
          <p14:tracePt t="159281" x="15722600" y="38217475"/>
          <p14:tracePt t="159305" x="15722600" y="38165088"/>
          <p14:tracePt t="159327" x="15722600" y="38112700"/>
          <p14:tracePt t="159339" x="15722600" y="38060313"/>
          <p14:tracePt t="159350" x="15722600" y="38006338"/>
          <p14:tracePt t="159360" x="15722600" y="37953950"/>
          <p14:tracePt t="159372" x="15722600" y="37796788"/>
          <p14:tracePt t="159389" x="15617825" y="37690425"/>
          <p14:tracePt t="159407" x="15565438" y="37638038"/>
          <p14:tracePt t="159409" x="15565438" y="37585650"/>
          <p14:tracePt t="159434" x="15513050" y="37585650"/>
          <p14:tracePt t="159468" x="15513050" y="37533263"/>
          <p14:tracePt t="159496" x="15460663" y="37533263"/>
          <p14:tracePt t="161020" x="15513050" y="37480875"/>
          <p14:tracePt t="161026" x="15565438" y="37374513"/>
          <p14:tracePt t="161040" x="15722600" y="37322125"/>
          <p14:tracePt t="161042" x="15774988" y="37269738"/>
          <p14:tracePt t="161057" x="15986125" y="37112575"/>
          <p14:tracePt t="161073" x="16300450" y="36849050"/>
          <p14:tracePt t="161089" x="16984663" y="36269613"/>
          <p14:tracePt t="161107" x="18246725" y="34901188"/>
          <p14:tracePt t="161122" x="18930938" y="34058225"/>
          <p14:tracePt t="161139" x="20297775" y="32585025"/>
          <p14:tracePt t="161140" x="20718463" y="32057975"/>
          <p14:tracePt t="161156" x="21717000" y="30426025"/>
          <p14:tracePt t="161156" x="22137688" y="29794200"/>
          <p14:tracePt t="161158" x="22558375" y="29163963"/>
          <p14:tracePt t="161171" x="23610888" y="27532013"/>
          <p14:tracePt t="161189" x="24714200" y="25846088"/>
          <p14:tracePt t="161205" x="25187275" y="25057100"/>
          <p14:tracePt t="161222" x="25241250" y="24952325"/>
          <p14:tracePt t="161239" x="25241250" y="24899938"/>
          <p14:tracePt t="161262" x="25241250" y="24793575"/>
          <p14:tracePt t="161275" x="25241250" y="24530050"/>
          <p14:tracePt t="161288" x="25241250" y="24215725"/>
          <p14:tracePt t="161306" x="25241250" y="23741063"/>
          <p14:tracePt t="161308" x="25241250" y="23688675"/>
          <p14:tracePt t="161322" x="25241250" y="23425150"/>
          <p14:tracePt t="161339" x="25241250" y="23372763"/>
          <p14:tracePt t="161356" x="25241250" y="23320375"/>
          <p14:tracePt t="161375" x="25241250" y="23004463"/>
          <p14:tracePt t="161376" x="25241250" y="22952075"/>
          <p14:tracePt t="161389" x="25241250" y="22845713"/>
          <p14:tracePt t="161391" x="25241250" y="22636163"/>
          <p14:tracePt t="161408" x="25241250" y="22477413"/>
          <p14:tracePt t="161423" x="25134888" y="22267863"/>
          <p14:tracePt t="161426" x="25082500" y="22267863"/>
          <p14:tracePt t="161439" x="24925338" y="22213888"/>
          <p14:tracePt t="161456" x="24714200" y="22161500"/>
          <p14:tracePt t="161458" x="24661813" y="22161500"/>
          <p14:tracePt t="161472" x="24504650" y="22161500"/>
          <p14:tracePt t="161473" x="24452263" y="22161500"/>
          <p14:tracePt t="161574" x="24399875" y="22161500"/>
          <p14:tracePt t="161578" x="24345900" y="22161500"/>
          <p14:tracePt t="161589" x="24293513" y="22161500"/>
          <p14:tracePt t="161606" x="24083963" y="22320250"/>
          <p14:tracePt t="161939" x="24031575" y="22213888"/>
          <p14:tracePt t="161942" x="24031575" y="22056725"/>
          <p14:tracePt t="161946" x="24031575" y="21845588"/>
          <p14:tracePt t="161957" x="24241125" y="20635913"/>
          <p14:tracePt t="161978" x="24504650" y="18056225"/>
          <p14:tracePt t="161989" x="24504650" y="17213263"/>
          <p14:tracePt t="162006" x="24241125" y="15319375"/>
          <p14:tracePt t="162022" x="24031575" y="14844713"/>
          <p14:tracePt t="162040" x="23872825" y="14160500"/>
          <p14:tracePt t="162055" x="23820438" y="14003338"/>
          <p14:tracePt t="162073" x="23768050" y="13792200"/>
          <p14:tracePt t="162104" x="23768050" y="13739813"/>
          <p14:tracePt t="162122" x="23768050" y="13687425"/>
          <p14:tracePt t="162142" x="23715663" y="13633450"/>
          <p14:tracePt t="162146" x="23610888" y="13528675"/>
          <p14:tracePt t="162158" x="23558500" y="13528675"/>
          <p14:tracePt t="162172" x="23399750" y="13528675"/>
          <p14:tracePt t="162173" x="23347363" y="13476288"/>
          <p14:tracePt t="162189" x="23190200" y="13423900"/>
          <p14:tracePt t="162205" x="23031450" y="13423900"/>
          <p14:tracePt t="162222" x="22769513" y="13371513"/>
          <p14:tracePt t="162239" x="22558375" y="13371513"/>
          <p14:tracePt t="162256" x="22348825" y="13317538"/>
          <p14:tracePt t="162273" x="22296438" y="13265150"/>
          <p14:tracePt t="162291" x="22190075" y="13265150"/>
          <p14:tracePt t="162309" x="22032913" y="13212763"/>
          <p14:tracePt t="162310" x="21980525" y="13212763"/>
          <p14:tracePt t="162322" x="21875750" y="13055600"/>
          <p14:tracePt t="162340" x="21875750" y="12896850"/>
          <p14:tracePt t="162356" x="21928138" y="12739688"/>
          <p14:tracePt t="162357" x="21928138" y="12633325"/>
          <p14:tracePt t="162372" x="22085300" y="12423775"/>
          <p14:tracePt t="162373" x="22137688" y="12317413"/>
          <p14:tracePt t="162391" x="22453600" y="11791950"/>
          <p14:tracePt t="162405" x="22664738" y="11528425"/>
          <p14:tracePt t="162424" x="22926675" y="11264900"/>
          <p14:tracePt t="162439" x="23031450" y="11001375"/>
          <p14:tracePt t="162440" x="23031450" y="10948988"/>
          <p14:tracePt t="162442" x="23085425" y="10948988"/>
          <p14:tracePt t="162458" x="23137813" y="10896600"/>
          <p14:tracePt t="162459" x="23137813" y="10844213"/>
          <p14:tracePt t="162472" x="23242588" y="10685463"/>
          <p14:tracePt t="162489" x="23242588" y="10580688"/>
          <p14:tracePt t="162490" x="23242588" y="10528300"/>
          <p14:tracePt t="162491" x="23294975" y="10475913"/>
          <p14:tracePt t="162507" x="23399750" y="10212388"/>
          <p14:tracePt t="162508" x="23399750" y="10160000"/>
          <p14:tracePt t="162522" x="23506113" y="10001250"/>
          <p14:tracePt t="162539" x="23558500" y="9844088"/>
          <p14:tracePt t="162555" x="23558500" y="9791700"/>
          <p14:tracePt t="162558" x="23558500" y="9739313"/>
          <p14:tracePt t="162572" x="23558500" y="9685338"/>
          <p14:tracePt t="162589" x="23558500" y="9632950"/>
          <p14:tracePt t="163155" x="23506113" y="9685338"/>
          <p14:tracePt t="163161" x="23506113" y="9739313"/>
          <p14:tracePt t="163264" x="23506113" y="9791700"/>
          <p14:tracePt t="163326" x="23506113" y="9739313"/>
          <p14:tracePt t="163332" x="23506113" y="9685338"/>
          <p14:tracePt t="163348" x="23506113" y="9632950"/>
          <p14:tracePt t="163357" x="23558500" y="9580563"/>
          <p14:tracePt t="163371" x="23558500" y="9528175"/>
          <p14:tracePt t="163389" x="23558500" y="9369425"/>
          <p14:tracePt t="163405" x="23558500" y="9317038"/>
          <p14:tracePt t="163852" x="23506113" y="9264650"/>
          <p14:tracePt t="163858" x="23347363" y="9264650"/>
          <p14:tracePt t="163872" x="23190200" y="9212263"/>
          <p14:tracePt t="163889" x="23085425" y="9159875"/>
          <p14:tracePt t="164011" x="23190200" y="9053513"/>
          <p14:tracePt t="164014" x="23242588" y="9001125"/>
          <p14:tracePt t="164021" x="23347363" y="8948738"/>
          <p14:tracePt t="164041" x="23558500" y="8948738"/>
          <p14:tracePt t="164055" x="23610888" y="8948738"/>
          <p14:tracePt t="164082" x="23663275" y="8948738"/>
          <p14:tracePt t="164092" x="23715663" y="8948738"/>
          <p14:tracePt t="164106" x="23768050" y="8948738"/>
          <p14:tracePt t="164131" x="23820438" y="8948738"/>
          <p14:tracePt t="164138" x="23925213" y="8948738"/>
          <p14:tracePt t="164155" x="24083963" y="8948738"/>
          <p14:tracePt t="164172" x="24188738" y="8948738"/>
          <p14:tracePt t="164174" x="24241125" y="8948738"/>
          <p14:tracePt t="164189" x="24399875" y="8948738"/>
          <p14:tracePt t="164205" x="24609425" y="8948738"/>
          <p14:tracePt t="164222" x="24872950" y="9107488"/>
          <p14:tracePt t="164240" x="25082500" y="9317038"/>
          <p14:tracePt t="164255" x="25293638" y="9423400"/>
          <p14:tracePt t="164256" x="25346025" y="9423400"/>
          <p14:tracePt t="164257" x="25398413" y="9528175"/>
          <p14:tracePt t="164271" x="25555575" y="9632950"/>
          <p14:tracePt t="164289" x="25766713" y="9739313"/>
          <p14:tracePt t="164291" x="25819100" y="9739313"/>
          <p14:tracePt t="164305" x="25976263" y="9896475"/>
          <p14:tracePt t="164309" x="26135013" y="10001250"/>
          <p14:tracePt t="164322" x="26187400" y="10055225"/>
          <p14:tracePt t="164342" x="26344563" y="10264775"/>
          <p14:tracePt t="164344" x="26344563" y="10317163"/>
          <p14:tracePt t="164357" x="26503313" y="10475913"/>
          <p14:tracePt t="164372" x="26555700" y="10580688"/>
          <p14:tracePt t="164393" x="26608088" y="10685463"/>
          <p14:tracePt t="164394" x="26660475" y="10739438"/>
          <p14:tracePt t="164407" x="26660475" y="10844213"/>
          <p14:tracePt t="164424" x="26660475" y="11001375"/>
          <p14:tracePt t="164438" x="26660475" y="11160125"/>
          <p14:tracePt t="164456" x="26660475" y="11317288"/>
          <p14:tracePt t="164473" x="26555700" y="11423650"/>
          <p14:tracePt t="164475" x="26449338" y="11423650"/>
          <p14:tracePt t="164477" x="26396950" y="11476038"/>
          <p14:tracePt t="164488" x="26344563" y="11476038"/>
          <p14:tracePt t="164505" x="26239788" y="11476038"/>
          <p14:tracePt t="164508" x="26135013" y="11476038"/>
          <p14:tracePt t="164522" x="25923875" y="11476038"/>
          <p14:tracePt t="164539" x="25607963" y="11476038"/>
          <p14:tracePt t="164555" x="25450800" y="11476038"/>
          <p14:tracePt t="164558" x="25346025" y="11476038"/>
          <p14:tracePt t="164571" x="25187275" y="11423650"/>
          <p14:tracePt t="164590" x="25030113" y="11371263"/>
          <p14:tracePt t="164605" x="24977725" y="11371263"/>
          <p14:tracePt t="164622" x="24925338" y="11317288"/>
          <p14:tracePt t="165155" x="24872950" y="11317288"/>
          <p14:tracePt t="165169" x="24766588" y="11317288"/>
          <p14:tracePt t="165181" x="24714200" y="11317288"/>
          <p14:tracePt t="165218" x="24661813" y="11317288"/>
          <p14:tracePt t="165238" x="24609425" y="11317288"/>
          <p14:tracePt t="165311" x="24557038" y="11212513"/>
          <p14:tracePt t="165345" x="24504650" y="11212513"/>
          <p14:tracePt t="165369" x="24452263" y="11212513"/>
          <p14:tracePt t="165431" x="24345900" y="11212513"/>
          <p14:tracePt t="165645" x="24345900" y="11160125"/>
          <p14:tracePt t="165651" x="24293513" y="11160125"/>
          <p14:tracePt t="165652" x="24241125" y="11160125"/>
          <p14:tracePt t="165661" x="24241125" y="11107738"/>
          <p14:tracePt t="165671" x="24188738" y="11107738"/>
          <p14:tracePt t="165688" x="24136350" y="11107738"/>
          <p14:tracePt t="165890" x="24188738" y="11107738"/>
          <p14:tracePt t="165896" x="24293513" y="11264900"/>
          <p14:tracePt t="165906" x="24399875" y="11317288"/>
          <p14:tracePt t="165922" x="24504650" y="11423650"/>
          <p14:tracePt t="165923" x="24557038" y="11423650"/>
          <p14:tracePt t="165938" x="24609425" y="11423650"/>
          <p14:tracePt t="165992" x="24609425" y="11476038"/>
          <p14:tracePt t="166064" x="24609425" y="11423650"/>
          <p14:tracePt t="166073" x="24609425" y="11317288"/>
          <p14:tracePt t="166088" x="24609425" y="11107738"/>
          <p14:tracePt t="166090" x="24609425" y="11055350"/>
          <p14:tracePt t="166105" x="24609425" y="10791825"/>
          <p14:tracePt t="166123" x="24609425" y="10685463"/>
          <p14:tracePt t="166139" x="24557038" y="10633075"/>
          <p14:tracePt t="166164" x="24504650" y="10633075"/>
          <p14:tracePt t="166173" x="24452263" y="10633075"/>
          <p14:tracePt t="166189" x="24345900" y="10580688"/>
          <p14:tracePt t="166208" x="24345900" y="10528300"/>
          <p14:tracePt t="166222" x="24345900" y="10475913"/>
          <p14:tracePt t="166240" x="24345900" y="10369550"/>
          <p14:tracePt t="166255" x="24345900" y="10317163"/>
          <p14:tracePt t="166452" x="24399875" y="10264775"/>
          <p14:tracePt t="166492" x="24452263" y="10264775"/>
          <p14:tracePt t="166513" x="24452263" y="10212388"/>
          <p14:tracePt t="166588" x="24452263" y="10160000"/>
          <p14:tracePt t="167017" x="24452263" y="10107613"/>
          <p14:tracePt t="167410" x="24504650" y="10055225"/>
          <p14:tracePt t="167419" x="24557038" y="9948863"/>
          <p14:tracePt t="167440" x="24609425" y="9948863"/>
          <p14:tracePt t="167446" x="24661813" y="9948863"/>
          <p14:tracePt t="167456" x="24714200" y="9948863"/>
          <p14:tracePt t="167471" x="24925338" y="9948863"/>
          <p14:tracePt t="167489" x="25241250" y="10107613"/>
          <p14:tracePt t="167505" x="25346025" y="10212388"/>
          <p14:tracePt t="167521" x="25398413" y="10212388"/>
          <p14:tracePt t="167538" x="25503188" y="10212388"/>
          <p14:tracePt t="167539" x="25555575" y="10264775"/>
          <p14:tracePt t="167554" x="25607963" y="10264775"/>
          <p14:tracePt t="167572" x="25766713" y="10317163"/>
          <p14:tracePt t="167573" x="25819100" y="10317163"/>
          <p14:tracePt t="167587" x="25871488" y="10317163"/>
          <p14:tracePt t="167604" x="26028650" y="10475913"/>
          <p14:tracePt t="167606" x="26135013" y="10475913"/>
          <p14:tracePt t="167622" x="26187400" y="10528300"/>
          <p14:tracePt t="167623" x="26239788" y="10528300"/>
          <p14:tracePt t="167638" x="26344563" y="10528300"/>
          <p14:tracePt t="167655" x="26396950" y="10580688"/>
          <p14:tracePt t="167671" x="26555700" y="10580688"/>
          <p14:tracePt t="167844" x="26503313" y="10580688"/>
          <p14:tracePt t="167856" x="26449338" y="10580688"/>
          <p14:tracePt t="167861" x="26396950" y="10580688"/>
          <p14:tracePt t="167873" x="26344563" y="10580688"/>
          <p14:tracePt t="167875" x="26344563" y="10528300"/>
          <p14:tracePt t="167888" x="26292175" y="10475913"/>
          <p14:tracePt t="167906" x="26187400" y="10475913"/>
          <p14:tracePt t="167908" x="26082625" y="10475913"/>
          <p14:tracePt t="167923" x="26028650" y="10369550"/>
          <p14:tracePt t="167938" x="25976263" y="10369550"/>
          <p14:tracePt t="167957" x="25871488" y="10317163"/>
          <p14:tracePt t="167975" x="25819100" y="10317163"/>
          <p14:tracePt t="167992" x="25766713" y="10264775"/>
          <p14:tracePt t="168109" x="25661938" y="10264775"/>
          <p14:tracePt t="168113" x="25661938" y="10212388"/>
          <p14:tracePt t="168128" x="25661938" y="10160000"/>
          <p14:tracePt t="168293" x="25607963" y="10160000"/>
          <p14:tracePt t="168301" x="25607963" y="10107613"/>
          <p14:tracePt t="168313" x="25555575" y="10055225"/>
          <p14:tracePt t="168367" x="25503188" y="9948863"/>
          <p14:tracePt t="168399" x="25450800" y="9896475"/>
          <p14:tracePt t="168450" x="25398413" y="9896475"/>
          <p14:tracePt t="168456" x="25346025" y="9896475"/>
          <p14:tracePt t="168469" x="25293638" y="9844088"/>
          <p14:tracePt t="168488" x="25187275" y="9844088"/>
          <p14:tracePt t="168506" x="25082500" y="9791700"/>
          <p14:tracePt t="168539" x="25030113" y="9791700"/>
          <p14:tracePt t="168544" x="24977725" y="9791700"/>
          <p14:tracePt t="168555" x="24925338" y="9739313"/>
          <p14:tracePt t="168604" x="24872950" y="9739313"/>
          <p14:tracePt t="168627" x="24766588" y="9685338"/>
          <p14:tracePt t="168708" x="24766588" y="9632950"/>
          <p14:tracePt t="168761" x="24820563" y="9632950"/>
          <p14:tracePt t="168763" x="24820563" y="9580563"/>
          <p14:tracePt t="168774" x="24872950" y="9580563"/>
          <p14:tracePt t="168821" x="24925338" y="9580563"/>
          <p14:tracePt t="168825" x="24977725" y="9580563"/>
          <p14:tracePt t="168826" x="25030113" y="9580563"/>
          <p14:tracePt t="168838" x="25293638" y="9580563"/>
          <p14:tracePt t="168854" x="25661938" y="9580563"/>
          <p14:tracePt t="168871" x="25976263" y="9632950"/>
          <p14:tracePt t="168888" x="26292175" y="9739313"/>
          <p14:tracePt t="168907" x="26396950" y="9739313"/>
          <p14:tracePt t="169338" x="26503313" y="9739313"/>
          <p14:tracePt t="169348" x="26555700" y="9739313"/>
          <p14:tracePt t="169355" x="26608088" y="9739313"/>
          <p14:tracePt t="169373" x="26660475" y="9739313"/>
          <p14:tracePt t="169391" x="26712863" y="9739313"/>
          <p14:tracePt t="169406" x="26765250" y="9739313"/>
          <p14:tracePt t="169426" x="26817638" y="9739313"/>
          <p14:tracePt t="169448" x="26870025" y="9844088"/>
          <p14:tracePt t="169460" x="26976388" y="9844088"/>
          <p14:tracePt t="170427" x="26924000" y="9844088"/>
          <p14:tracePt t="170435" x="26870025" y="9844088"/>
          <p14:tracePt t="170446" x="26817638" y="9844088"/>
          <p14:tracePt t="170454" x="26765250" y="9844088"/>
          <p14:tracePt t="170471" x="26660475" y="9791700"/>
          <p14:tracePt t="170496" x="26608088" y="9791700"/>
          <p14:tracePt t="170523" x="26555700" y="9739313"/>
          <p14:tracePt t="170554" x="26449338" y="9739313"/>
          <p14:tracePt t="170567" x="26396950" y="9739313"/>
          <p14:tracePt t="170574" x="26344563" y="9685338"/>
          <p14:tracePt t="170596" x="26292175" y="9685338"/>
          <p14:tracePt t="170608" x="26239788" y="9632950"/>
          <p14:tracePt t="170629" x="26187400" y="9632950"/>
          <p14:tracePt t="170638" x="26135013" y="9580563"/>
          <p14:tracePt t="170660" x="26028650" y="9528175"/>
          <p14:tracePt t="170683" x="25976263" y="9528175"/>
          <p14:tracePt t="170694" x="25923875" y="9475788"/>
          <p14:tracePt t="170704" x="25871488" y="9475788"/>
          <p14:tracePt t="170722" x="25607963" y="9475788"/>
          <p14:tracePt t="170724" x="25555575" y="9369425"/>
          <p14:tracePt t="170740" x="25346025" y="9369425"/>
          <p14:tracePt t="170755" x="25187275" y="9369425"/>
          <p14:tracePt t="170771" x="25134888" y="9317038"/>
          <p14:tracePt t="170792" x="25030113" y="9317038"/>
          <p14:tracePt t="170804" x="24977725" y="9317038"/>
          <p14:tracePt t="170821" x="24872950" y="9317038"/>
          <p14:tracePt t="170838" x="24820563" y="9317038"/>
          <p14:tracePt t="170854" x="24714200" y="9317038"/>
          <p14:tracePt t="170874" x="24661813" y="9264650"/>
          <p14:tracePt t="171159" x="24661813" y="9317038"/>
          <p14:tracePt t="171164" x="24766588" y="9423400"/>
          <p14:tracePt t="171170" x="24820563" y="9475788"/>
          <p14:tracePt t="171189" x="25134888" y="9739313"/>
          <p14:tracePt t="171205" x="25398413" y="9896475"/>
          <p14:tracePt t="171221" x="25503188" y="9948863"/>
          <p14:tracePt t="171222" x="25555575" y="9948863"/>
          <p14:tracePt t="171238" x="25661938" y="10055225"/>
          <p14:tracePt t="171239" x="25714325" y="10107613"/>
          <p14:tracePt t="171254" x="25819100" y="10160000"/>
          <p14:tracePt t="171271" x="25923875" y="10264775"/>
          <p14:tracePt t="171274" x="25923875" y="10317163"/>
          <p14:tracePt t="171290" x="25923875" y="10369550"/>
          <p14:tracePt t="171304" x="25923875" y="10423525"/>
          <p14:tracePt t="171321" x="25923875" y="10475913"/>
          <p14:tracePt t="171338" x="25923875" y="10528300"/>
          <p14:tracePt t="171358" x="25923875" y="10739438"/>
          <p14:tracePt t="171364" x="25923875" y="10791825"/>
          <p14:tracePt t="171367" x="25923875" y="10844213"/>
          <p14:tracePt t="171375" x="25923875" y="10896600"/>
          <p14:tracePt t="171376" x="25923875" y="10948988"/>
          <p14:tracePt t="171392" x="25819100" y="11212513"/>
          <p14:tracePt t="171393" x="25819100" y="11264900"/>
          <p14:tracePt t="171405" x="25819100" y="11371263"/>
          <p14:tracePt t="171422" x="25766713" y="11580813"/>
          <p14:tracePt t="171438" x="25714325" y="11844338"/>
          <p14:tracePt t="171455" x="25607963" y="12055475"/>
          <p14:tracePt t="171456" x="25555575" y="12055475"/>
          <p14:tracePt t="171457" x="25503188" y="12107863"/>
          <p14:tracePt t="171473" x="25450800" y="12265025"/>
          <p14:tracePt t="171489" x="25346025" y="12476163"/>
          <p14:tracePt t="171505" x="25293638" y="12580938"/>
          <p14:tracePt t="171523" x="25187275" y="12687300"/>
          <p14:tracePt t="171538" x="25187275" y="12739688"/>
          <p14:tracePt t="171555" x="25187275" y="12844463"/>
          <p14:tracePt t="171556" x="25187275" y="12896850"/>
          <p14:tracePt t="171571" x="25187275" y="12949238"/>
          <p14:tracePt t="171574" x="25187275" y="13055600"/>
          <p14:tracePt t="171587" x="25187275" y="13265150"/>
          <p14:tracePt t="171605" x="25187275" y="13423900"/>
          <p14:tracePt t="171622" x="25187275" y="13687425"/>
          <p14:tracePt t="171639" x="25187275" y="13949363"/>
          <p14:tracePt t="171641" x="25134888" y="14003338"/>
          <p14:tracePt t="171658" x="25082500" y="14212888"/>
          <p14:tracePt t="171672" x="24820563" y="14581188"/>
          <p14:tracePt t="171673" x="24766588" y="14687550"/>
          <p14:tracePt t="171675" x="24661813" y="14844713"/>
          <p14:tracePt t="171687" x="24399875" y="15055850"/>
          <p14:tracePt t="171705" x="24188738" y="15213013"/>
          <p14:tracePt t="171722" x="23979188" y="15265400"/>
          <p14:tracePt t="171726" x="23925213" y="15319375"/>
          <p14:tracePt t="171727" x="23872825" y="15319375"/>
          <p14:tracePt t="171737" x="23768050" y="15371763"/>
          <p14:tracePt t="171756" x="23506113" y="15581313"/>
          <p14:tracePt t="171758" x="23452138" y="15633700"/>
          <p14:tracePt t="171759" x="23399750" y="15633700"/>
          <p14:tracePt t="171771" x="23294975" y="15740063"/>
          <p14:tracePt t="171788" x="23085425" y="15792450"/>
          <p14:tracePt t="171790" x="23031450" y="15792450"/>
          <p14:tracePt t="171806" x="22926675" y="15949613"/>
          <p14:tracePt t="171809" x="22874288" y="16003588"/>
          <p14:tracePt t="171820" x="22821900" y="16055975"/>
          <p14:tracePt t="171837" x="22717125" y="16108363"/>
          <p14:tracePt t="171854" x="22664738" y="16160750"/>
          <p14:tracePt t="171872" x="22610763" y="16371888"/>
          <p14:tracePt t="171873" x="22610763" y="16424275"/>
          <p14:tracePt t="171874" x="22610763" y="16476663"/>
          <p14:tracePt t="171889" x="22610763" y="16687800"/>
          <p14:tracePt t="171892" x="22610763" y="16792575"/>
          <p14:tracePt t="171905" x="22610763" y="16949738"/>
          <p14:tracePt t="171905" x="22610763" y="17003713"/>
          <p14:tracePt t="171921" x="22610763" y="17213263"/>
          <p14:tracePt t="171941" x="22610763" y="17372013"/>
          <p14:tracePt t="171955" x="22664738" y="17581563"/>
          <p14:tracePt t="171971" x="22821900" y="17687925"/>
          <p14:tracePt t="171988" x="22874288" y="17845088"/>
          <p14:tracePt t="171992" x="22874288" y="18003838"/>
          <p14:tracePt t="171994" x="22874288" y="18056225"/>
          <p14:tracePt t="172005" x="22874288" y="18161000"/>
          <p14:tracePt t="172021" x="22874288" y="18213388"/>
          <p14:tracePt t="172073" x="22874288" y="18265775"/>
          <p14:tracePt t="172263" x="22874288" y="18213388"/>
          <p14:tracePt t="172268" x="22874288" y="18161000"/>
          <p14:tracePt t="172274" x="22874288" y="18108613"/>
          <p14:tracePt t="172287" x="22874288" y="18056225"/>
          <p14:tracePt t="172304" x="22664738" y="17792700"/>
          <p14:tracePt t="172321" x="22505988" y="17529175"/>
          <p14:tracePt t="172338" x="22401213" y="17424400"/>
          <p14:tracePt t="172354" x="22296438" y="17372013"/>
          <p14:tracePt t="172371" x="22244050" y="17319625"/>
          <p14:tracePt t="172403" x="22244050" y="17265650"/>
          <p14:tracePt t="172414" x="22244050" y="17213263"/>
          <p14:tracePt t="172427" x="22244050" y="17108488"/>
          <p14:tracePt t="172437" x="22190075" y="17056100"/>
          <p14:tracePt t="172455" x="22137688" y="16949738"/>
          <p14:tracePt t="172472" x="22085300" y="16897350"/>
          <p14:tracePt t="172499" x="22085300" y="16844963"/>
          <p14:tracePt t="172728" x="22085300" y="16792575"/>
          <p14:tracePt t="172732" x="22085300" y="16740188"/>
          <p14:tracePt t="172737" x="22085300" y="16635413"/>
          <p14:tracePt t="172754" x="21980525" y="16108363"/>
          <p14:tracePt t="172771" x="21664613" y="15687675"/>
          <p14:tracePt t="172771" x="21559838" y="15476538"/>
          <p14:tracePt t="172788" x="21191538" y="14949488"/>
          <p14:tracePt t="172805" x="20823238" y="14371638"/>
          <p14:tracePt t="172823" x="20454938" y="14003338"/>
          <p14:tracePt t="172839" x="20350163" y="13792200"/>
          <p14:tracePt t="172855" x="20193000" y="13581063"/>
          <p14:tracePt t="172873" x="20086638" y="13371513"/>
          <p14:tracePt t="172891" x="20086638" y="13107988"/>
          <p14:tracePt t="172892" x="20086638" y="13055600"/>
          <p14:tracePt t="172904" x="20086638" y="13001625"/>
          <p14:tracePt t="172921" x="20086638" y="12896850"/>
          <p14:tracePt t="172940" x="20086638" y="12844463"/>
          <p14:tracePt t="172957" x="20086638" y="12739688"/>
          <p14:tracePt t="172973" x="20086638" y="12687300"/>
          <p14:tracePt t="172989" x="20086638" y="12633325"/>
          <p14:tracePt t="173004" x="20140613" y="12633325"/>
          <p14:tracePt t="173022" x="20193000" y="12528550"/>
          <p14:tracePt t="173040" x="20297775" y="12528550"/>
          <p14:tracePt t="173069" x="20297775" y="12476163"/>
          <p14:tracePt t="173077" x="20350163" y="12423775"/>
          <p14:tracePt t="173088" x="20402550" y="12317413"/>
          <p14:tracePt t="173091" x="20507325" y="12212638"/>
          <p14:tracePt t="173104" x="20613688" y="12107863"/>
          <p14:tracePt t="173123" x="20928013" y="11791950"/>
          <p14:tracePt t="173137" x="21086763" y="11739563"/>
          <p14:tracePt t="173155" x="21243925" y="11633200"/>
          <p14:tracePt t="173156" x="21296313" y="11580813"/>
          <p14:tracePt t="173171" x="21402675" y="11476038"/>
          <p14:tracePt t="173189" x="21717000" y="11317288"/>
          <p14:tracePt t="173204" x="21823363" y="11212513"/>
          <p14:tracePt t="173205" x="21875750" y="11212513"/>
          <p14:tracePt t="173221" x="21928138" y="11107738"/>
          <p14:tracePt t="173237" x="22244050" y="10896600"/>
          <p14:tracePt t="173254" x="22664738" y="10633075"/>
          <p14:tracePt t="173271" x="22821900" y="10475913"/>
          <p14:tracePt t="173272" x="22874288" y="10423525"/>
          <p14:tracePt t="173290" x="22926675" y="10369550"/>
          <p14:tracePt t="173373" x="22979063" y="10369550"/>
          <p14:tracePt t="173384" x="23085425" y="10264775"/>
          <p14:tracePt t="173617" x="23137813" y="10212388"/>
          <p14:tracePt t="173624" x="23190200" y="10212388"/>
          <p14:tracePt t="173625" x="23294975" y="10212388"/>
          <p14:tracePt t="173637" x="23452138" y="10212388"/>
          <p14:tracePt t="173654" x="23925213" y="10212388"/>
          <p14:tracePt t="173673" x="24083963" y="10212388"/>
          <p14:tracePt t="173692" x="24188738" y="10212388"/>
          <p14:tracePt t="173705" x="24241125" y="10212388"/>
          <p14:tracePt t="173722" x="24293513" y="10212388"/>
          <p14:tracePt t="173831" x="24241125" y="10212388"/>
          <p14:tracePt t="173838" x="24188738" y="10160000"/>
          <p14:tracePt t="173855" x="23768050" y="10055225"/>
          <p14:tracePt t="173872" x="23399750" y="9896475"/>
          <p14:tracePt t="173874" x="23347363" y="9844088"/>
          <p14:tracePt t="173889" x="22979063" y="9685338"/>
          <p14:tracePt t="173894" x="22821900" y="9632950"/>
          <p14:tracePt t="173903" x="22717125" y="9580563"/>
          <p14:tracePt t="173921" x="22505988" y="9423400"/>
          <p14:tracePt t="173937" x="22453600" y="9369425"/>
          <p14:tracePt t="173958" x="22401213" y="9317038"/>
          <p14:tracePt t="173971" x="22401213" y="9264650"/>
          <p14:tracePt t="173972" x="22348825" y="9264650"/>
          <p14:tracePt t="173987" x="22296438" y="9159875"/>
          <p14:tracePt t="173990" x="22244050" y="9159875"/>
          <p14:tracePt t="174006" x="22032913" y="9001125"/>
          <p14:tracePt t="174021" x="21769388" y="8948738"/>
          <p14:tracePt t="174038" x="21296313" y="8843963"/>
          <p14:tracePt t="174040" x="21139150" y="8739188"/>
          <p14:tracePt t="174054" x="20823238" y="8739188"/>
          <p14:tracePt t="174073" x="20350163" y="8685213"/>
          <p14:tracePt t="174088" x="19824700" y="8685213"/>
          <p14:tracePt t="174107" x="19456400" y="8685213"/>
          <p14:tracePt t="174122" x="19351625" y="8739188"/>
          <p14:tracePt t="174137" x="19299238" y="8739188"/>
          <p14:tracePt t="174290" x="19404013" y="8632825"/>
          <p14:tracePt t="174295" x="19404013" y="8580438"/>
          <p14:tracePt t="174303" x="19456400" y="8475663"/>
          <p14:tracePt t="174321" x="19665950" y="8264525"/>
          <p14:tracePt t="174322" x="19719925" y="8212138"/>
          <p14:tracePt t="174324" x="19772313" y="8159750"/>
          <p14:tracePt t="174337" x="19824700" y="8053388"/>
          <p14:tracePt t="174354" x="19929475" y="7896225"/>
          <p14:tracePt t="174371" x="20086638" y="7791450"/>
          <p14:tracePt t="174387" x="20086638" y="7737475"/>
          <p14:tracePt t="174403" x="20193000" y="7685088"/>
          <p14:tracePt t="174421" x="20297775" y="7580313"/>
          <p14:tracePt t="174437" x="20507325" y="7369175"/>
          <p14:tracePt t="174454" x="20561300" y="7316788"/>
          <p14:tracePt t="174622" x="20613688" y="7316788"/>
          <p14:tracePt t="174636" x="20666075" y="7316788"/>
          <p14:tracePt t="174657" x="20718463" y="7316788"/>
          <p14:tracePt t="174669" x="20770850" y="7316788"/>
          <p14:tracePt t="174674" x="20823238" y="7316788"/>
          <p14:tracePt t="174689" x="20928013" y="7316788"/>
          <p14:tracePt t="174706" x="20981988" y="7316788"/>
          <p14:tracePt t="174763" x="21034375" y="7316788"/>
          <p14:tracePt t="174775" x="21086763" y="7316788"/>
          <p14:tracePt t="174818" x="21139150" y="7316788"/>
          <p14:tracePt t="174841" x="21191538" y="7316788"/>
          <p14:tracePt t="174859" x="21243925" y="7316788"/>
          <p14:tracePt t="174867" x="21296313" y="7316788"/>
          <p14:tracePt t="174874" x="21296313" y="7369175"/>
          <p14:tracePt t="174889" x="21402675" y="7527925"/>
          <p14:tracePt t="174908" x="21402675" y="7632700"/>
          <p14:tracePt t="174928" x="21402675" y="7685088"/>
          <p14:tracePt t="174944" x="21402675" y="7737475"/>
          <p14:tracePt t="174958" x="21455063" y="7737475"/>
          <p14:tracePt t="174960" x="21455063" y="7791450"/>
          <p14:tracePt t="174970" x="21455063" y="7843838"/>
          <p14:tracePt t="174972" x="21455063" y="7896225"/>
          <p14:tracePt t="174988" x="21455063" y="8107363"/>
          <p14:tracePt t="175004" x="21455063" y="8159750"/>
          <p14:tracePt t="175020" x="21455063" y="8264525"/>
          <p14:tracePt t="175037" x="21455063" y="8316913"/>
          <p14:tracePt t="175054" x="21455063" y="8528050"/>
          <p14:tracePt t="175072" x="21455063" y="8632825"/>
          <p14:tracePt t="175075" x="21455063" y="8739188"/>
          <p14:tracePt t="175097" x="21455063" y="8843963"/>
          <p14:tracePt t="175116" x="21455063" y="8896350"/>
          <p14:tracePt t="175140" x="21455063" y="8948738"/>
          <p14:tracePt t="175146" x="21455063" y="9001125"/>
          <p14:tracePt t="175155" x="21455063" y="9053513"/>
          <p14:tracePt t="175171" x="21455063" y="9107488"/>
          <p14:tracePt t="175172" x="21455063" y="9159875"/>
          <p14:tracePt t="175189" x="21455063" y="9317038"/>
          <p14:tracePt t="175204" x="21455063" y="9423400"/>
          <p14:tracePt t="175206" x="21455063" y="9475788"/>
          <p14:tracePt t="175222" x="21507450" y="9632950"/>
          <p14:tracePt t="175238" x="21507450" y="9791700"/>
          <p14:tracePt t="175254" x="21559838" y="9896475"/>
          <p14:tracePt t="175272" x="21559838" y="9948863"/>
          <p14:tracePt t="175287" x="21559838" y="10001250"/>
          <p14:tracePt t="175304" x="21612225" y="10055225"/>
          <p14:tracePt t="175321" x="21664613" y="10160000"/>
          <p14:tracePt t="176106" x="21664613" y="10107613"/>
          <p14:tracePt t="176448" x="21664613" y="10055225"/>
          <p14:tracePt t="176458" x="21664613" y="9948863"/>
          <p14:tracePt t="176472" x="21664613" y="9896475"/>
          <p14:tracePt t="176487" x="21664613" y="9844088"/>
          <p14:tracePt t="176491" x="21664613" y="9791700"/>
          <p14:tracePt t="176504" x="21664613" y="9632950"/>
          <p14:tracePt t="176526" x="21664613" y="9528175"/>
          <p14:tracePt t="176538" x="21664613" y="9475788"/>
          <p14:tracePt t="176554" x="21664613" y="9423400"/>
          <p14:tracePt t="176574" x="21612225" y="9369425"/>
          <p14:tracePt t="176627" x="21612225" y="9264650"/>
          <p14:tracePt t="176635" x="21612225" y="9212263"/>
          <p14:tracePt t="176643" x="21559838" y="9159875"/>
          <p14:tracePt t="176656" x="21507450" y="9107488"/>
          <p14:tracePt t="176675" x="21455063" y="9053513"/>
          <p14:tracePt t="176687" x="21455063" y="9001125"/>
          <p14:tracePt t="176706" x="21296313" y="8948738"/>
          <p14:tracePt t="176723" x="21296313" y="8896350"/>
          <p14:tracePt t="176727" x="21243925" y="8896350"/>
          <p14:tracePt t="176739" x="21243925" y="8791575"/>
          <p14:tracePt t="177375" x="21296313" y="8791575"/>
          <p14:tracePt t="177382" x="21402675" y="8791575"/>
          <p14:tracePt t="177394" x="21455063" y="8791575"/>
          <p14:tracePt t="177407" x="21507450" y="8843963"/>
          <p14:tracePt t="177421" x="21612225" y="8896350"/>
          <p14:tracePt t="177441" x="21612225" y="8948738"/>
          <p14:tracePt t="177478" x="21664613" y="8948738"/>
          <p14:tracePt t="177505" x="21717000" y="8948738"/>
          <p14:tracePt t="177519" x="21823363" y="8948738"/>
          <p14:tracePt t="177542" x="21875750" y="8948738"/>
          <p14:tracePt t="177925" x="21769388" y="8948738"/>
          <p14:tracePt t="177934" x="21717000" y="8948738"/>
          <p14:tracePt t="177951" x="21664613" y="8948738"/>
          <p14:tracePt t="178061" x="21612225" y="8948738"/>
          <p14:tracePt t="178073" x="21559838" y="8948738"/>
          <p14:tracePt t="178077" x="21507450" y="8948738"/>
          <p14:tracePt t="178087" x="21455063" y="8948738"/>
          <p14:tracePt t="178116" x="21348700" y="8948738"/>
          <p14:tracePt t="178122" x="21296313" y="8948738"/>
          <p14:tracePt t="179257" x="21296313" y="8896350"/>
          <p14:tracePt t="179259" x="21402675" y="8896350"/>
          <p14:tracePt t="179265" x="21455063" y="8896350"/>
          <p14:tracePt t="179270" x="21507450" y="8896350"/>
          <p14:tracePt t="179271" x="21559838" y="8896350"/>
          <p14:tracePt t="179287" x="21664613" y="8896350"/>
          <p14:tracePt t="179289" x="21717000" y="8896350"/>
          <p14:tracePt t="179304" x="21980525" y="8896350"/>
          <p14:tracePt t="179305" x="22032913" y="8896350"/>
          <p14:tracePt t="179320" x="22244050" y="8896350"/>
          <p14:tracePt t="179338" x="22296438" y="8896350"/>
          <p14:tracePt t="179340" x="22348825" y="8896350"/>
          <p14:tracePt t="179449" x="22348825" y="8739188"/>
          <p14:tracePt t="179456" x="22296438" y="8685213"/>
          <p14:tracePt t="179470" x="22137688" y="8580438"/>
          <p14:tracePt t="179488" x="22032913" y="8423275"/>
          <p14:tracePt t="179503" x="21928138" y="8369300"/>
          <p14:tracePt t="179521" x="21875750" y="8369300"/>
          <p14:tracePt t="179538" x="21769388" y="8316913"/>
          <p14:tracePt t="181524" x="21717000" y="8316913"/>
          <p14:tracePt t="181529" x="21664613" y="8316913"/>
          <p14:tracePt t="181530" x="21612225" y="8316913"/>
          <p14:tracePt t="181671" x="21559838" y="8316913"/>
          <p14:tracePt t="181678" x="21507450" y="8316913"/>
          <p14:tracePt t="181686" x="21455063" y="8316913"/>
          <p14:tracePt t="181717" x="21402675" y="8369300"/>
          <p14:tracePt t="181848" x="21296313" y="8369300"/>
          <p14:tracePt t="182113" x="21296313" y="8423275"/>
          <p14:tracePt t="182122" x="21296313" y="8528050"/>
          <p14:tracePt t="182137" x="21348700" y="8580438"/>
          <p14:tracePt t="182153" x="21455063" y="8685213"/>
          <p14:tracePt t="182170" x="21559838" y="8739188"/>
          <p14:tracePt t="182189" x="21612225" y="8739188"/>
          <p14:tracePt t="182294" x="21612225" y="8791575"/>
          <p14:tracePt t="182434" x="21559838" y="8791575"/>
          <p14:tracePt t="182469" x="21507450" y="8791575"/>
          <p14:tracePt t="182477" x="21455063" y="8791575"/>
          <p14:tracePt t="182515" x="21402675" y="8791575"/>
          <p14:tracePt t="182563" x="21296313" y="8791575"/>
          <p14:tracePt t="182585" x="21243925" y="8791575"/>
          <p14:tracePt t="182590" x="21191538" y="8791575"/>
          <p14:tracePt t="182607" x="21191538" y="8739188"/>
          <p14:tracePt t="182610" x="21139150" y="8739188"/>
          <p14:tracePt t="182633" x="21086763" y="8739188"/>
          <p14:tracePt t="183097" x="21139150" y="8739188"/>
          <p14:tracePt t="183115" x="21191538" y="8739188"/>
          <p14:tracePt t="183131" x="21243925" y="8791575"/>
          <p14:tracePt t="183137" x="21243925" y="8843963"/>
          <p14:tracePt t="183154" x="21402675" y="9053513"/>
          <p14:tracePt t="183169" x="21507450" y="9212263"/>
          <p14:tracePt t="183186" x="21612225" y="9369425"/>
          <p14:tracePt t="183204" x="21664613" y="9475788"/>
          <p14:tracePt t="183205" x="21717000" y="9528175"/>
          <p14:tracePt t="183222" x="21823363" y="9580563"/>
          <p14:tracePt t="183238" x="21875750" y="9580563"/>
          <p14:tracePt t="183254" x="22032913" y="9685338"/>
          <p14:tracePt t="183269" x="22085300" y="9844088"/>
          <p14:tracePt t="183286" x="22244050" y="9948863"/>
          <p14:tracePt t="183304" x="22348825" y="10055225"/>
          <p14:tracePt t="183307" x="22453600" y="10160000"/>
          <p14:tracePt t="183323" x="22558375" y="10212388"/>
          <p14:tracePt t="183324" x="22610763" y="10264775"/>
          <p14:tracePt t="183337" x="22610763" y="10317163"/>
          <p14:tracePt t="183354" x="22717125" y="10423525"/>
          <p14:tracePt t="183370" x="22769513" y="10580688"/>
          <p14:tracePt t="183373" x="22769513" y="10633075"/>
          <p14:tracePt t="183386" x="22769513" y="10685463"/>
          <p14:tracePt t="183404" x="22769513" y="10791825"/>
          <p14:tracePt t="183407" x="22769513" y="10896600"/>
          <p14:tracePt t="183419" x="22769513" y="11001375"/>
          <p14:tracePt t="183441" x="22769513" y="11055350"/>
          <p14:tracePt t="183443" x="22769513" y="11107738"/>
          <p14:tracePt t="183456" x="22769513" y="11212513"/>
          <p14:tracePt t="183470" x="22769513" y="11264900"/>
          <p14:tracePt t="183472" x="22769513" y="11423650"/>
          <p14:tracePt t="183487" x="22769513" y="11528425"/>
          <p14:tracePt t="183488" x="22769513" y="11580813"/>
          <p14:tracePt t="183503" x="22664738" y="11685588"/>
          <p14:tracePt t="183521" x="22610763" y="11791950"/>
          <p14:tracePt t="183536" x="22453600" y="12001500"/>
          <p14:tracePt t="183557" x="22401213" y="12160250"/>
          <p14:tracePt t="183579" x="22401213" y="12212638"/>
          <p14:tracePt t="183647" x="22401213" y="12265025"/>
          <p14:tracePt t="183661" x="22401213" y="12317413"/>
          <p14:tracePt t="183669" x="22401213" y="12371388"/>
          <p14:tracePt t="183686" x="22401213" y="12476163"/>
          <p14:tracePt t="183703" x="22505988" y="12580938"/>
          <p14:tracePt t="183720" x="22558375" y="12687300"/>
          <p14:tracePt t="183737" x="22717125" y="12739688"/>
          <p14:tracePt t="183753" x="22821900" y="12896850"/>
          <p14:tracePt t="183771" x="22874288" y="13055600"/>
          <p14:tracePt t="183789" x="22926675" y="13107988"/>
          <p14:tracePt t="183794" x="22979063" y="13160375"/>
          <p14:tracePt t="183806" x="23085425" y="13212763"/>
          <p14:tracePt t="183822" x="23242588" y="13476288"/>
          <p14:tracePt t="183838" x="23347363" y="13687425"/>
          <p14:tracePt t="183854" x="23506113" y="13896975"/>
          <p14:tracePt t="183855" x="23506113" y="13949363"/>
          <p14:tracePt t="183869" x="23558500" y="14055725"/>
          <p14:tracePt t="183886" x="23610888" y="14160500"/>
          <p14:tracePt t="183904" x="23663275" y="14371638"/>
          <p14:tracePt t="183920" x="23715663" y="14424025"/>
          <p14:tracePt t="183938" x="23715663" y="14792325"/>
          <p14:tracePt t="183940" x="23715663" y="14844713"/>
          <p14:tracePt t="183952" x="23715663" y="15108238"/>
          <p14:tracePt t="183972" x="23715663" y="15740063"/>
          <p14:tracePt t="183973" x="23715663" y="15792450"/>
          <p14:tracePt t="183987" x="23768050" y="15949613"/>
          <p14:tracePt t="183988" x="23768050" y="16003588"/>
          <p14:tracePt t="184003" x="23820438" y="16265525"/>
          <p14:tracePt t="184020" x="23925213" y="16476663"/>
          <p14:tracePt t="184022" x="23979188" y="16529050"/>
          <p14:tracePt t="184037" x="23979188" y="16844963"/>
          <p14:tracePt t="184055" x="23979188" y="17372013"/>
          <p14:tracePt t="184056" x="23979188" y="17529175"/>
          <p14:tracePt t="184070" x="23979188" y="17792700"/>
          <p14:tracePt t="184071" x="24031575" y="17897475"/>
          <p14:tracePt t="184087" x="24083963" y="18108613"/>
          <p14:tracePt t="184088" x="24083963" y="18161000"/>
          <p14:tracePt t="184105" x="24136350" y="18265775"/>
          <p14:tracePt t="184106" x="24136350" y="18319750"/>
          <p14:tracePt t="184122" x="24136350" y="18372138"/>
          <p14:tracePt t="184139" x="24188738" y="18476913"/>
          <p14:tracePt t="184155" x="24188738" y="18529300"/>
          <p14:tracePt t="184170" x="24188738" y="18581688"/>
          <p14:tracePt t="184171" x="24188738" y="18635663"/>
          <p14:tracePt t="184171" x="24188738" y="18688050"/>
          <p14:tracePt t="184187" x="24188738" y="18792825"/>
          <p14:tracePt t="184204" x="24188738" y="18951575"/>
          <p14:tracePt t="184219" x="24188738" y="19003963"/>
          <p14:tracePt t="184288" x="24188738" y="19056350"/>
          <p14:tracePt t="184307" x="24188738" y="19108738"/>
          <p14:tracePt t="184383" x="24188738" y="19161125"/>
          <p14:tracePt t="184388" x="24188738" y="19213513"/>
          <p14:tracePt t="184390" x="24188738" y="19267488"/>
          <p14:tracePt t="184405" x="24188738" y="19424650"/>
          <p14:tracePt t="184422" x="24031575" y="19581813"/>
          <p14:tracePt t="184427" x="23979188" y="19635788"/>
          <p14:tracePt t="184438" x="23979188" y="19688175"/>
          <p14:tracePt t="184442" x="23872825" y="19688175"/>
          <p14:tracePt t="184456" x="23872825" y="19792950"/>
          <p14:tracePt t="184470" x="23820438" y="19792950"/>
          <p14:tracePt t="184486" x="23663275" y="19951700"/>
          <p14:tracePt t="184504" x="23347363" y="20267613"/>
          <p14:tracePt t="184506" x="23190200" y="20372388"/>
          <p14:tracePt t="184521" x="22926675" y="20583525"/>
          <p14:tracePt t="184524" x="22874288" y="20635913"/>
          <p14:tracePt t="184526" x="22821900" y="20688300"/>
          <p14:tracePt t="184537" x="22769513" y="20688300"/>
          <p14:tracePt t="184540" x="22717125" y="20740688"/>
          <p14:tracePt t="184564" x="22664738" y="20740688"/>
          <p14:tracePt t="184593" x="22610763" y="20845463"/>
          <p14:tracePt t="184602" x="22558375" y="20897850"/>
          <p14:tracePt t="184611" x="22401213" y="20951825"/>
          <p14:tracePt t="184622" x="22296438" y="21004213"/>
          <p14:tracePt t="184627" x="22296438" y="21056600"/>
          <p14:tracePt t="184642" x="22244050" y="21108988"/>
          <p14:tracePt t="184657" x="22190075" y="21161375"/>
          <p14:tracePt t="184749" x="22137688" y="21161375"/>
          <p14:tracePt t="184785" x="22032913" y="21161375"/>
          <p14:tracePt t="184791" x="22032913" y="21267738"/>
          <p14:tracePt t="184804" x="21980525" y="21267738"/>
          <p14:tracePt t="184805" x="21928138" y="21320125"/>
          <p14:tracePt t="184820" x="21769388" y="21424900"/>
          <p14:tracePt t="184837" x="21191538" y="21793200"/>
          <p14:tracePt t="184854" x="20875625" y="22004338"/>
          <p14:tracePt t="184856" x="20770850" y="22109113"/>
          <p14:tracePt t="184872" x="20454938" y="22320250"/>
          <p14:tracePt t="184874" x="20402550" y="22372638"/>
          <p14:tracePt t="184886" x="20193000" y="22583775"/>
          <p14:tracePt t="184904" x="19981863" y="22793325"/>
          <p14:tracePt t="184907" x="19981863" y="22845713"/>
          <p14:tracePt t="184919" x="19824700" y="23004463"/>
          <p14:tracePt t="184938" x="19665950" y="23267988"/>
          <p14:tracePt t="184960" x="19561175" y="23583900"/>
          <p14:tracePt t="184972" x="19561175" y="23845838"/>
          <p14:tracePt t="184987" x="19561175" y="24004588"/>
          <p14:tracePt t="184989" x="19561175" y="24056975"/>
          <p14:tracePt t="185003" x="19561175" y="24320500"/>
          <p14:tracePt t="185006" x="19561175" y="24425275"/>
          <p14:tracePt t="185020" x="19561175" y="24636413"/>
          <p14:tracePt t="185036" x="19456400" y="24952325"/>
          <p14:tracePt t="185054" x="19404013" y="25057100"/>
          <p14:tracePt t="185071" x="19404013" y="25268238"/>
          <p14:tracePt t="185087" x="19404013" y="25320625"/>
          <p14:tracePt t="185103" x="19404013" y="25373013"/>
          <p14:tracePt t="185312" x="19351625" y="25425400"/>
          <p14:tracePt t="185401" x="19299238" y="25425400"/>
          <p14:tracePt t="185407" x="19245263" y="25425400"/>
          <p14:tracePt t="185421" x="19035713" y="25425400"/>
          <p14:tracePt t="185423" x="18878550" y="25373013"/>
          <p14:tracePt t="185438" x="18667413" y="25161875"/>
          <p14:tracePt t="185440" x="18667413" y="25109488"/>
          <p14:tracePt t="185441" x="18615025" y="24952325"/>
          <p14:tracePt t="185452" x="18510250" y="24793575"/>
          <p14:tracePt t="185470" x="18141950" y="24477663"/>
          <p14:tracePt t="185486" x="17773650" y="24004588"/>
          <p14:tracePt t="185503" x="17510125" y="23845838"/>
          <p14:tracePt t="185569" x="17457738" y="23845838"/>
          <p14:tracePt t="185769" x="17457738" y="23741063"/>
          <p14:tracePt t="185773" x="17457738" y="23688675"/>
          <p14:tracePt t="185786" x="17457738" y="23583900"/>
          <p14:tracePt t="185806" x="17510125" y="23267988"/>
          <p14:tracePt t="185819" x="17721263" y="22952075"/>
          <p14:tracePt t="185836" x="18037175" y="22529800"/>
          <p14:tracePt t="185853" x="18141950" y="22372638"/>
          <p14:tracePt t="185869" x="18246725" y="22267863"/>
          <p14:tracePt t="185923" x="18299113" y="22213888"/>
          <p14:tracePt t="185925" x="18299113" y="22161500"/>
          <p14:tracePt t="185930" x="18351500" y="22109113"/>
          <p14:tracePt t="185936" x="18457863" y="21951950"/>
          <p14:tracePt t="185937" x="18615025" y="21897975"/>
          <p14:tracePt t="185954" x="19035713" y="21320125"/>
          <p14:tracePt t="185969" x="19192875" y="21161375"/>
          <p14:tracePt t="185986" x="19245263" y="21108988"/>
          <p14:tracePt t="185987" x="19351625" y="21056600"/>
          <p14:tracePt t="186002" x="19404013" y="20951825"/>
          <p14:tracePt t="186019" x="19508788" y="20897850"/>
          <p14:tracePt t="186020" x="19561175" y="20845463"/>
          <p14:tracePt t="186021" x="19613563" y="20845463"/>
          <p14:tracePt t="186036" x="19719925" y="20740688"/>
          <p14:tracePt t="186052" x="20034250" y="20477163"/>
          <p14:tracePt t="186070" x="20561300" y="20161250"/>
          <p14:tracePt t="186073" x="20666075" y="20004088"/>
          <p14:tracePt t="186088" x="21034375" y="19792950"/>
          <p14:tracePt t="186107" x="21243925" y="19581813"/>
          <p14:tracePt t="186119" x="21455063" y="19372263"/>
          <p14:tracePt t="186142" x="21507450" y="19056350"/>
          <p14:tracePt t="186152" x="21559838" y="18951575"/>
          <p14:tracePt t="186170" x="21559838" y="18476913"/>
          <p14:tracePt t="186172" x="21559838" y="18319750"/>
          <p14:tracePt t="186186" x="21559838" y="17951450"/>
          <p14:tracePt t="186203" x="21612225" y="16740188"/>
          <p14:tracePt t="186205" x="21612225" y="16529050"/>
          <p14:tracePt t="186219" x="21612225" y="16108363"/>
          <p14:tracePt t="186237" x="21402675" y="15687675"/>
          <p14:tracePt t="186252" x="21296313" y="15528925"/>
          <p14:tracePt t="186269" x="21086763" y="15265400"/>
          <p14:tracePt t="186287" x="20928013" y="14949488"/>
          <p14:tracePt t="186304" x="20823238" y="14792325"/>
          <p14:tracePt t="186305" x="20770850" y="14739938"/>
          <p14:tracePt t="186319" x="20770850" y="14633575"/>
          <p14:tracePt t="186455" x="20770850" y="14687550"/>
          <p14:tracePt t="186457" x="20770850" y="14739938"/>
          <p14:tracePt t="186465" x="20770850" y="14844713"/>
          <p14:tracePt t="186471" x="20823238" y="15003463"/>
          <p14:tracePt t="186472" x="20875625" y="15055850"/>
          <p14:tracePt t="186485" x="21086763" y="15371763"/>
          <p14:tracePt t="186503" x="21455063" y="15687675"/>
          <p14:tracePt t="186520" x="21980525" y="16213138"/>
          <p14:tracePt t="186536" x="22244050" y="16687800"/>
          <p14:tracePt t="186552" x="22453600" y="16897350"/>
          <p14:tracePt t="186570" x="22769513" y="17160875"/>
          <p14:tracePt t="186587" x="23031450" y="17372013"/>
          <p14:tracePt t="186602" x="23294975" y="17635538"/>
          <p14:tracePt t="186619" x="23715663" y="17792700"/>
          <p14:tracePt t="186637" x="24293513" y="18003838"/>
          <p14:tracePt t="186652" x="24714200" y="18108613"/>
          <p14:tracePt t="186653" x="24820563" y="18108613"/>
          <p14:tracePt t="186669" x="25082500" y="18108613"/>
          <p14:tracePt t="186686" x="25398413" y="18161000"/>
          <p14:tracePt t="186705" x="25555575" y="18213388"/>
          <p14:tracePt t="186706" x="25607963" y="18213388"/>
          <p14:tracePt t="186719" x="25661938" y="18213388"/>
          <p14:tracePt t="186736" x="25976263" y="18319750"/>
          <p14:tracePt t="186753" x="26239788" y="18372138"/>
          <p14:tracePt t="186772" x="26292175" y="18424525"/>
          <p14:tracePt t="186785" x="26396950" y="18529300"/>
          <p14:tracePt t="186802" x="26608088" y="18635663"/>
          <p14:tracePt t="186820" x="26870025" y="18951575"/>
          <p14:tracePt t="186822" x="26924000" y="19003963"/>
          <p14:tracePt t="186835" x="27133550" y="19161125"/>
          <p14:tracePt t="186852" x="27397075" y="19635788"/>
          <p14:tracePt t="186871" x="27554238" y="20004088"/>
          <p14:tracePt t="186886" x="27606625" y="20477163"/>
          <p14:tracePt t="186903" x="27711400" y="20897850"/>
          <p14:tracePt t="186920" x="27711400" y="21424900"/>
          <p14:tracePt t="186937" x="27397075" y="21897975"/>
          <p14:tracePt t="186953" x="27133550" y="22372638"/>
          <p14:tracePt t="186970" x="26817638" y="22845713"/>
          <p14:tracePt t="186986" x="26712863" y="22952075"/>
          <p14:tracePt t="187003" x="26660475" y="23109238"/>
          <p14:tracePt t="187019" x="26608088" y="23214013"/>
          <p14:tracePt t="187084" x="26608088" y="23267988"/>
          <p14:tracePt t="187348" x="26555700" y="23214013"/>
          <p14:tracePt t="187354" x="26449338" y="23056850"/>
          <p14:tracePt t="187355" x="26449338" y="23004463"/>
          <p14:tracePt t="187370" x="26449338" y="22845713"/>
          <p14:tracePt t="187372" x="26449338" y="22529800"/>
          <p14:tracePt t="187388" x="26660475" y="21740813"/>
          <p14:tracePt t="187403" x="26817638" y="21056600"/>
          <p14:tracePt t="187404" x="26870025" y="20793075"/>
          <p14:tracePt t="187419" x="26870025" y="20213638"/>
          <p14:tracePt t="187435" x="26924000" y="19108738"/>
          <p14:tracePt t="187452" x="26924000" y="17897475"/>
          <p14:tracePt t="187469" x="26765250" y="16371888"/>
          <p14:tracePt t="187486" x="26082625" y="14687550"/>
          <p14:tracePt t="187502" x="25871488" y="14212888"/>
          <p14:tracePt t="187520" x="25766713" y="13896975"/>
          <p14:tracePt t="187536" x="25607963" y="13896975"/>
          <p14:tracePt t="187537" x="25555575" y="13844588"/>
          <p14:tracePt t="187552" x="25503188" y="13844588"/>
          <p14:tracePt t="187569" x="25398413" y="13792200"/>
          <p14:tracePt t="187586" x="25293638" y="13739813"/>
          <p14:tracePt t="187603" x="25082500" y="13687425"/>
          <p14:tracePt t="187624" x="24557038" y="13476288"/>
          <p14:tracePt t="187638" x="24136350" y="13423900"/>
          <p14:tracePt t="187654" x="23452138" y="13423900"/>
          <p14:tracePt t="187672" x="21875750" y="13687425"/>
          <p14:tracePt t="187673" x="21402675" y="13896975"/>
          <p14:tracePt t="187686" x="20086638" y="14424025"/>
          <p14:tracePt t="187703" x="18403888" y="15476538"/>
          <p14:tracePt t="187706" x="17562513" y="15949613"/>
          <p14:tracePt t="187719" x="16563975" y="16529050"/>
          <p14:tracePt t="187720" x="16248063" y="16687800"/>
          <p14:tracePt t="187723" x="15881350" y="16897350"/>
          <p14:tracePt t="187735" x="14933613" y="17687925"/>
          <p14:tracePt t="187753" x="13777913" y="18792825"/>
          <p14:tracePt t="187769" x="12777788" y="20372388"/>
          <p14:tracePt t="187773" x="12461875" y="21424900"/>
          <p14:tracePt t="187786" x="12095163" y="23109238"/>
          <p14:tracePt t="187806" x="11988800" y="26109613"/>
          <p14:tracePt t="187810" x="11988800" y="26531888"/>
          <p14:tracePt t="187820" x="12147550" y="28005088"/>
          <p14:tracePt t="187836" x="12461875" y="29479875"/>
          <p14:tracePt t="187853" x="12936538" y="30689550"/>
          <p14:tracePt t="187856" x="13093700" y="30953075"/>
          <p14:tracePt t="187859" x="13250863" y="31164213"/>
          <p14:tracePt t="187869" x="13566775" y="31637288"/>
          <p14:tracePt t="187889" x="14039850" y="32532638"/>
          <p14:tracePt t="187907" x="14039850" y="33585150"/>
          <p14:tracePt t="187908" x="14039850" y="33796288"/>
          <p14:tracePt t="187919" x="14039850" y="34058225"/>
          <p14:tracePt t="187937" x="13987463" y="34374138"/>
          <p14:tracePt t="187963" x="13987463" y="34216975"/>
          <p14:tracePt t="187965" x="14039850" y="34005838"/>
          <p14:tracePt t="187973" x="14250988" y="33216850"/>
          <p14:tracePt t="187988" x="14198600" y="31216600"/>
          <p14:tracePt t="188004" x="13409613" y="29005213"/>
          <p14:tracePt t="188006" x="13093700" y="28425775"/>
          <p14:tracePt t="188019" x="12252325" y="27162125"/>
          <p14:tracePt t="188020" x="11831638" y="26531888"/>
          <p14:tracePt t="188022" x="11410950" y="25900063"/>
          <p14:tracePt t="188037" x="9991725" y="23583900"/>
          <p14:tracePt t="188056" x="6783388" y="18951575"/>
          <p14:tracePt t="188069" x="5837238" y="17687925"/>
          <p14:tracePt t="188072" x="4784725" y="16635413"/>
          <p14:tracePt t="188086" x="2840038" y="15003463"/>
          <p14:tracePt t="188103" x="263525" y="13633450"/>
        </p14:tracePtLst>
      </p14:laserTraceLst>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7950</TotalTime>
  <Words>941</Words>
  <Application>Microsoft Office PowerPoint</Application>
  <PresentationFormat>Custom</PresentationFormat>
  <Paragraphs>116</Paragraphs>
  <Slides>1</Slides>
  <Notes>0</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TROPMET 2023</dc:creator>
  <cp:lastModifiedBy>Ishan</cp:lastModifiedBy>
  <cp:revision>34</cp:revision>
  <dcterms:created xsi:type="dcterms:W3CDTF">2023-10-06T10:17:04Z</dcterms:created>
  <dcterms:modified xsi:type="dcterms:W3CDTF">2024-05-30T18:27:07Z</dcterms:modified>
</cp:coreProperties>
</file>