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6" r:id="rId2"/>
  </p:sldIdLst>
  <p:sldSz cx="30240288" cy="42479913"/>
  <p:notesSz cx="6858000" cy="9144000"/>
  <p:embeddedFontLst>
    <p:embeddedFont>
      <p:font typeface="Lato" charset="0"/>
      <p:regular r:id="rId4"/>
      <p:bold r:id="rId5"/>
      <p:italic r:id="rId6"/>
      <p:boldItalic r:id="rId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3380">
          <p15:clr>
            <a:srgbClr val="747775"/>
          </p15:clr>
        </p15:guide>
        <p15:guide id="2" pos="9524">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50" d="100"/>
          <a:sy n="50" d="100"/>
        </p:scale>
        <p:origin x="3464" y="6680"/>
      </p:cViewPr>
      <p:guideLst>
        <p:guide orient="horz" pos="13380"/>
        <p:guide pos="952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notesMaster" Target="notesMasters/notesMaster1.xml"/><Relationship Id="rId7" Type="http://schemas.openxmlformats.org/officeDocument/2006/relationships/font" Target="fonts/font4.fntdata"/><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tableStyles" Target="tableStyles.xml"/><Relationship Id="rId5" Type="http://schemas.openxmlformats.org/officeDocument/2006/relationships/font" Target="fonts/font2.fntdata"/><Relationship Id="rId10" Type="http://schemas.openxmlformats.org/officeDocument/2006/relationships/theme" Target="theme/theme1.xml"/><Relationship Id="rId4" Type="http://schemas.openxmlformats.org/officeDocument/2006/relationships/font" Target="fonts/font1.fntdata"/><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208859" y="685800"/>
            <a:ext cx="24411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98625060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2208213" y="685800"/>
            <a:ext cx="24415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030847" y="6149421"/>
            <a:ext cx="28178400" cy="16952400"/>
          </a:xfrm>
          <a:prstGeom prst="rect">
            <a:avLst/>
          </a:prstGeom>
        </p:spPr>
        <p:txBody>
          <a:bodyPr spcFirstLastPara="1" wrap="square" lIns="462325" tIns="462325" rIns="462325" bIns="462325" anchor="b" anchorCtr="0">
            <a:normAutofit/>
          </a:bodyPr>
          <a:lstStyle>
            <a:lvl1pPr lvl="0" algn="ctr">
              <a:spcBef>
                <a:spcPts val="0"/>
              </a:spcBef>
              <a:spcAft>
                <a:spcPts val="0"/>
              </a:spcAft>
              <a:buSzPts val="26300"/>
              <a:buNone/>
              <a:defRPr sz="26300"/>
            </a:lvl1pPr>
            <a:lvl2pPr lvl="1" algn="ctr">
              <a:spcBef>
                <a:spcPts val="0"/>
              </a:spcBef>
              <a:spcAft>
                <a:spcPts val="0"/>
              </a:spcAft>
              <a:buSzPts val="26300"/>
              <a:buNone/>
              <a:defRPr sz="26300"/>
            </a:lvl2pPr>
            <a:lvl3pPr lvl="2" algn="ctr">
              <a:spcBef>
                <a:spcPts val="0"/>
              </a:spcBef>
              <a:spcAft>
                <a:spcPts val="0"/>
              </a:spcAft>
              <a:buSzPts val="26300"/>
              <a:buNone/>
              <a:defRPr sz="26300"/>
            </a:lvl3pPr>
            <a:lvl4pPr lvl="3" algn="ctr">
              <a:spcBef>
                <a:spcPts val="0"/>
              </a:spcBef>
              <a:spcAft>
                <a:spcPts val="0"/>
              </a:spcAft>
              <a:buSzPts val="26300"/>
              <a:buNone/>
              <a:defRPr sz="26300"/>
            </a:lvl4pPr>
            <a:lvl5pPr lvl="4" algn="ctr">
              <a:spcBef>
                <a:spcPts val="0"/>
              </a:spcBef>
              <a:spcAft>
                <a:spcPts val="0"/>
              </a:spcAft>
              <a:buSzPts val="26300"/>
              <a:buNone/>
              <a:defRPr sz="26300"/>
            </a:lvl5pPr>
            <a:lvl6pPr lvl="5" algn="ctr">
              <a:spcBef>
                <a:spcPts val="0"/>
              </a:spcBef>
              <a:spcAft>
                <a:spcPts val="0"/>
              </a:spcAft>
              <a:buSzPts val="26300"/>
              <a:buNone/>
              <a:defRPr sz="26300"/>
            </a:lvl6pPr>
            <a:lvl7pPr lvl="6" algn="ctr">
              <a:spcBef>
                <a:spcPts val="0"/>
              </a:spcBef>
              <a:spcAft>
                <a:spcPts val="0"/>
              </a:spcAft>
              <a:buSzPts val="26300"/>
              <a:buNone/>
              <a:defRPr sz="26300"/>
            </a:lvl7pPr>
            <a:lvl8pPr lvl="7" algn="ctr">
              <a:spcBef>
                <a:spcPts val="0"/>
              </a:spcBef>
              <a:spcAft>
                <a:spcPts val="0"/>
              </a:spcAft>
              <a:buSzPts val="26300"/>
              <a:buNone/>
              <a:defRPr sz="26300"/>
            </a:lvl8pPr>
            <a:lvl9pPr lvl="8" algn="ctr">
              <a:spcBef>
                <a:spcPts val="0"/>
              </a:spcBef>
              <a:spcAft>
                <a:spcPts val="0"/>
              </a:spcAft>
              <a:buSzPts val="26300"/>
              <a:buNone/>
              <a:defRPr sz="26300"/>
            </a:lvl9pPr>
          </a:lstStyle>
          <a:p>
            <a:endParaRPr/>
          </a:p>
        </p:txBody>
      </p:sp>
      <p:sp>
        <p:nvSpPr>
          <p:cNvPr id="11" name="Google Shape;11;p2"/>
          <p:cNvSpPr txBox="1">
            <a:spLocks noGrp="1"/>
          </p:cNvSpPr>
          <p:nvPr>
            <p:ph type="subTitle" idx="1"/>
          </p:nvPr>
        </p:nvSpPr>
        <p:spPr>
          <a:xfrm>
            <a:off x="1030819" y="23406947"/>
            <a:ext cx="28178400" cy="6546000"/>
          </a:xfrm>
          <a:prstGeom prst="rect">
            <a:avLst/>
          </a:prstGeom>
        </p:spPr>
        <p:txBody>
          <a:bodyPr spcFirstLastPara="1" wrap="square" lIns="462325" tIns="462325" rIns="462325" bIns="462325" anchor="t" anchorCtr="0">
            <a:normAutofit/>
          </a:bodyPr>
          <a:lstStyle>
            <a:lvl1pPr lvl="0" algn="ctr">
              <a:lnSpc>
                <a:spcPct val="100000"/>
              </a:lnSpc>
              <a:spcBef>
                <a:spcPts val="0"/>
              </a:spcBef>
              <a:spcAft>
                <a:spcPts val="0"/>
              </a:spcAft>
              <a:buSzPts val="14200"/>
              <a:buNone/>
              <a:defRPr sz="14200"/>
            </a:lvl1pPr>
            <a:lvl2pPr lvl="1" algn="ctr">
              <a:lnSpc>
                <a:spcPct val="100000"/>
              </a:lnSpc>
              <a:spcBef>
                <a:spcPts val="0"/>
              </a:spcBef>
              <a:spcAft>
                <a:spcPts val="0"/>
              </a:spcAft>
              <a:buSzPts val="14200"/>
              <a:buNone/>
              <a:defRPr sz="14200"/>
            </a:lvl2pPr>
            <a:lvl3pPr lvl="2" algn="ctr">
              <a:lnSpc>
                <a:spcPct val="100000"/>
              </a:lnSpc>
              <a:spcBef>
                <a:spcPts val="0"/>
              </a:spcBef>
              <a:spcAft>
                <a:spcPts val="0"/>
              </a:spcAft>
              <a:buSzPts val="14200"/>
              <a:buNone/>
              <a:defRPr sz="14200"/>
            </a:lvl3pPr>
            <a:lvl4pPr lvl="3" algn="ctr">
              <a:lnSpc>
                <a:spcPct val="100000"/>
              </a:lnSpc>
              <a:spcBef>
                <a:spcPts val="0"/>
              </a:spcBef>
              <a:spcAft>
                <a:spcPts val="0"/>
              </a:spcAft>
              <a:buSzPts val="14200"/>
              <a:buNone/>
              <a:defRPr sz="14200"/>
            </a:lvl4pPr>
            <a:lvl5pPr lvl="4" algn="ctr">
              <a:lnSpc>
                <a:spcPct val="100000"/>
              </a:lnSpc>
              <a:spcBef>
                <a:spcPts val="0"/>
              </a:spcBef>
              <a:spcAft>
                <a:spcPts val="0"/>
              </a:spcAft>
              <a:buSzPts val="14200"/>
              <a:buNone/>
              <a:defRPr sz="14200"/>
            </a:lvl5pPr>
            <a:lvl6pPr lvl="5" algn="ctr">
              <a:lnSpc>
                <a:spcPct val="100000"/>
              </a:lnSpc>
              <a:spcBef>
                <a:spcPts val="0"/>
              </a:spcBef>
              <a:spcAft>
                <a:spcPts val="0"/>
              </a:spcAft>
              <a:buSzPts val="14200"/>
              <a:buNone/>
              <a:defRPr sz="14200"/>
            </a:lvl6pPr>
            <a:lvl7pPr lvl="6" algn="ctr">
              <a:lnSpc>
                <a:spcPct val="100000"/>
              </a:lnSpc>
              <a:spcBef>
                <a:spcPts val="0"/>
              </a:spcBef>
              <a:spcAft>
                <a:spcPts val="0"/>
              </a:spcAft>
              <a:buSzPts val="14200"/>
              <a:buNone/>
              <a:defRPr sz="14200"/>
            </a:lvl7pPr>
            <a:lvl8pPr lvl="7" algn="ctr">
              <a:lnSpc>
                <a:spcPct val="100000"/>
              </a:lnSpc>
              <a:spcBef>
                <a:spcPts val="0"/>
              </a:spcBef>
              <a:spcAft>
                <a:spcPts val="0"/>
              </a:spcAft>
              <a:buSzPts val="14200"/>
              <a:buNone/>
              <a:defRPr sz="14200"/>
            </a:lvl8pPr>
            <a:lvl9pPr lvl="8" algn="ctr">
              <a:lnSpc>
                <a:spcPct val="100000"/>
              </a:lnSpc>
              <a:spcBef>
                <a:spcPts val="0"/>
              </a:spcBef>
              <a:spcAft>
                <a:spcPts val="0"/>
              </a:spcAft>
              <a:buSzPts val="14200"/>
              <a:buNone/>
              <a:defRPr sz="14200"/>
            </a:lvl9pPr>
          </a:lstStyle>
          <a:p>
            <a:endParaRPr/>
          </a:p>
        </p:txBody>
      </p:sp>
      <p:sp>
        <p:nvSpPr>
          <p:cNvPr id="12" name="Google Shape;12;p2"/>
          <p:cNvSpPr txBox="1">
            <a:spLocks noGrp="1"/>
          </p:cNvSpPr>
          <p:nvPr>
            <p:ph type="sldNum" idx="12"/>
          </p:nvPr>
        </p:nvSpPr>
        <p:spPr>
          <a:xfrm>
            <a:off x="28019152" y="38513357"/>
            <a:ext cx="1814700" cy="3250800"/>
          </a:xfrm>
          <a:prstGeom prst="rect">
            <a:avLst/>
          </a:prstGeom>
        </p:spPr>
        <p:txBody>
          <a:bodyPr spcFirstLastPara="1" wrap="square" lIns="462325" tIns="462325" rIns="462325" bIns="4623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1030819" y="9135451"/>
            <a:ext cx="28178400" cy="16216500"/>
          </a:xfrm>
          <a:prstGeom prst="rect">
            <a:avLst/>
          </a:prstGeom>
        </p:spPr>
        <p:txBody>
          <a:bodyPr spcFirstLastPara="1" wrap="square" lIns="462325" tIns="462325" rIns="462325" bIns="462325" anchor="b" anchorCtr="0">
            <a:normAutofit/>
          </a:bodyPr>
          <a:lstStyle>
            <a:lvl1pPr lvl="0" algn="ctr">
              <a:spcBef>
                <a:spcPts val="0"/>
              </a:spcBef>
              <a:spcAft>
                <a:spcPts val="0"/>
              </a:spcAft>
              <a:buSzPts val="60700"/>
              <a:buNone/>
              <a:defRPr sz="60700"/>
            </a:lvl1pPr>
            <a:lvl2pPr lvl="1" algn="ctr">
              <a:spcBef>
                <a:spcPts val="0"/>
              </a:spcBef>
              <a:spcAft>
                <a:spcPts val="0"/>
              </a:spcAft>
              <a:buSzPts val="60700"/>
              <a:buNone/>
              <a:defRPr sz="60700"/>
            </a:lvl2pPr>
            <a:lvl3pPr lvl="2" algn="ctr">
              <a:spcBef>
                <a:spcPts val="0"/>
              </a:spcBef>
              <a:spcAft>
                <a:spcPts val="0"/>
              </a:spcAft>
              <a:buSzPts val="60700"/>
              <a:buNone/>
              <a:defRPr sz="60700"/>
            </a:lvl3pPr>
            <a:lvl4pPr lvl="3" algn="ctr">
              <a:spcBef>
                <a:spcPts val="0"/>
              </a:spcBef>
              <a:spcAft>
                <a:spcPts val="0"/>
              </a:spcAft>
              <a:buSzPts val="60700"/>
              <a:buNone/>
              <a:defRPr sz="60700"/>
            </a:lvl4pPr>
            <a:lvl5pPr lvl="4" algn="ctr">
              <a:spcBef>
                <a:spcPts val="0"/>
              </a:spcBef>
              <a:spcAft>
                <a:spcPts val="0"/>
              </a:spcAft>
              <a:buSzPts val="60700"/>
              <a:buNone/>
              <a:defRPr sz="60700"/>
            </a:lvl5pPr>
            <a:lvl6pPr lvl="5" algn="ctr">
              <a:spcBef>
                <a:spcPts val="0"/>
              </a:spcBef>
              <a:spcAft>
                <a:spcPts val="0"/>
              </a:spcAft>
              <a:buSzPts val="60700"/>
              <a:buNone/>
              <a:defRPr sz="60700"/>
            </a:lvl6pPr>
            <a:lvl7pPr lvl="6" algn="ctr">
              <a:spcBef>
                <a:spcPts val="0"/>
              </a:spcBef>
              <a:spcAft>
                <a:spcPts val="0"/>
              </a:spcAft>
              <a:buSzPts val="60700"/>
              <a:buNone/>
              <a:defRPr sz="60700"/>
            </a:lvl7pPr>
            <a:lvl8pPr lvl="7" algn="ctr">
              <a:spcBef>
                <a:spcPts val="0"/>
              </a:spcBef>
              <a:spcAft>
                <a:spcPts val="0"/>
              </a:spcAft>
              <a:buSzPts val="60700"/>
              <a:buNone/>
              <a:defRPr sz="60700"/>
            </a:lvl8pPr>
            <a:lvl9pPr lvl="8" algn="ctr">
              <a:spcBef>
                <a:spcPts val="0"/>
              </a:spcBef>
              <a:spcAft>
                <a:spcPts val="0"/>
              </a:spcAft>
              <a:buSzPts val="60700"/>
              <a:buNone/>
              <a:defRPr sz="60700"/>
            </a:lvl9pPr>
          </a:lstStyle>
          <a:p>
            <a:r>
              <a:t>xx%</a:t>
            </a:r>
          </a:p>
        </p:txBody>
      </p:sp>
      <p:sp>
        <p:nvSpPr>
          <p:cNvPr id="46" name="Google Shape;46;p11"/>
          <p:cNvSpPr txBox="1">
            <a:spLocks noGrp="1"/>
          </p:cNvSpPr>
          <p:nvPr>
            <p:ph type="body" idx="1"/>
          </p:nvPr>
        </p:nvSpPr>
        <p:spPr>
          <a:xfrm>
            <a:off x="1030819" y="26034124"/>
            <a:ext cx="28178400" cy="10743000"/>
          </a:xfrm>
          <a:prstGeom prst="rect">
            <a:avLst/>
          </a:prstGeom>
        </p:spPr>
        <p:txBody>
          <a:bodyPr spcFirstLastPara="1" wrap="square" lIns="462325" tIns="462325" rIns="462325" bIns="462325" anchor="t" anchorCtr="0">
            <a:normAutofit/>
          </a:bodyPr>
          <a:lstStyle>
            <a:lvl1pPr marL="457200" lvl="0" indent="-806450" algn="ctr">
              <a:spcBef>
                <a:spcPts val="0"/>
              </a:spcBef>
              <a:spcAft>
                <a:spcPts val="0"/>
              </a:spcAft>
              <a:buSzPts val="9100"/>
              <a:buChar char="●"/>
              <a:defRPr/>
            </a:lvl1pPr>
            <a:lvl2pPr marL="914400" lvl="1" indent="-679450" algn="ctr">
              <a:spcBef>
                <a:spcPts val="0"/>
              </a:spcBef>
              <a:spcAft>
                <a:spcPts val="0"/>
              </a:spcAft>
              <a:buSzPts val="7100"/>
              <a:buChar char="○"/>
              <a:defRPr/>
            </a:lvl2pPr>
            <a:lvl3pPr marL="1371600" lvl="2" indent="-679450" algn="ctr">
              <a:spcBef>
                <a:spcPts val="0"/>
              </a:spcBef>
              <a:spcAft>
                <a:spcPts val="0"/>
              </a:spcAft>
              <a:buSzPts val="7100"/>
              <a:buChar char="■"/>
              <a:defRPr/>
            </a:lvl3pPr>
            <a:lvl4pPr marL="1828800" lvl="3" indent="-679450" algn="ctr">
              <a:spcBef>
                <a:spcPts val="0"/>
              </a:spcBef>
              <a:spcAft>
                <a:spcPts val="0"/>
              </a:spcAft>
              <a:buSzPts val="7100"/>
              <a:buChar char="●"/>
              <a:defRPr/>
            </a:lvl4pPr>
            <a:lvl5pPr marL="2286000" lvl="4" indent="-679450" algn="ctr">
              <a:spcBef>
                <a:spcPts val="0"/>
              </a:spcBef>
              <a:spcAft>
                <a:spcPts val="0"/>
              </a:spcAft>
              <a:buSzPts val="7100"/>
              <a:buChar char="○"/>
              <a:defRPr/>
            </a:lvl5pPr>
            <a:lvl6pPr marL="2743200" lvl="5" indent="-679450" algn="ctr">
              <a:spcBef>
                <a:spcPts val="0"/>
              </a:spcBef>
              <a:spcAft>
                <a:spcPts val="0"/>
              </a:spcAft>
              <a:buSzPts val="7100"/>
              <a:buChar char="■"/>
              <a:defRPr/>
            </a:lvl6pPr>
            <a:lvl7pPr marL="3200400" lvl="6" indent="-679450" algn="ctr">
              <a:spcBef>
                <a:spcPts val="0"/>
              </a:spcBef>
              <a:spcAft>
                <a:spcPts val="0"/>
              </a:spcAft>
              <a:buSzPts val="7100"/>
              <a:buChar char="●"/>
              <a:defRPr/>
            </a:lvl7pPr>
            <a:lvl8pPr marL="3657600" lvl="7" indent="-679450" algn="ctr">
              <a:spcBef>
                <a:spcPts val="0"/>
              </a:spcBef>
              <a:spcAft>
                <a:spcPts val="0"/>
              </a:spcAft>
              <a:buSzPts val="7100"/>
              <a:buChar char="○"/>
              <a:defRPr/>
            </a:lvl8pPr>
            <a:lvl9pPr marL="4114800" lvl="8" indent="-679450" algn="ctr">
              <a:spcBef>
                <a:spcPts val="0"/>
              </a:spcBef>
              <a:spcAft>
                <a:spcPts val="0"/>
              </a:spcAft>
              <a:buSzPts val="7100"/>
              <a:buChar char="■"/>
              <a:defRPr/>
            </a:lvl9pPr>
          </a:lstStyle>
          <a:p>
            <a:endParaRPr/>
          </a:p>
        </p:txBody>
      </p:sp>
      <p:sp>
        <p:nvSpPr>
          <p:cNvPr id="47" name="Google Shape;47;p11"/>
          <p:cNvSpPr txBox="1">
            <a:spLocks noGrp="1"/>
          </p:cNvSpPr>
          <p:nvPr>
            <p:ph type="sldNum" idx="12"/>
          </p:nvPr>
        </p:nvSpPr>
        <p:spPr>
          <a:xfrm>
            <a:off x="28019152" y="38513357"/>
            <a:ext cx="1814700" cy="3250800"/>
          </a:xfrm>
          <a:prstGeom prst="rect">
            <a:avLst/>
          </a:prstGeom>
        </p:spPr>
        <p:txBody>
          <a:bodyPr spcFirstLastPara="1" wrap="square" lIns="462325" tIns="462325" rIns="462325" bIns="4623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28019152" y="38513357"/>
            <a:ext cx="1814700" cy="3250800"/>
          </a:xfrm>
          <a:prstGeom prst="rect">
            <a:avLst/>
          </a:prstGeom>
        </p:spPr>
        <p:txBody>
          <a:bodyPr spcFirstLastPara="1" wrap="square" lIns="462325" tIns="462325" rIns="462325" bIns="4623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1030819" y="17763801"/>
            <a:ext cx="28178400" cy="6952200"/>
          </a:xfrm>
          <a:prstGeom prst="rect">
            <a:avLst/>
          </a:prstGeom>
        </p:spPr>
        <p:txBody>
          <a:bodyPr spcFirstLastPara="1" wrap="square" lIns="462325" tIns="462325" rIns="462325" bIns="462325" anchor="ctr" anchorCtr="0">
            <a:normAutofit/>
          </a:bodyPr>
          <a:lstStyle>
            <a:lvl1pPr lvl="0" algn="ctr">
              <a:spcBef>
                <a:spcPts val="0"/>
              </a:spcBef>
              <a:spcAft>
                <a:spcPts val="0"/>
              </a:spcAft>
              <a:buSzPts val="18200"/>
              <a:buNone/>
              <a:defRPr sz="18200"/>
            </a:lvl1pPr>
            <a:lvl2pPr lvl="1" algn="ctr">
              <a:spcBef>
                <a:spcPts val="0"/>
              </a:spcBef>
              <a:spcAft>
                <a:spcPts val="0"/>
              </a:spcAft>
              <a:buSzPts val="18200"/>
              <a:buNone/>
              <a:defRPr sz="18200"/>
            </a:lvl2pPr>
            <a:lvl3pPr lvl="2" algn="ctr">
              <a:spcBef>
                <a:spcPts val="0"/>
              </a:spcBef>
              <a:spcAft>
                <a:spcPts val="0"/>
              </a:spcAft>
              <a:buSzPts val="18200"/>
              <a:buNone/>
              <a:defRPr sz="18200"/>
            </a:lvl3pPr>
            <a:lvl4pPr lvl="3" algn="ctr">
              <a:spcBef>
                <a:spcPts val="0"/>
              </a:spcBef>
              <a:spcAft>
                <a:spcPts val="0"/>
              </a:spcAft>
              <a:buSzPts val="18200"/>
              <a:buNone/>
              <a:defRPr sz="18200"/>
            </a:lvl4pPr>
            <a:lvl5pPr lvl="4" algn="ctr">
              <a:spcBef>
                <a:spcPts val="0"/>
              </a:spcBef>
              <a:spcAft>
                <a:spcPts val="0"/>
              </a:spcAft>
              <a:buSzPts val="18200"/>
              <a:buNone/>
              <a:defRPr sz="18200"/>
            </a:lvl5pPr>
            <a:lvl6pPr lvl="5" algn="ctr">
              <a:spcBef>
                <a:spcPts val="0"/>
              </a:spcBef>
              <a:spcAft>
                <a:spcPts val="0"/>
              </a:spcAft>
              <a:buSzPts val="18200"/>
              <a:buNone/>
              <a:defRPr sz="18200"/>
            </a:lvl6pPr>
            <a:lvl7pPr lvl="6" algn="ctr">
              <a:spcBef>
                <a:spcPts val="0"/>
              </a:spcBef>
              <a:spcAft>
                <a:spcPts val="0"/>
              </a:spcAft>
              <a:buSzPts val="18200"/>
              <a:buNone/>
              <a:defRPr sz="18200"/>
            </a:lvl7pPr>
            <a:lvl8pPr lvl="7" algn="ctr">
              <a:spcBef>
                <a:spcPts val="0"/>
              </a:spcBef>
              <a:spcAft>
                <a:spcPts val="0"/>
              </a:spcAft>
              <a:buSzPts val="18200"/>
              <a:buNone/>
              <a:defRPr sz="18200"/>
            </a:lvl8pPr>
            <a:lvl9pPr lvl="8" algn="ctr">
              <a:spcBef>
                <a:spcPts val="0"/>
              </a:spcBef>
              <a:spcAft>
                <a:spcPts val="0"/>
              </a:spcAft>
              <a:buSzPts val="18200"/>
              <a:buNone/>
              <a:defRPr sz="18200"/>
            </a:lvl9pPr>
          </a:lstStyle>
          <a:p>
            <a:endParaRPr/>
          </a:p>
        </p:txBody>
      </p:sp>
      <p:sp>
        <p:nvSpPr>
          <p:cNvPr id="15" name="Google Shape;15;p3"/>
          <p:cNvSpPr txBox="1">
            <a:spLocks noGrp="1"/>
          </p:cNvSpPr>
          <p:nvPr>
            <p:ph type="sldNum" idx="12"/>
          </p:nvPr>
        </p:nvSpPr>
        <p:spPr>
          <a:xfrm>
            <a:off x="28019152" y="38513357"/>
            <a:ext cx="1814700" cy="3250800"/>
          </a:xfrm>
          <a:prstGeom prst="rect">
            <a:avLst/>
          </a:prstGeom>
        </p:spPr>
        <p:txBody>
          <a:bodyPr spcFirstLastPara="1" wrap="square" lIns="462325" tIns="462325" rIns="462325" bIns="4623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1030819" y="3675447"/>
            <a:ext cx="28178400" cy="4730100"/>
          </a:xfrm>
          <a:prstGeom prst="rect">
            <a:avLst/>
          </a:prstGeom>
        </p:spPr>
        <p:txBody>
          <a:bodyPr spcFirstLastPara="1" wrap="square" lIns="462325" tIns="462325" rIns="462325" bIns="462325" anchor="t" anchorCtr="0">
            <a:normAutofit/>
          </a:bodyPr>
          <a:lstStyle>
            <a:lvl1pPr lvl="0">
              <a:spcBef>
                <a:spcPts val="0"/>
              </a:spcBef>
              <a:spcAft>
                <a:spcPts val="0"/>
              </a:spcAft>
              <a:buSzPts val="14200"/>
              <a:buNone/>
              <a:defRPr/>
            </a:lvl1pPr>
            <a:lvl2pPr lvl="1">
              <a:spcBef>
                <a:spcPts val="0"/>
              </a:spcBef>
              <a:spcAft>
                <a:spcPts val="0"/>
              </a:spcAft>
              <a:buSzPts val="14200"/>
              <a:buNone/>
              <a:defRPr/>
            </a:lvl2pPr>
            <a:lvl3pPr lvl="2">
              <a:spcBef>
                <a:spcPts val="0"/>
              </a:spcBef>
              <a:spcAft>
                <a:spcPts val="0"/>
              </a:spcAft>
              <a:buSzPts val="14200"/>
              <a:buNone/>
              <a:defRPr/>
            </a:lvl3pPr>
            <a:lvl4pPr lvl="3">
              <a:spcBef>
                <a:spcPts val="0"/>
              </a:spcBef>
              <a:spcAft>
                <a:spcPts val="0"/>
              </a:spcAft>
              <a:buSzPts val="14200"/>
              <a:buNone/>
              <a:defRPr/>
            </a:lvl4pPr>
            <a:lvl5pPr lvl="4">
              <a:spcBef>
                <a:spcPts val="0"/>
              </a:spcBef>
              <a:spcAft>
                <a:spcPts val="0"/>
              </a:spcAft>
              <a:buSzPts val="14200"/>
              <a:buNone/>
              <a:defRPr/>
            </a:lvl5pPr>
            <a:lvl6pPr lvl="5">
              <a:spcBef>
                <a:spcPts val="0"/>
              </a:spcBef>
              <a:spcAft>
                <a:spcPts val="0"/>
              </a:spcAft>
              <a:buSzPts val="14200"/>
              <a:buNone/>
              <a:defRPr/>
            </a:lvl6pPr>
            <a:lvl7pPr lvl="6">
              <a:spcBef>
                <a:spcPts val="0"/>
              </a:spcBef>
              <a:spcAft>
                <a:spcPts val="0"/>
              </a:spcAft>
              <a:buSzPts val="14200"/>
              <a:buNone/>
              <a:defRPr/>
            </a:lvl7pPr>
            <a:lvl8pPr lvl="7">
              <a:spcBef>
                <a:spcPts val="0"/>
              </a:spcBef>
              <a:spcAft>
                <a:spcPts val="0"/>
              </a:spcAft>
              <a:buSzPts val="14200"/>
              <a:buNone/>
              <a:defRPr/>
            </a:lvl8pPr>
            <a:lvl9pPr lvl="8">
              <a:spcBef>
                <a:spcPts val="0"/>
              </a:spcBef>
              <a:spcAft>
                <a:spcPts val="0"/>
              </a:spcAft>
              <a:buSzPts val="14200"/>
              <a:buNone/>
              <a:defRPr/>
            </a:lvl9pPr>
          </a:lstStyle>
          <a:p>
            <a:endParaRPr/>
          </a:p>
        </p:txBody>
      </p:sp>
      <p:sp>
        <p:nvSpPr>
          <p:cNvPr id="18" name="Google Shape;18;p4"/>
          <p:cNvSpPr txBox="1">
            <a:spLocks noGrp="1"/>
          </p:cNvSpPr>
          <p:nvPr>
            <p:ph type="body" idx="1"/>
          </p:nvPr>
        </p:nvSpPr>
        <p:spPr>
          <a:xfrm>
            <a:off x="1030819" y="9518254"/>
            <a:ext cx="28178400" cy="28215900"/>
          </a:xfrm>
          <a:prstGeom prst="rect">
            <a:avLst/>
          </a:prstGeom>
        </p:spPr>
        <p:txBody>
          <a:bodyPr spcFirstLastPara="1" wrap="square" lIns="462325" tIns="462325" rIns="462325" bIns="462325" anchor="t" anchorCtr="0">
            <a:normAutofit/>
          </a:bodyPr>
          <a:lstStyle>
            <a:lvl1pPr marL="457200" lvl="0" indent="-806450">
              <a:spcBef>
                <a:spcPts val="0"/>
              </a:spcBef>
              <a:spcAft>
                <a:spcPts val="0"/>
              </a:spcAft>
              <a:buSzPts val="9100"/>
              <a:buChar char="●"/>
              <a:defRPr/>
            </a:lvl1pPr>
            <a:lvl2pPr marL="914400" lvl="1" indent="-679450">
              <a:spcBef>
                <a:spcPts val="0"/>
              </a:spcBef>
              <a:spcAft>
                <a:spcPts val="0"/>
              </a:spcAft>
              <a:buSzPts val="7100"/>
              <a:buChar char="○"/>
              <a:defRPr/>
            </a:lvl2pPr>
            <a:lvl3pPr marL="1371600" lvl="2" indent="-679450">
              <a:spcBef>
                <a:spcPts val="0"/>
              </a:spcBef>
              <a:spcAft>
                <a:spcPts val="0"/>
              </a:spcAft>
              <a:buSzPts val="7100"/>
              <a:buChar char="■"/>
              <a:defRPr/>
            </a:lvl3pPr>
            <a:lvl4pPr marL="1828800" lvl="3" indent="-679450">
              <a:spcBef>
                <a:spcPts val="0"/>
              </a:spcBef>
              <a:spcAft>
                <a:spcPts val="0"/>
              </a:spcAft>
              <a:buSzPts val="7100"/>
              <a:buChar char="●"/>
              <a:defRPr/>
            </a:lvl4pPr>
            <a:lvl5pPr marL="2286000" lvl="4" indent="-679450">
              <a:spcBef>
                <a:spcPts val="0"/>
              </a:spcBef>
              <a:spcAft>
                <a:spcPts val="0"/>
              </a:spcAft>
              <a:buSzPts val="7100"/>
              <a:buChar char="○"/>
              <a:defRPr/>
            </a:lvl5pPr>
            <a:lvl6pPr marL="2743200" lvl="5" indent="-679450">
              <a:spcBef>
                <a:spcPts val="0"/>
              </a:spcBef>
              <a:spcAft>
                <a:spcPts val="0"/>
              </a:spcAft>
              <a:buSzPts val="7100"/>
              <a:buChar char="■"/>
              <a:defRPr/>
            </a:lvl6pPr>
            <a:lvl7pPr marL="3200400" lvl="6" indent="-679450">
              <a:spcBef>
                <a:spcPts val="0"/>
              </a:spcBef>
              <a:spcAft>
                <a:spcPts val="0"/>
              </a:spcAft>
              <a:buSzPts val="7100"/>
              <a:buChar char="●"/>
              <a:defRPr/>
            </a:lvl7pPr>
            <a:lvl8pPr marL="3657600" lvl="7" indent="-679450">
              <a:spcBef>
                <a:spcPts val="0"/>
              </a:spcBef>
              <a:spcAft>
                <a:spcPts val="0"/>
              </a:spcAft>
              <a:buSzPts val="7100"/>
              <a:buChar char="○"/>
              <a:defRPr/>
            </a:lvl8pPr>
            <a:lvl9pPr marL="4114800" lvl="8" indent="-679450">
              <a:spcBef>
                <a:spcPts val="0"/>
              </a:spcBef>
              <a:spcAft>
                <a:spcPts val="0"/>
              </a:spcAft>
              <a:buSzPts val="7100"/>
              <a:buChar char="■"/>
              <a:defRPr/>
            </a:lvl9pPr>
          </a:lstStyle>
          <a:p>
            <a:endParaRPr/>
          </a:p>
        </p:txBody>
      </p:sp>
      <p:sp>
        <p:nvSpPr>
          <p:cNvPr id="19" name="Google Shape;19;p4"/>
          <p:cNvSpPr txBox="1">
            <a:spLocks noGrp="1"/>
          </p:cNvSpPr>
          <p:nvPr>
            <p:ph type="sldNum" idx="12"/>
          </p:nvPr>
        </p:nvSpPr>
        <p:spPr>
          <a:xfrm>
            <a:off x="28019152" y="38513357"/>
            <a:ext cx="1814700" cy="3250800"/>
          </a:xfrm>
          <a:prstGeom prst="rect">
            <a:avLst/>
          </a:prstGeom>
        </p:spPr>
        <p:txBody>
          <a:bodyPr spcFirstLastPara="1" wrap="square" lIns="462325" tIns="462325" rIns="462325" bIns="4623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1030819" y="3675447"/>
            <a:ext cx="28178400" cy="4730100"/>
          </a:xfrm>
          <a:prstGeom prst="rect">
            <a:avLst/>
          </a:prstGeom>
        </p:spPr>
        <p:txBody>
          <a:bodyPr spcFirstLastPara="1" wrap="square" lIns="462325" tIns="462325" rIns="462325" bIns="462325" anchor="t" anchorCtr="0">
            <a:normAutofit/>
          </a:bodyPr>
          <a:lstStyle>
            <a:lvl1pPr lvl="0">
              <a:spcBef>
                <a:spcPts val="0"/>
              </a:spcBef>
              <a:spcAft>
                <a:spcPts val="0"/>
              </a:spcAft>
              <a:buSzPts val="14200"/>
              <a:buNone/>
              <a:defRPr/>
            </a:lvl1pPr>
            <a:lvl2pPr lvl="1">
              <a:spcBef>
                <a:spcPts val="0"/>
              </a:spcBef>
              <a:spcAft>
                <a:spcPts val="0"/>
              </a:spcAft>
              <a:buSzPts val="14200"/>
              <a:buNone/>
              <a:defRPr/>
            </a:lvl2pPr>
            <a:lvl3pPr lvl="2">
              <a:spcBef>
                <a:spcPts val="0"/>
              </a:spcBef>
              <a:spcAft>
                <a:spcPts val="0"/>
              </a:spcAft>
              <a:buSzPts val="14200"/>
              <a:buNone/>
              <a:defRPr/>
            </a:lvl3pPr>
            <a:lvl4pPr lvl="3">
              <a:spcBef>
                <a:spcPts val="0"/>
              </a:spcBef>
              <a:spcAft>
                <a:spcPts val="0"/>
              </a:spcAft>
              <a:buSzPts val="14200"/>
              <a:buNone/>
              <a:defRPr/>
            </a:lvl4pPr>
            <a:lvl5pPr lvl="4">
              <a:spcBef>
                <a:spcPts val="0"/>
              </a:spcBef>
              <a:spcAft>
                <a:spcPts val="0"/>
              </a:spcAft>
              <a:buSzPts val="14200"/>
              <a:buNone/>
              <a:defRPr/>
            </a:lvl5pPr>
            <a:lvl6pPr lvl="5">
              <a:spcBef>
                <a:spcPts val="0"/>
              </a:spcBef>
              <a:spcAft>
                <a:spcPts val="0"/>
              </a:spcAft>
              <a:buSzPts val="14200"/>
              <a:buNone/>
              <a:defRPr/>
            </a:lvl6pPr>
            <a:lvl7pPr lvl="6">
              <a:spcBef>
                <a:spcPts val="0"/>
              </a:spcBef>
              <a:spcAft>
                <a:spcPts val="0"/>
              </a:spcAft>
              <a:buSzPts val="14200"/>
              <a:buNone/>
              <a:defRPr/>
            </a:lvl7pPr>
            <a:lvl8pPr lvl="7">
              <a:spcBef>
                <a:spcPts val="0"/>
              </a:spcBef>
              <a:spcAft>
                <a:spcPts val="0"/>
              </a:spcAft>
              <a:buSzPts val="14200"/>
              <a:buNone/>
              <a:defRPr/>
            </a:lvl8pPr>
            <a:lvl9pPr lvl="8">
              <a:spcBef>
                <a:spcPts val="0"/>
              </a:spcBef>
              <a:spcAft>
                <a:spcPts val="0"/>
              </a:spcAft>
              <a:buSzPts val="14200"/>
              <a:buNone/>
              <a:defRPr/>
            </a:lvl9pPr>
          </a:lstStyle>
          <a:p>
            <a:endParaRPr/>
          </a:p>
        </p:txBody>
      </p:sp>
      <p:sp>
        <p:nvSpPr>
          <p:cNvPr id="22" name="Google Shape;22;p5"/>
          <p:cNvSpPr txBox="1">
            <a:spLocks noGrp="1"/>
          </p:cNvSpPr>
          <p:nvPr>
            <p:ph type="body" idx="1"/>
          </p:nvPr>
        </p:nvSpPr>
        <p:spPr>
          <a:xfrm>
            <a:off x="1030819" y="9518254"/>
            <a:ext cx="13228200" cy="28215900"/>
          </a:xfrm>
          <a:prstGeom prst="rect">
            <a:avLst/>
          </a:prstGeom>
        </p:spPr>
        <p:txBody>
          <a:bodyPr spcFirstLastPara="1" wrap="square" lIns="462325" tIns="462325" rIns="462325" bIns="462325" anchor="t" anchorCtr="0">
            <a:normAutofit/>
          </a:bodyPr>
          <a:lstStyle>
            <a:lvl1pPr marL="457200" lvl="0" indent="-679450">
              <a:spcBef>
                <a:spcPts val="0"/>
              </a:spcBef>
              <a:spcAft>
                <a:spcPts val="0"/>
              </a:spcAft>
              <a:buSzPts val="7100"/>
              <a:buChar char="●"/>
              <a:defRPr sz="7100"/>
            </a:lvl1pPr>
            <a:lvl2pPr marL="914400" lvl="1" indent="-615950">
              <a:spcBef>
                <a:spcPts val="0"/>
              </a:spcBef>
              <a:spcAft>
                <a:spcPts val="0"/>
              </a:spcAft>
              <a:buSzPts val="6100"/>
              <a:buChar char="○"/>
              <a:defRPr sz="6100"/>
            </a:lvl2pPr>
            <a:lvl3pPr marL="1371600" lvl="2" indent="-615950">
              <a:spcBef>
                <a:spcPts val="0"/>
              </a:spcBef>
              <a:spcAft>
                <a:spcPts val="0"/>
              </a:spcAft>
              <a:buSzPts val="6100"/>
              <a:buChar char="■"/>
              <a:defRPr sz="6100"/>
            </a:lvl3pPr>
            <a:lvl4pPr marL="1828800" lvl="3" indent="-615950">
              <a:spcBef>
                <a:spcPts val="0"/>
              </a:spcBef>
              <a:spcAft>
                <a:spcPts val="0"/>
              </a:spcAft>
              <a:buSzPts val="6100"/>
              <a:buChar char="●"/>
              <a:defRPr sz="6100"/>
            </a:lvl4pPr>
            <a:lvl5pPr marL="2286000" lvl="4" indent="-615950">
              <a:spcBef>
                <a:spcPts val="0"/>
              </a:spcBef>
              <a:spcAft>
                <a:spcPts val="0"/>
              </a:spcAft>
              <a:buSzPts val="6100"/>
              <a:buChar char="○"/>
              <a:defRPr sz="6100"/>
            </a:lvl5pPr>
            <a:lvl6pPr marL="2743200" lvl="5" indent="-615950">
              <a:spcBef>
                <a:spcPts val="0"/>
              </a:spcBef>
              <a:spcAft>
                <a:spcPts val="0"/>
              </a:spcAft>
              <a:buSzPts val="6100"/>
              <a:buChar char="■"/>
              <a:defRPr sz="6100"/>
            </a:lvl6pPr>
            <a:lvl7pPr marL="3200400" lvl="6" indent="-615950">
              <a:spcBef>
                <a:spcPts val="0"/>
              </a:spcBef>
              <a:spcAft>
                <a:spcPts val="0"/>
              </a:spcAft>
              <a:buSzPts val="6100"/>
              <a:buChar char="●"/>
              <a:defRPr sz="6100"/>
            </a:lvl7pPr>
            <a:lvl8pPr marL="3657600" lvl="7" indent="-615950">
              <a:spcBef>
                <a:spcPts val="0"/>
              </a:spcBef>
              <a:spcAft>
                <a:spcPts val="0"/>
              </a:spcAft>
              <a:buSzPts val="6100"/>
              <a:buChar char="○"/>
              <a:defRPr sz="6100"/>
            </a:lvl8pPr>
            <a:lvl9pPr marL="4114800" lvl="8" indent="-615950">
              <a:spcBef>
                <a:spcPts val="0"/>
              </a:spcBef>
              <a:spcAft>
                <a:spcPts val="0"/>
              </a:spcAft>
              <a:buSzPts val="6100"/>
              <a:buChar char="■"/>
              <a:defRPr sz="6100"/>
            </a:lvl9pPr>
          </a:lstStyle>
          <a:p>
            <a:endParaRPr/>
          </a:p>
        </p:txBody>
      </p:sp>
      <p:sp>
        <p:nvSpPr>
          <p:cNvPr id="23" name="Google Shape;23;p5"/>
          <p:cNvSpPr txBox="1">
            <a:spLocks noGrp="1"/>
          </p:cNvSpPr>
          <p:nvPr>
            <p:ph type="body" idx="2"/>
          </p:nvPr>
        </p:nvSpPr>
        <p:spPr>
          <a:xfrm>
            <a:off x="15981165" y="9518254"/>
            <a:ext cx="13228200" cy="28215900"/>
          </a:xfrm>
          <a:prstGeom prst="rect">
            <a:avLst/>
          </a:prstGeom>
        </p:spPr>
        <p:txBody>
          <a:bodyPr spcFirstLastPara="1" wrap="square" lIns="462325" tIns="462325" rIns="462325" bIns="462325" anchor="t" anchorCtr="0">
            <a:normAutofit/>
          </a:bodyPr>
          <a:lstStyle>
            <a:lvl1pPr marL="457200" lvl="0" indent="-679450">
              <a:spcBef>
                <a:spcPts val="0"/>
              </a:spcBef>
              <a:spcAft>
                <a:spcPts val="0"/>
              </a:spcAft>
              <a:buSzPts val="7100"/>
              <a:buChar char="●"/>
              <a:defRPr sz="7100"/>
            </a:lvl1pPr>
            <a:lvl2pPr marL="914400" lvl="1" indent="-615950">
              <a:spcBef>
                <a:spcPts val="0"/>
              </a:spcBef>
              <a:spcAft>
                <a:spcPts val="0"/>
              </a:spcAft>
              <a:buSzPts val="6100"/>
              <a:buChar char="○"/>
              <a:defRPr sz="6100"/>
            </a:lvl2pPr>
            <a:lvl3pPr marL="1371600" lvl="2" indent="-615950">
              <a:spcBef>
                <a:spcPts val="0"/>
              </a:spcBef>
              <a:spcAft>
                <a:spcPts val="0"/>
              </a:spcAft>
              <a:buSzPts val="6100"/>
              <a:buChar char="■"/>
              <a:defRPr sz="6100"/>
            </a:lvl3pPr>
            <a:lvl4pPr marL="1828800" lvl="3" indent="-615950">
              <a:spcBef>
                <a:spcPts val="0"/>
              </a:spcBef>
              <a:spcAft>
                <a:spcPts val="0"/>
              </a:spcAft>
              <a:buSzPts val="6100"/>
              <a:buChar char="●"/>
              <a:defRPr sz="6100"/>
            </a:lvl4pPr>
            <a:lvl5pPr marL="2286000" lvl="4" indent="-615950">
              <a:spcBef>
                <a:spcPts val="0"/>
              </a:spcBef>
              <a:spcAft>
                <a:spcPts val="0"/>
              </a:spcAft>
              <a:buSzPts val="6100"/>
              <a:buChar char="○"/>
              <a:defRPr sz="6100"/>
            </a:lvl5pPr>
            <a:lvl6pPr marL="2743200" lvl="5" indent="-615950">
              <a:spcBef>
                <a:spcPts val="0"/>
              </a:spcBef>
              <a:spcAft>
                <a:spcPts val="0"/>
              </a:spcAft>
              <a:buSzPts val="6100"/>
              <a:buChar char="■"/>
              <a:defRPr sz="6100"/>
            </a:lvl6pPr>
            <a:lvl7pPr marL="3200400" lvl="6" indent="-615950">
              <a:spcBef>
                <a:spcPts val="0"/>
              </a:spcBef>
              <a:spcAft>
                <a:spcPts val="0"/>
              </a:spcAft>
              <a:buSzPts val="6100"/>
              <a:buChar char="●"/>
              <a:defRPr sz="6100"/>
            </a:lvl7pPr>
            <a:lvl8pPr marL="3657600" lvl="7" indent="-615950">
              <a:spcBef>
                <a:spcPts val="0"/>
              </a:spcBef>
              <a:spcAft>
                <a:spcPts val="0"/>
              </a:spcAft>
              <a:buSzPts val="6100"/>
              <a:buChar char="○"/>
              <a:defRPr sz="6100"/>
            </a:lvl8pPr>
            <a:lvl9pPr marL="4114800" lvl="8" indent="-615950">
              <a:spcBef>
                <a:spcPts val="0"/>
              </a:spcBef>
              <a:spcAft>
                <a:spcPts val="0"/>
              </a:spcAft>
              <a:buSzPts val="6100"/>
              <a:buChar char="■"/>
              <a:defRPr sz="6100"/>
            </a:lvl9pPr>
          </a:lstStyle>
          <a:p>
            <a:endParaRPr/>
          </a:p>
        </p:txBody>
      </p:sp>
      <p:sp>
        <p:nvSpPr>
          <p:cNvPr id="24" name="Google Shape;24;p5"/>
          <p:cNvSpPr txBox="1">
            <a:spLocks noGrp="1"/>
          </p:cNvSpPr>
          <p:nvPr>
            <p:ph type="sldNum" idx="12"/>
          </p:nvPr>
        </p:nvSpPr>
        <p:spPr>
          <a:xfrm>
            <a:off x="28019152" y="38513357"/>
            <a:ext cx="1814700" cy="3250800"/>
          </a:xfrm>
          <a:prstGeom prst="rect">
            <a:avLst/>
          </a:prstGeom>
        </p:spPr>
        <p:txBody>
          <a:bodyPr spcFirstLastPara="1" wrap="square" lIns="462325" tIns="462325" rIns="462325" bIns="4623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1030819" y="3675447"/>
            <a:ext cx="28178400" cy="4730100"/>
          </a:xfrm>
          <a:prstGeom prst="rect">
            <a:avLst/>
          </a:prstGeom>
        </p:spPr>
        <p:txBody>
          <a:bodyPr spcFirstLastPara="1" wrap="square" lIns="462325" tIns="462325" rIns="462325" bIns="462325" anchor="t" anchorCtr="0">
            <a:normAutofit/>
          </a:bodyPr>
          <a:lstStyle>
            <a:lvl1pPr lvl="0">
              <a:spcBef>
                <a:spcPts val="0"/>
              </a:spcBef>
              <a:spcAft>
                <a:spcPts val="0"/>
              </a:spcAft>
              <a:buSzPts val="14200"/>
              <a:buNone/>
              <a:defRPr/>
            </a:lvl1pPr>
            <a:lvl2pPr lvl="1">
              <a:spcBef>
                <a:spcPts val="0"/>
              </a:spcBef>
              <a:spcAft>
                <a:spcPts val="0"/>
              </a:spcAft>
              <a:buSzPts val="14200"/>
              <a:buNone/>
              <a:defRPr/>
            </a:lvl2pPr>
            <a:lvl3pPr lvl="2">
              <a:spcBef>
                <a:spcPts val="0"/>
              </a:spcBef>
              <a:spcAft>
                <a:spcPts val="0"/>
              </a:spcAft>
              <a:buSzPts val="14200"/>
              <a:buNone/>
              <a:defRPr/>
            </a:lvl3pPr>
            <a:lvl4pPr lvl="3">
              <a:spcBef>
                <a:spcPts val="0"/>
              </a:spcBef>
              <a:spcAft>
                <a:spcPts val="0"/>
              </a:spcAft>
              <a:buSzPts val="14200"/>
              <a:buNone/>
              <a:defRPr/>
            </a:lvl4pPr>
            <a:lvl5pPr lvl="4">
              <a:spcBef>
                <a:spcPts val="0"/>
              </a:spcBef>
              <a:spcAft>
                <a:spcPts val="0"/>
              </a:spcAft>
              <a:buSzPts val="14200"/>
              <a:buNone/>
              <a:defRPr/>
            </a:lvl5pPr>
            <a:lvl6pPr lvl="5">
              <a:spcBef>
                <a:spcPts val="0"/>
              </a:spcBef>
              <a:spcAft>
                <a:spcPts val="0"/>
              </a:spcAft>
              <a:buSzPts val="14200"/>
              <a:buNone/>
              <a:defRPr/>
            </a:lvl6pPr>
            <a:lvl7pPr lvl="6">
              <a:spcBef>
                <a:spcPts val="0"/>
              </a:spcBef>
              <a:spcAft>
                <a:spcPts val="0"/>
              </a:spcAft>
              <a:buSzPts val="14200"/>
              <a:buNone/>
              <a:defRPr/>
            </a:lvl7pPr>
            <a:lvl8pPr lvl="7">
              <a:spcBef>
                <a:spcPts val="0"/>
              </a:spcBef>
              <a:spcAft>
                <a:spcPts val="0"/>
              </a:spcAft>
              <a:buSzPts val="14200"/>
              <a:buNone/>
              <a:defRPr/>
            </a:lvl8pPr>
            <a:lvl9pPr lvl="8">
              <a:spcBef>
                <a:spcPts val="0"/>
              </a:spcBef>
              <a:spcAft>
                <a:spcPts val="0"/>
              </a:spcAft>
              <a:buSzPts val="14200"/>
              <a:buNone/>
              <a:defRPr/>
            </a:lvl9pPr>
          </a:lstStyle>
          <a:p>
            <a:endParaRPr/>
          </a:p>
        </p:txBody>
      </p:sp>
      <p:sp>
        <p:nvSpPr>
          <p:cNvPr id="27" name="Google Shape;27;p6"/>
          <p:cNvSpPr txBox="1">
            <a:spLocks noGrp="1"/>
          </p:cNvSpPr>
          <p:nvPr>
            <p:ph type="sldNum" idx="12"/>
          </p:nvPr>
        </p:nvSpPr>
        <p:spPr>
          <a:xfrm>
            <a:off x="28019152" y="38513357"/>
            <a:ext cx="1814700" cy="3250800"/>
          </a:xfrm>
          <a:prstGeom prst="rect">
            <a:avLst/>
          </a:prstGeom>
        </p:spPr>
        <p:txBody>
          <a:bodyPr spcFirstLastPara="1" wrap="square" lIns="462325" tIns="462325" rIns="462325" bIns="4623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1030819" y="4588682"/>
            <a:ext cx="9286200" cy="6241500"/>
          </a:xfrm>
          <a:prstGeom prst="rect">
            <a:avLst/>
          </a:prstGeom>
        </p:spPr>
        <p:txBody>
          <a:bodyPr spcFirstLastPara="1" wrap="square" lIns="462325" tIns="462325" rIns="462325" bIns="462325" anchor="b" anchorCtr="0">
            <a:normAutofit/>
          </a:bodyPr>
          <a:lstStyle>
            <a:lvl1pPr lvl="0">
              <a:spcBef>
                <a:spcPts val="0"/>
              </a:spcBef>
              <a:spcAft>
                <a:spcPts val="0"/>
              </a:spcAft>
              <a:buSzPts val="12100"/>
              <a:buNone/>
              <a:defRPr sz="12100"/>
            </a:lvl1pPr>
            <a:lvl2pPr lvl="1">
              <a:spcBef>
                <a:spcPts val="0"/>
              </a:spcBef>
              <a:spcAft>
                <a:spcPts val="0"/>
              </a:spcAft>
              <a:buSzPts val="12100"/>
              <a:buNone/>
              <a:defRPr sz="12100"/>
            </a:lvl2pPr>
            <a:lvl3pPr lvl="2">
              <a:spcBef>
                <a:spcPts val="0"/>
              </a:spcBef>
              <a:spcAft>
                <a:spcPts val="0"/>
              </a:spcAft>
              <a:buSzPts val="12100"/>
              <a:buNone/>
              <a:defRPr sz="12100"/>
            </a:lvl3pPr>
            <a:lvl4pPr lvl="3">
              <a:spcBef>
                <a:spcPts val="0"/>
              </a:spcBef>
              <a:spcAft>
                <a:spcPts val="0"/>
              </a:spcAft>
              <a:buSzPts val="12100"/>
              <a:buNone/>
              <a:defRPr sz="12100"/>
            </a:lvl4pPr>
            <a:lvl5pPr lvl="4">
              <a:spcBef>
                <a:spcPts val="0"/>
              </a:spcBef>
              <a:spcAft>
                <a:spcPts val="0"/>
              </a:spcAft>
              <a:buSzPts val="12100"/>
              <a:buNone/>
              <a:defRPr sz="12100"/>
            </a:lvl5pPr>
            <a:lvl6pPr lvl="5">
              <a:spcBef>
                <a:spcPts val="0"/>
              </a:spcBef>
              <a:spcAft>
                <a:spcPts val="0"/>
              </a:spcAft>
              <a:buSzPts val="12100"/>
              <a:buNone/>
              <a:defRPr sz="12100"/>
            </a:lvl6pPr>
            <a:lvl7pPr lvl="6">
              <a:spcBef>
                <a:spcPts val="0"/>
              </a:spcBef>
              <a:spcAft>
                <a:spcPts val="0"/>
              </a:spcAft>
              <a:buSzPts val="12100"/>
              <a:buNone/>
              <a:defRPr sz="12100"/>
            </a:lvl7pPr>
            <a:lvl8pPr lvl="7">
              <a:spcBef>
                <a:spcPts val="0"/>
              </a:spcBef>
              <a:spcAft>
                <a:spcPts val="0"/>
              </a:spcAft>
              <a:buSzPts val="12100"/>
              <a:buNone/>
              <a:defRPr sz="12100"/>
            </a:lvl8pPr>
            <a:lvl9pPr lvl="8">
              <a:spcBef>
                <a:spcPts val="0"/>
              </a:spcBef>
              <a:spcAft>
                <a:spcPts val="0"/>
              </a:spcAft>
              <a:buSzPts val="12100"/>
              <a:buNone/>
              <a:defRPr sz="12100"/>
            </a:lvl9pPr>
          </a:lstStyle>
          <a:p>
            <a:endParaRPr/>
          </a:p>
        </p:txBody>
      </p:sp>
      <p:sp>
        <p:nvSpPr>
          <p:cNvPr id="30" name="Google Shape;30;p7"/>
          <p:cNvSpPr txBox="1">
            <a:spLocks noGrp="1"/>
          </p:cNvSpPr>
          <p:nvPr>
            <p:ph type="body" idx="1"/>
          </p:nvPr>
        </p:nvSpPr>
        <p:spPr>
          <a:xfrm>
            <a:off x="1030819" y="11476661"/>
            <a:ext cx="9286200" cy="26258400"/>
          </a:xfrm>
          <a:prstGeom prst="rect">
            <a:avLst/>
          </a:prstGeom>
        </p:spPr>
        <p:txBody>
          <a:bodyPr spcFirstLastPara="1" wrap="square" lIns="462325" tIns="462325" rIns="462325" bIns="462325" anchor="t" anchorCtr="0">
            <a:normAutofit/>
          </a:bodyPr>
          <a:lstStyle>
            <a:lvl1pPr marL="457200" lvl="0" indent="-615950">
              <a:spcBef>
                <a:spcPts val="0"/>
              </a:spcBef>
              <a:spcAft>
                <a:spcPts val="0"/>
              </a:spcAft>
              <a:buSzPts val="6100"/>
              <a:buChar char="●"/>
              <a:defRPr sz="6100"/>
            </a:lvl1pPr>
            <a:lvl2pPr marL="914400" lvl="1" indent="-615950">
              <a:spcBef>
                <a:spcPts val="0"/>
              </a:spcBef>
              <a:spcAft>
                <a:spcPts val="0"/>
              </a:spcAft>
              <a:buSzPts val="6100"/>
              <a:buChar char="○"/>
              <a:defRPr sz="6100"/>
            </a:lvl2pPr>
            <a:lvl3pPr marL="1371600" lvl="2" indent="-615950">
              <a:spcBef>
                <a:spcPts val="0"/>
              </a:spcBef>
              <a:spcAft>
                <a:spcPts val="0"/>
              </a:spcAft>
              <a:buSzPts val="6100"/>
              <a:buChar char="■"/>
              <a:defRPr sz="6100"/>
            </a:lvl3pPr>
            <a:lvl4pPr marL="1828800" lvl="3" indent="-615950">
              <a:spcBef>
                <a:spcPts val="0"/>
              </a:spcBef>
              <a:spcAft>
                <a:spcPts val="0"/>
              </a:spcAft>
              <a:buSzPts val="6100"/>
              <a:buChar char="●"/>
              <a:defRPr sz="6100"/>
            </a:lvl4pPr>
            <a:lvl5pPr marL="2286000" lvl="4" indent="-615950">
              <a:spcBef>
                <a:spcPts val="0"/>
              </a:spcBef>
              <a:spcAft>
                <a:spcPts val="0"/>
              </a:spcAft>
              <a:buSzPts val="6100"/>
              <a:buChar char="○"/>
              <a:defRPr sz="6100"/>
            </a:lvl5pPr>
            <a:lvl6pPr marL="2743200" lvl="5" indent="-615950">
              <a:spcBef>
                <a:spcPts val="0"/>
              </a:spcBef>
              <a:spcAft>
                <a:spcPts val="0"/>
              </a:spcAft>
              <a:buSzPts val="6100"/>
              <a:buChar char="■"/>
              <a:defRPr sz="6100"/>
            </a:lvl6pPr>
            <a:lvl7pPr marL="3200400" lvl="6" indent="-615950">
              <a:spcBef>
                <a:spcPts val="0"/>
              </a:spcBef>
              <a:spcAft>
                <a:spcPts val="0"/>
              </a:spcAft>
              <a:buSzPts val="6100"/>
              <a:buChar char="●"/>
              <a:defRPr sz="6100"/>
            </a:lvl7pPr>
            <a:lvl8pPr marL="3657600" lvl="7" indent="-615950">
              <a:spcBef>
                <a:spcPts val="0"/>
              </a:spcBef>
              <a:spcAft>
                <a:spcPts val="0"/>
              </a:spcAft>
              <a:buSzPts val="6100"/>
              <a:buChar char="○"/>
              <a:defRPr sz="6100"/>
            </a:lvl8pPr>
            <a:lvl9pPr marL="4114800" lvl="8" indent="-615950">
              <a:spcBef>
                <a:spcPts val="0"/>
              </a:spcBef>
              <a:spcAft>
                <a:spcPts val="0"/>
              </a:spcAft>
              <a:buSzPts val="6100"/>
              <a:buChar char="■"/>
              <a:defRPr sz="6100"/>
            </a:lvl9pPr>
          </a:lstStyle>
          <a:p>
            <a:endParaRPr/>
          </a:p>
        </p:txBody>
      </p:sp>
      <p:sp>
        <p:nvSpPr>
          <p:cNvPr id="31" name="Google Shape;31;p7"/>
          <p:cNvSpPr txBox="1">
            <a:spLocks noGrp="1"/>
          </p:cNvSpPr>
          <p:nvPr>
            <p:ph type="sldNum" idx="12"/>
          </p:nvPr>
        </p:nvSpPr>
        <p:spPr>
          <a:xfrm>
            <a:off x="28019152" y="38513357"/>
            <a:ext cx="1814700" cy="3250800"/>
          </a:xfrm>
          <a:prstGeom prst="rect">
            <a:avLst/>
          </a:prstGeom>
        </p:spPr>
        <p:txBody>
          <a:bodyPr spcFirstLastPara="1" wrap="square" lIns="462325" tIns="462325" rIns="462325" bIns="4623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1621299" y="3717774"/>
            <a:ext cx="21058800" cy="33786000"/>
          </a:xfrm>
          <a:prstGeom prst="rect">
            <a:avLst/>
          </a:prstGeom>
        </p:spPr>
        <p:txBody>
          <a:bodyPr spcFirstLastPara="1" wrap="square" lIns="462325" tIns="462325" rIns="462325" bIns="462325" anchor="ctr" anchorCtr="0">
            <a:normAutofit/>
          </a:bodyPr>
          <a:lstStyle>
            <a:lvl1pPr lvl="0">
              <a:spcBef>
                <a:spcPts val="0"/>
              </a:spcBef>
              <a:spcAft>
                <a:spcPts val="0"/>
              </a:spcAft>
              <a:buSzPts val="24300"/>
              <a:buNone/>
              <a:defRPr sz="24300"/>
            </a:lvl1pPr>
            <a:lvl2pPr lvl="1">
              <a:spcBef>
                <a:spcPts val="0"/>
              </a:spcBef>
              <a:spcAft>
                <a:spcPts val="0"/>
              </a:spcAft>
              <a:buSzPts val="24300"/>
              <a:buNone/>
              <a:defRPr sz="24300"/>
            </a:lvl2pPr>
            <a:lvl3pPr lvl="2">
              <a:spcBef>
                <a:spcPts val="0"/>
              </a:spcBef>
              <a:spcAft>
                <a:spcPts val="0"/>
              </a:spcAft>
              <a:buSzPts val="24300"/>
              <a:buNone/>
              <a:defRPr sz="24300"/>
            </a:lvl3pPr>
            <a:lvl4pPr lvl="3">
              <a:spcBef>
                <a:spcPts val="0"/>
              </a:spcBef>
              <a:spcAft>
                <a:spcPts val="0"/>
              </a:spcAft>
              <a:buSzPts val="24300"/>
              <a:buNone/>
              <a:defRPr sz="24300"/>
            </a:lvl4pPr>
            <a:lvl5pPr lvl="4">
              <a:spcBef>
                <a:spcPts val="0"/>
              </a:spcBef>
              <a:spcAft>
                <a:spcPts val="0"/>
              </a:spcAft>
              <a:buSzPts val="24300"/>
              <a:buNone/>
              <a:defRPr sz="24300"/>
            </a:lvl5pPr>
            <a:lvl6pPr lvl="5">
              <a:spcBef>
                <a:spcPts val="0"/>
              </a:spcBef>
              <a:spcAft>
                <a:spcPts val="0"/>
              </a:spcAft>
              <a:buSzPts val="24300"/>
              <a:buNone/>
              <a:defRPr sz="24300"/>
            </a:lvl6pPr>
            <a:lvl7pPr lvl="6">
              <a:spcBef>
                <a:spcPts val="0"/>
              </a:spcBef>
              <a:spcAft>
                <a:spcPts val="0"/>
              </a:spcAft>
              <a:buSzPts val="24300"/>
              <a:buNone/>
              <a:defRPr sz="24300"/>
            </a:lvl7pPr>
            <a:lvl8pPr lvl="7">
              <a:spcBef>
                <a:spcPts val="0"/>
              </a:spcBef>
              <a:spcAft>
                <a:spcPts val="0"/>
              </a:spcAft>
              <a:buSzPts val="24300"/>
              <a:buNone/>
              <a:defRPr sz="24300"/>
            </a:lvl8pPr>
            <a:lvl9pPr lvl="8">
              <a:spcBef>
                <a:spcPts val="0"/>
              </a:spcBef>
              <a:spcAft>
                <a:spcPts val="0"/>
              </a:spcAft>
              <a:buSzPts val="24300"/>
              <a:buNone/>
              <a:defRPr sz="24300"/>
            </a:lvl9pPr>
          </a:lstStyle>
          <a:p>
            <a:endParaRPr/>
          </a:p>
        </p:txBody>
      </p:sp>
      <p:sp>
        <p:nvSpPr>
          <p:cNvPr id="34" name="Google Shape;34;p8"/>
          <p:cNvSpPr txBox="1">
            <a:spLocks noGrp="1"/>
          </p:cNvSpPr>
          <p:nvPr>
            <p:ph type="sldNum" idx="12"/>
          </p:nvPr>
        </p:nvSpPr>
        <p:spPr>
          <a:xfrm>
            <a:off x="28019152" y="38513357"/>
            <a:ext cx="1814700" cy="3250800"/>
          </a:xfrm>
          <a:prstGeom prst="rect">
            <a:avLst/>
          </a:prstGeom>
        </p:spPr>
        <p:txBody>
          <a:bodyPr spcFirstLastPara="1" wrap="square" lIns="462325" tIns="462325" rIns="462325" bIns="4623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15120000" y="-1032"/>
            <a:ext cx="15120000" cy="42480000"/>
          </a:xfrm>
          <a:prstGeom prst="rect">
            <a:avLst/>
          </a:prstGeom>
          <a:solidFill>
            <a:schemeClr val="lt2"/>
          </a:solidFill>
          <a:ln>
            <a:noFill/>
          </a:ln>
        </p:spPr>
        <p:txBody>
          <a:bodyPr spcFirstLastPara="1" wrap="square" lIns="462325" tIns="462325" rIns="462325" bIns="4623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878031" y="10184752"/>
            <a:ext cx="13377900" cy="12242100"/>
          </a:xfrm>
          <a:prstGeom prst="rect">
            <a:avLst/>
          </a:prstGeom>
        </p:spPr>
        <p:txBody>
          <a:bodyPr spcFirstLastPara="1" wrap="square" lIns="462325" tIns="462325" rIns="462325" bIns="462325" anchor="b" anchorCtr="0">
            <a:normAutofit/>
          </a:bodyPr>
          <a:lstStyle>
            <a:lvl1pPr lvl="0" algn="ctr">
              <a:spcBef>
                <a:spcPts val="0"/>
              </a:spcBef>
              <a:spcAft>
                <a:spcPts val="0"/>
              </a:spcAft>
              <a:buSzPts val="21200"/>
              <a:buNone/>
              <a:defRPr sz="21200"/>
            </a:lvl1pPr>
            <a:lvl2pPr lvl="1" algn="ctr">
              <a:spcBef>
                <a:spcPts val="0"/>
              </a:spcBef>
              <a:spcAft>
                <a:spcPts val="0"/>
              </a:spcAft>
              <a:buSzPts val="21200"/>
              <a:buNone/>
              <a:defRPr sz="21200"/>
            </a:lvl2pPr>
            <a:lvl3pPr lvl="2" algn="ctr">
              <a:spcBef>
                <a:spcPts val="0"/>
              </a:spcBef>
              <a:spcAft>
                <a:spcPts val="0"/>
              </a:spcAft>
              <a:buSzPts val="21200"/>
              <a:buNone/>
              <a:defRPr sz="21200"/>
            </a:lvl3pPr>
            <a:lvl4pPr lvl="3" algn="ctr">
              <a:spcBef>
                <a:spcPts val="0"/>
              </a:spcBef>
              <a:spcAft>
                <a:spcPts val="0"/>
              </a:spcAft>
              <a:buSzPts val="21200"/>
              <a:buNone/>
              <a:defRPr sz="21200"/>
            </a:lvl4pPr>
            <a:lvl5pPr lvl="4" algn="ctr">
              <a:spcBef>
                <a:spcPts val="0"/>
              </a:spcBef>
              <a:spcAft>
                <a:spcPts val="0"/>
              </a:spcAft>
              <a:buSzPts val="21200"/>
              <a:buNone/>
              <a:defRPr sz="21200"/>
            </a:lvl5pPr>
            <a:lvl6pPr lvl="5" algn="ctr">
              <a:spcBef>
                <a:spcPts val="0"/>
              </a:spcBef>
              <a:spcAft>
                <a:spcPts val="0"/>
              </a:spcAft>
              <a:buSzPts val="21200"/>
              <a:buNone/>
              <a:defRPr sz="21200"/>
            </a:lvl6pPr>
            <a:lvl7pPr lvl="6" algn="ctr">
              <a:spcBef>
                <a:spcPts val="0"/>
              </a:spcBef>
              <a:spcAft>
                <a:spcPts val="0"/>
              </a:spcAft>
              <a:buSzPts val="21200"/>
              <a:buNone/>
              <a:defRPr sz="21200"/>
            </a:lvl7pPr>
            <a:lvl8pPr lvl="7" algn="ctr">
              <a:spcBef>
                <a:spcPts val="0"/>
              </a:spcBef>
              <a:spcAft>
                <a:spcPts val="0"/>
              </a:spcAft>
              <a:buSzPts val="21200"/>
              <a:buNone/>
              <a:defRPr sz="21200"/>
            </a:lvl8pPr>
            <a:lvl9pPr lvl="8" algn="ctr">
              <a:spcBef>
                <a:spcPts val="0"/>
              </a:spcBef>
              <a:spcAft>
                <a:spcPts val="0"/>
              </a:spcAft>
              <a:buSzPts val="21200"/>
              <a:buNone/>
              <a:defRPr sz="21200"/>
            </a:lvl9pPr>
          </a:lstStyle>
          <a:p>
            <a:endParaRPr/>
          </a:p>
        </p:txBody>
      </p:sp>
      <p:sp>
        <p:nvSpPr>
          <p:cNvPr id="38" name="Google Shape;38;p9"/>
          <p:cNvSpPr txBox="1">
            <a:spLocks noGrp="1"/>
          </p:cNvSpPr>
          <p:nvPr>
            <p:ph type="subTitle" idx="1"/>
          </p:nvPr>
        </p:nvSpPr>
        <p:spPr>
          <a:xfrm>
            <a:off x="878031" y="23150506"/>
            <a:ext cx="13377900" cy="10200600"/>
          </a:xfrm>
          <a:prstGeom prst="rect">
            <a:avLst/>
          </a:prstGeom>
        </p:spPr>
        <p:txBody>
          <a:bodyPr spcFirstLastPara="1" wrap="square" lIns="462325" tIns="462325" rIns="462325" bIns="462325" anchor="t" anchorCtr="0">
            <a:normAutofit/>
          </a:bodyPr>
          <a:lstStyle>
            <a:lvl1pPr lvl="0" algn="ctr">
              <a:lnSpc>
                <a:spcPct val="100000"/>
              </a:lnSpc>
              <a:spcBef>
                <a:spcPts val="0"/>
              </a:spcBef>
              <a:spcAft>
                <a:spcPts val="0"/>
              </a:spcAft>
              <a:buSzPts val="10600"/>
              <a:buNone/>
              <a:defRPr sz="10600"/>
            </a:lvl1pPr>
            <a:lvl2pPr lvl="1" algn="ctr">
              <a:lnSpc>
                <a:spcPct val="100000"/>
              </a:lnSpc>
              <a:spcBef>
                <a:spcPts val="0"/>
              </a:spcBef>
              <a:spcAft>
                <a:spcPts val="0"/>
              </a:spcAft>
              <a:buSzPts val="10600"/>
              <a:buNone/>
              <a:defRPr sz="10600"/>
            </a:lvl2pPr>
            <a:lvl3pPr lvl="2" algn="ctr">
              <a:lnSpc>
                <a:spcPct val="100000"/>
              </a:lnSpc>
              <a:spcBef>
                <a:spcPts val="0"/>
              </a:spcBef>
              <a:spcAft>
                <a:spcPts val="0"/>
              </a:spcAft>
              <a:buSzPts val="10600"/>
              <a:buNone/>
              <a:defRPr sz="10600"/>
            </a:lvl3pPr>
            <a:lvl4pPr lvl="3" algn="ctr">
              <a:lnSpc>
                <a:spcPct val="100000"/>
              </a:lnSpc>
              <a:spcBef>
                <a:spcPts val="0"/>
              </a:spcBef>
              <a:spcAft>
                <a:spcPts val="0"/>
              </a:spcAft>
              <a:buSzPts val="10600"/>
              <a:buNone/>
              <a:defRPr sz="10600"/>
            </a:lvl4pPr>
            <a:lvl5pPr lvl="4" algn="ctr">
              <a:lnSpc>
                <a:spcPct val="100000"/>
              </a:lnSpc>
              <a:spcBef>
                <a:spcPts val="0"/>
              </a:spcBef>
              <a:spcAft>
                <a:spcPts val="0"/>
              </a:spcAft>
              <a:buSzPts val="10600"/>
              <a:buNone/>
              <a:defRPr sz="10600"/>
            </a:lvl5pPr>
            <a:lvl6pPr lvl="5" algn="ctr">
              <a:lnSpc>
                <a:spcPct val="100000"/>
              </a:lnSpc>
              <a:spcBef>
                <a:spcPts val="0"/>
              </a:spcBef>
              <a:spcAft>
                <a:spcPts val="0"/>
              </a:spcAft>
              <a:buSzPts val="10600"/>
              <a:buNone/>
              <a:defRPr sz="10600"/>
            </a:lvl6pPr>
            <a:lvl7pPr lvl="6" algn="ctr">
              <a:lnSpc>
                <a:spcPct val="100000"/>
              </a:lnSpc>
              <a:spcBef>
                <a:spcPts val="0"/>
              </a:spcBef>
              <a:spcAft>
                <a:spcPts val="0"/>
              </a:spcAft>
              <a:buSzPts val="10600"/>
              <a:buNone/>
              <a:defRPr sz="10600"/>
            </a:lvl7pPr>
            <a:lvl8pPr lvl="7" algn="ctr">
              <a:lnSpc>
                <a:spcPct val="100000"/>
              </a:lnSpc>
              <a:spcBef>
                <a:spcPts val="0"/>
              </a:spcBef>
              <a:spcAft>
                <a:spcPts val="0"/>
              </a:spcAft>
              <a:buSzPts val="10600"/>
              <a:buNone/>
              <a:defRPr sz="10600"/>
            </a:lvl8pPr>
            <a:lvl9pPr lvl="8" algn="ctr">
              <a:lnSpc>
                <a:spcPct val="100000"/>
              </a:lnSpc>
              <a:spcBef>
                <a:spcPts val="0"/>
              </a:spcBef>
              <a:spcAft>
                <a:spcPts val="0"/>
              </a:spcAft>
              <a:buSzPts val="10600"/>
              <a:buNone/>
              <a:defRPr sz="10600"/>
            </a:lvl9pPr>
          </a:lstStyle>
          <a:p>
            <a:endParaRPr/>
          </a:p>
        </p:txBody>
      </p:sp>
      <p:sp>
        <p:nvSpPr>
          <p:cNvPr id="39" name="Google Shape;39;p9"/>
          <p:cNvSpPr txBox="1">
            <a:spLocks noGrp="1"/>
          </p:cNvSpPr>
          <p:nvPr>
            <p:ph type="body" idx="2"/>
          </p:nvPr>
        </p:nvSpPr>
        <p:spPr>
          <a:xfrm>
            <a:off x="16335354" y="5980112"/>
            <a:ext cx="12689400" cy="30517800"/>
          </a:xfrm>
          <a:prstGeom prst="rect">
            <a:avLst/>
          </a:prstGeom>
        </p:spPr>
        <p:txBody>
          <a:bodyPr spcFirstLastPara="1" wrap="square" lIns="462325" tIns="462325" rIns="462325" bIns="462325" anchor="ctr" anchorCtr="0">
            <a:normAutofit/>
          </a:bodyPr>
          <a:lstStyle>
            <a:lvl1pPr marL="457200" lvl="0" indent="-806450">
              <a:spcBef>
                <a:spcPts val="0"/>
              </a:spcBef>
              <a:spcAft>
                <a:spcPts val="0"/>
              </a:spcAft>
              <a:buSzPts val="9100"/>
              <a:buChar char="●"/>
              <a:defRPr/>
            </a:lvl1pPr>
            <a:lvl2pPr marL="914400" lvl="1" indent="-679450">
              <a:spcBef>
                <a:spcPts val="0"/>
              </a:spcBef>
              <a:spcAft>
                <a:spcPts val="0"/>
              </a:spcAft>
              <a:buSzPts val="7100"/>
              <a:buChar char="○"/>
              <a:defRPr/>
            </a:lvl2pPr>
            <a:lvl3pPr marL="1371600" lvl="2" indent="-679450">
              <a:spcBef>
                <a:spcPts val="0"/>
              </a:spcBef>
              <a:spcAft>
                <a:spcPts val="0"/>
              </a:spcAft>
              <a:buSzPts val="7100"/>
              <a:buChar char="■"/>
              <a:defRPr/>
            </a:lvl3pPr>
            <a:lvl4pPr marL="1828800" lvl="3" indent="-679450">
              <a:spcBef>
                <a:spcPts val="0"/>
              </a:spcBef>
              <a:spcAft>
                <a:spcPts val="0"/>
              </a:spcAft>
              <a:buSzPts val="7100"/>
              <a:buChar char="●"/>
              <a:defRPr/>
            </a:lvl4pPr>
            <a:lvl5pPr marL="2286000" lvl="4" indent="-679450">
              <a:spcBef>
                <a:spcPts val="0"/>
              </a:spcBef>
              <a:spcAft>
                <a:spcPts val="0"/>
              </a:spcAft>
              <a:buSzPts val="7100"/>
              <a:buChar char="○"/>
              <a:defRPr/>
            </a:lvl5pPr>
            <a:lvl6pPr marL="2743200" lvl="5" indent="-679450">
              <a:spcBef>
                <a:spcPts val="0"/>
              </a:spcBef>
              <a:spcAft>
                <a:spcPts val="0"/>
              </a:spcAft>
              <a:buSzPts val="7100"/>
              <a:buChar char="■"/>
              <a:defRPr/>
            </a:lvl6pPr>
            <a:lvl7pPr marL="3200400" lvl="6" indent="-679450">
              <a:spcBef>
                <a:spcPts val="0"/>
              </a:spcBef>
              <a:spcAft>
                <a:spcPts val="0"/>
              </a:spcAft>
              <a:buSzPts val="7100"/>
              <a:buChar char="●"/>
              <a:defRPr/>
            </a:lvl7pPr>
            <a:lvl8pPr marL="3657600" lvl="7" indent="-679450">
              <a:spcBef>
                <a:spcPts val="0"/>
              </a:spcBef>
              <a:spcAft>
                <a:spcPts val="0"/>
              </a:spcAft>
              <a:buSzPts val="7100"/>
              <a:buChar char="○"/>
              <a:defRPr/>
            </a:lvl8pPr>
            <a:lvl9pPr marL="4114800" lvl="8" indent="-679450">
              <a:spcBef>
                <a:spcPts val="0"/>
              </a:spcBef>
              <a:spcAft>
                <a:spcPts val="0"/>
              </a:spcAft>
              <a:buSzPts val="7100"/>
              <a:buChar char="■"/>
              <a:defRPr/>
            </a:lvl9pPr>
          </a:lstStyle>
          <a:p>
            <a:endParaRPr/>
          </a:p>
        </p:txBody>
      </p:sp>
      <p:sp>
        <p:nvSpPr>
          <p:cNvPr id="40" name="Google Shape;40;p9"/>
          <p:cNvSpPr txBox="1">
            <a:spLocks noGrp="1"/>
          </p:cNvSpPr>
          <p:nvPr>
            <p:ph type="sldNum" idx="12"/>
          </p:nvPr>
        </p:nvSpPr>
        <p:spPr>
          <a:xfrm>
            <a:off x="28019152" y="38513357"/>
            <a:ext cx="1814700" cy="3250800"/>
          </a:xfrm>
          <a:prstGeom prst="rect">
            <a:avLst/>
          </a:prstGeom>
        </p:spPr>
        <p:txBody>
          <a:bodyPr spcFirstLastPara="1" wrap="square" lIns="462325" tIns="462325" rIns="462325" bIns="4623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1030819" y="34940182"/>
            <a:ext cx="19838700" cy="4997400"/>
          </a:xfrm>
          <a:prstGeom prst="rect">
            <a:avLst/>
          </a:prstGeom>
        </p:spPr>
        <p:txBody>
          <a:bodyPr spcFirstLastPara="1" wrap="square" lIns="462325" tIns="462325" rIns="462325" bIns="462325" anchor="ctr" anchorCtr="0">
            <a:normAutofit/>
          </a:bodyPr>
          <a:lstStyle>
            <a:lvl1pPr marL="457200" lvl="0" indent="-228600">
              <a:lnSpc>
                <a:spcPct val="100000"/>
              </a:lnSpc>
              <a:spcBef>
                <a:spcPts val="0"/>
              </a:spcBef>
              <a:spcAft>
                <a:spcPts val="0"/>
              </a:spcAft>
              <a:buSzPts val="9100"/>
              <a:buNone/>
              <a:defRPr/>
            </a:lvl1pPr>
          </a:lstStyle>
          <a:p>
            <a:endParaRPr/>
          </a:p>
        </p:txBody>
      </p:sp>
      <p:sp>
        <p:nvSpPr>
          <p:cNvPr id="43" name="Google Shape;43;p10"/>
          <p:cNvSpPr txBox="1">
            <a:spLocks noGrp="1"/>
          </p:cNvSpPr>
          <p:nvPr>
            <p:ph type="sldNum" idx="12"/>
          </p:nvPr>
        </p:nvSpPr>
        <p:spPr>
          <a:xfrm>
            <a:off x="28019152" y="38513357"/>
            <a:ext cx="1814700" cy="3250800"/>
          </a:xfrm>
          <a:prstGeom prst="rect">
            <a:avLst/>
          </a:prstGeom>
        </p:spPr>
        <p:txBody>
          <a:bodyPr spcFirstLastPara="1" wrap="square" lIns="462325" tIns="462325" rIns="462325" bIns="4623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030819" y="3675447"/>
            <a:ext cx="28178400" cy="4730100"/>
          </a:xfrm>
          <a:prstGeom prst="rect">
            <a:avLst/>
          </a:prstGeom>
          <a:noFill/>
          <a:ln>
            <a:noFill/>
          </a:ln>
        </p:spPr>
        <p:txBody>
          <a:bodyPr spcFirstLastPara="1" wrap="square" lIns="462325" tIns="462325" rIns="462325" bIns="462325" anchor="t" anchorCtr="0">
            <a:normAutofit/>
          </a:bodyPr>
          <a:lstStyle>
            <a:lvl1pPr lvl="0">
              <a:spcBef>
                <a:spcPts val="0"/>
              </a:spcBef>
              <a:spcAft>
                <a:spcPts val="0"/>
              </a:spcAft>
              <a:buClr>
                <a:schemeClr val="dk1"/>
              </a:buClr>
              <a:buSzPts val="14200"/>
              <a:buNone/>
              <a:defRPr sz="14200">
                <a:solidFill>
                  <a:schemeClr val="dk1"/>
                </a:solidFill>
              </a:defRPr>
            </a:lvl1pPr>
            <a:lvl2pPr lvl="1">
              <a:spcBef>
                <a:spcPts val="0"/>
              </a:spcBef>
              <a:spcAft>
                <a:spcPts val="0"/>
              </a:spcAft>
              <a:buClr>
                <a:schemeClr val="dk1"/>
              </a:buClr>
              <a:buSzPts val="14200"/>
              <a:buNone/>
              <a:defRPr sz="14200">
                <a:solidFill>
                  <a:schemeClr val="dk1"/>
                </a:solidFill>
              </a:defRPr>
            </a:lvl2pPr>
            <a:lvl3pPr lvl="2">
              <a:spcBef>
                <a:spcPts val="0"/>
              </a:spcBef>
              <a:spcAft>
                <a:spcPts val="0"/>
              </a:spcAft>
              <a:buClr>
                <a:schemeClr val="dk1"/>
              </a:buClr>
              <a:buSzPts val="14200"/>
              <a:buNone/>
              <a:defRPr sz="14200">
                <a:solidFill>
                  <a:schemeClr val="dk1"/>
                </a:solidFill>
              </a:defRPr>
            </a:lvl3pPr>
            <a:lvl4pPr lvl="3">
              <a:spcBef>
                <a:spcPts val="0"/>
              </a:spcBef>
              <a:spcAft>
                <a:spcPts val="0"/>
              </a:spcAft>
              <a:buClr>
                <a:schemeClr val="dk1"/>
              </a:buClr>
              <a:buSzPts val="14200"/>
              <a:buNone/>
              <a:defRPr sz="14200">
                <a:solidFill>
                  <a:schemeClr val="dk1"/>
                </a:solidFill>
              </a:defRPr>
            </a:lvl4pPr>
            <a:lvl5pPr lvl="4">
              <a:spcBef>
                <a:spcPts val="0"/>
              </a:spcBef>
              <a:spcAft>
                <a:spcPts val="0"/>
              </a:spcAft>
              <a:buClr>
                <a:schemeClr val="dk1"/>
              </a:buClr>
              <a:buSzPts val="14200"/>
              <a:buNone/>
              <a:defRPr sz="14200">
                <a:solidFill>
                  <a:schemeClr val="dk1"/>
                </a:solidFill>
              </a:defRPr>
            </a:lvl5pPr>
            <a:lvl6pPr lvl="5">
              <a:spcBef>
                <a:spcPts val="0"/>
              </a:spcBef>
              <a:spcAft>
                <a:spcPts val="0"/>
              </a:spcAft>
              <a:buClr>
                <a:schemeClr val="dk1"/>
              </a:buClr>
              <a:buSzPts val="14200"/>
              <a:buNone/>
              <a:defRPr sz="14200">
                <a:solidFill>
                  <a:schemeClr val="dk1"/>
                </a:solidFill>
              </a:defRPr>
            </a:lvl6pPr>
            <a:lvl7pPr lvl="6">
              <a:spcBef>
                <a:spcPts val="0"/>
              </a:spcBef>
              <a:spcAft>
                <a:spcPts val="0"/>
              </a:spcAft>
              <a:buClr>
                <a:schemeClr val="dk1"/>
              </a:buClr>
              <a:buSzPts val="14200"/>
              <a:buNone/>
              <a:defRPr sz="14200">
                <a:solidFill>
                  <a:schemeClr val="dk1"/>
                </a:solidFill>
              </a:defRPr>
            </a:lvl7pPr>
            <a:lvl8pPr lvl="7">
              <a:spcBef>
                <a:spcPts val="0"/>
              </a:spcBef>
              <a:spcAft>
                <a:spcPts val="0"/>
              </a:spcAft>
              <a:buClr>
                <a:schemeClr val="dk1"/>
              </a:buClr>
              <a:buSzPts val="14200"/>
              <a:buNone/>
              <a:defRPr sz="14200">
                <a:solidFill>
                  <a:schemeClr val="dk1"/>
                </a:solidFill>
              </a:defRPr>
            </a:lvl8pPr>
            <a:lvl9pPr lvl="8">
              <a:spcBef>
                <a:spcPts val="0"/>
              </a:spcBef>
              <a:spcAft>
                <a:spcPts val="0"/>
              </a:spcAft>
              <a:buClr>
                <a:schemeClr val="dk1"/>
              </a:buClr>
              <a:buSzPts val="14200"/>
              <a:buNone/>
              <a:defRPr sz="14200">
                <a:solidFill>
                  <a:schemeClr val="dk1"/>
                </a:solidFill>
              </a:defRPr>
            </a:lvl9pPr>
          </a:lstStyle>
          <a:p>
            <a:endParaRPr/>
          </a:p>
        </p:txBody>
      </p:sp>
      <p:sp>
        <p:nvSpPr>
          <p:cNvPr id="7" name="Google Shape;7;p1"/>
          <p:cNvSpPr txBox="1">
            <a:spLocks noGrp="1"/>
          </p:cNvSpPr>
          <p:nvPr>
            <p:ph type="body" idx="1"/>
          </p:nvPr>
        </p:nvSpPr>
        <p:spPr>
          <a:xfrm>
            <a:off x="1030819" y="9518254"/>
            <a:ext cx="28178400" cy="28215900"/>
          </a:xfrm>
          <a:prstGeom prst="rect">
            <a:avLst/>
          </a:prstGeom>
          <a:noFill/>
          <a:ln>
            <a:noFill/>
          </a:ln>
        </p:spPr>
        <p:txBody>
          <a:bodyPr spcFirstLastPara="1" wrap="square" lIns="462325" tIns="462325" rIns="462325" bIns="462325" anchor="t" anchorCtr="0">
            <a:normAutofit/>
          </a:bodyPr>
          <a:lstStyle>
            <a:lvl1pPr marL="457200" lvl="0" indent="-806450">
              <a:lnSpc>
                <a:spcPct val="115000"/>
              </a:lnSpc>
              <a:spcBef>
                <a:spcPts val="0"/>
              </a:spcBef>
              <a:spcAft>
                <a:spcPts val="0"/>
              </a:spcAft>
              <a:buClr>
                <a:schemeClr val="dk2"/>
              </a:buClr>
              <a:buSzPts val="9100"/>
              <a:buChar char="●"/>
              <a:defRPr sz="9100">
                <a:solidFill>
                  <a:schemeClr val="dk2"/>
                </a:solidFill>
              </a:defRPr>
            </a:lvl1pPr>
            <a:lvl2pPr marL="914400" lvl="1" indent="-679450">
              <a:lnSpc>
                <a:spcPct val="115000"/>
              </a:lnSpc>
              <a:spcBef>
                <a:spcPts val="0"/>
              </a:spcBef>
              <a:spcAft>
                <a:spcPts val="0"/>
              </a:spcAft>
              <a:buClr>
                <a:schemeClr val="dk2"/>
              </a:buClr>
              <a:buSzPts val="7100"/>
              <a:buChar char="○"/>
              <a:defRPr sz="7100">
                <a:solidFill>
                  <a:schemeClr val="dk2"/>
                </a:solidFill>
              </a:defRPr>
            </a:lvl2pPr>
            <a:lvl3pPr marL="1371600" lvl="2" indent="-679450">
              <a:lnSpc>
                <a:spcPct val="115000"/>
              </a:lnSpc>
              <a:spcBef>
                <a:spcPts val="0"/>
              </a:spcBef>
              <a:spcAft>
                <a:spcPts val="0"/>
              </a:spcAft>
              <a:buClr>
                <a:schemeClr val="dk2"/>
              </a:buClr>
              <a:buSzPts val="7100"/>
              <a:buChar char="■"/>
              <a:defRPr sz="7100">
                <a:solidFill>
                  <a:schemeClr val="dk2"/>
                </a:solidFill>
              </a:defRPr>
            </a:lvl3pPr>
            <a:lvl4pPr marL="1828800" lvl="3" indent="-679450">
              <a:lnSpc>
                <a:spcPct val="115000"/>
              </a:lnSpc>
              <a:spcBef>
                <a:spcPts val="0"/>
              </a:spcBef>
              <a:spcAft>
                <a:spcPts val="0"/>
              </a:spcAft>
              <a:buClr>
                <a:schemeClr val="dk2"/>
              </a:buClr>
              <a:buSzPts val="7100"/>
              <a:buChar char="●"/>
              <a:defRPr sz="7100">
                <a:solidFill>
                  <a:schemeClr val="dk2"/>
                </a:solidFill>
              </a:defRPr>
            </a:lvl4pPr>
            <a:lvl5pPr marL="2286000" lvl="4" indent="-679450">
              <a:lnSpc>
                <a:spcPct val="115000"/>
              </a:lnSpc>
              <a:spcBef>
                <a:spcPts val="0"/>
              </a:spcBef>
              <a:spcAft>
                <a:spcPts val="0"/>
              </a:spcAft>
              <a:buClr>
                <a:schemeClr val="dk2"/>
              </a:buClr>
              <a:buSzPts val="7100"/>
              <a:buChar char="○"/>
              <a:defRPr sz="7100">
                <a:solidFill>
                  <a:schemeClr val="dk2"/>
                </a:solidFill>
              </a:defRPr>
            </a:lvl5pPr>
            <a:lvl6pPr marL="2743200" lvl="5" indent="-679450">
              <a:lnSpc>
                <a:spcPct val="115000"/>
              </a:lnSpc>
              <a:spcBef>
                <a:spcPts val="0"/>
              </a:spcBef>
              <a:spcAft>
                <a:spcPts val="0"/>
              </a:spcAft>
              <a:buClr>
                <a:schemeClr val="dk2"/>
              </a:buClr>
              <a:buSzPts val="7100"/>
              <a:buChar char="■"/>
              <a:defRPr sz="7100">
                <a:solidFill>
                  <a:schemeClr val="dk2"/>
                </a:solidFill>
              </a:defRPr>
            </a:lvl6pPr>
            <a:lvl7pPr marL="3200400" lvl="6" indent="-679450">
              <a:lnSpc>
                <a:spcPct val="115000"/>
              </a:lnSpc>
              <a:spcBef>
                <a:spcPts val="0"/>
              </a:spcBef>
              <a:spcAft>
                <a:spcPts val="0"/>
              </a:spcAft>
              <a:buClr>
                <a:schemeClr val="dk2"/>
              </a:buClr>
              <a:buSzPts val="7100"/>
              <a:buChar char="●"/>
              <a:defRPr sz="7100">
                <a:solidFill>
                  <a:schemeClr val="dk2"/>
                </a:solidFill>
              </a:defRPr>
            </a:lvl7pPr>
            <a:lvl8pPr marL="3657600" lvl="7" indent="-679450">
              <a:lnSpc>
                <a:spcPct val="115000"/>
              </a:lnSpc>
              <a:spcBef>
                <a:spcPts val="0"/>
              </a:spcBef>
              <a:spcAft>
                <a:spcPts val="0"/>
              </a:spcAft>
              <a:buClr>
                <a:schemeClr val="dk2"/>
              </a:buClr>
              <a:buSzPts val="7100"/>
              <a:buChar char="○"/>
              <a:defRPr sz="7100">
                <a:solidFill>
                  <a:schemeClr val="dk2"/>
                </a:solidFill>
              </a:defRPr>
            </a:lvl8pPr>
            <a:lvl9pPr marL="4114800" lvl="8" indent="-679450">
              <a:lnSpc>
                <a:spcPct val="115000"/>
              </a:lnSpc>
              <a:spcBef>
                <a:spcPts val="0"/>
              </a:spcBef>
              <a:spcAft>
                <a:spcPts val="0"/>
              </a:spcAft>
              <a:buClr>
                <a:schemeClr val="dk2"/>
              </a:buClr>
              <a:buSzPts val="7100"/>
              <a:buChar char="■"/>
              <a:defRPr sz="7100">
                <a:solidFill>
                  <a:schemeClr val="dk2"/>
                </a:solidFill>
              </a:defRPr>
            </a:lvl9pPr>
          </a:lstStyle>
          <a:p>
            <a:endParaRPr/>
          </a:p>
        </p:txBody>
      </p:sp>
      <p:sp>
        <p:nvSpPr>
          <p:cNvPr id="8" name="Google Shape;8;p1"/>
          <p:cNvSpPr txBox="1">
            <a:spLocks noGrp="1"/>
          </p:cNvSpPr>
          <p:nvPr>
            <p:ph type="sldNum" idx="12"/>
          </p:nvPr>
        </p:nvSpPr>
        <p:spPr>
          <a:xfrm>
            <a:off x="28019152" y="38513357"/>
            <a:ext cx="1814700" cy="3250800"/>
          </a:xfrm>
          <a:prstGeom prst="rect">
            <a:avLst/>
          </a:prstGeom>
          <a:noFill/>
          <a:ln>
            <a:noFill/>
          </a:ln>
        </p:spPr>
        <p:txBody>
          <a:bodyPr spcFirstLastPara="1" wrap="square" lIns="462325" tIns="462325" rIns="462325" bIns="462325" anchor="ctr" anchorCtr="0">
            <a:normAutofit/>
          </a:bodyPr>
          <a:lstStyle>
            <a:lvl1pPr lvl="0" algn="r">
              <a:buNone/>
              <a:defRPr sz="5100">
                <a:solidFill>
                  <a:schemeClr val="dk2"/>
                </a:solidFill>
              </a:defRPr>
            </a:lvl1pPr>
            <a:lvl2pPr lvl="1" algn="r">
              <a:buNone/>
              <a:defRPr sz="5100">
                <a:solidFill>
                  <a:schemeClr val="dk2"/>
                </a:solidFill>
              </a:defRPr>
            </a:lvl2pPr>
            <a:lvl3pPr lvl="2" algn="r">
              <a:buNone/>
              <a:defRPr sz="5100">
                <a:solidFill>
                  <a:schemeClr val="dk2"/>
                </a:solidFill>
              </a:defRPr>
            </a:lvl3pPr>
            <a:lvl4pPr lvl="3" algn="r">
              <a:buNone/>
              <a:defRPr sz="5100">
                <a:solidFill>
                  <a:schemeClr val="dk2"/>
                </a:solidFill>
              </a:defRPr>
            </a:lvl4pPr>
            <a:lvl5pPr lvl="4" algn="r">
              <a:buNone/>
              <a:defRPr sz="5100">
                <a:solidFill>
                  <a:schemeClr val="dk2"/>
                </a:solidFill>
              </a:defRPr>
            </a:lvl5pPr>
            <a:lvl6pPr lvl="5" algn="r">
              <a:buNone/>
              <a:defRPr sz="5100">
                <a:solidFill>
                  <a:schemeClr val="dk2"/>
                </a:solidFill>
              </a:defRPr>
            </a:lvl6pPr>
            <a:lvl7pPr lvl="6" algn="r">
              <a:buNone/>
              <a:defRPr sz="5100">
                <a:solidFill>
                  <a:schemeClr val="dk2"/>
                </a:solidFill>
              </a:defRPr>
            </a:lvl7pPr>
            <a:lvl8pPr lvl="7" algn="r">
              <a:buNone/>
              <a:defRPr sz="5100">
                <a:solidFill>
                  <a:schemeClr val="dk2"/>
                </a:solidFill>
              </a:defRPr>
            </a:lvl8pPr>
            <a:lvl9pPr lvl="8" algn="r">
              <a:buNone/>
              <a:defRPr sz="51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jpg"/><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p:nvPr/>
        </p:nvSpPr>
        <p:spPr>
          <a:xfrm>
            <a:off x="0" y="102875"/>
            <a:ext cx="30240000" cy="7194000"/>
          </a:xfrm>
          <a:prstGeom prst="rect">
            <a:avLst/>
          </a:prstGeom>
          <a:solidFill>
            <a:srgbClr val="93C47D"/>
          </a:solidFill>
          <a:ln>
            <a:noFill/>
          </a:ln>
        </p:spPr>
        <p:txBody>
          <a:bodyPr spcFirstLastPara="1" wrap="square" lIns="0" tIns="91425" rIns="0" bIns="91425" anchor="t" anchorCtr="0">
            <a:noAutofit/>
          </a:bodyPr>
          <a:lstStyle/>
          <a:p>
            <a:pPr marL="0" marR="0" lvl="0" indent="0" algn="ctr" rtl="0">
              <a:spcBef>
                <a:spcPts val="0"/>
              </a:spcBef>
              <a:spcAft>
                <a:spcPts val="0"/>
              </a:spcAft>
              <a:buClr>
                <a:schemeClr val="dk1"/>
              </a:buClr>
              <a:buSzPts val="1100"/>
              <a:buFont typeface="Arial"/>
              <a:buNone/>
            </a:pPr>
            <a:r>
              <a:rPr lang="en-GB" sz="7600" b="1">
                <a:solidFill>
                  <a:schemeClr val="dk1"/>
                </a:solidFill>
                <a:latin typeface="Times New Roman"/>
                <a:ea typeface="Times New Roman"/>
                <a:cs typeface="Times New Roman"/>
                <a:sym typeface="Times New Roman"/>
              </a:rPr>
              <a:t>Modification of Cloud-Aerosol Interacting Microphysics for the tropical monsoon region</a:t>
            </a:r>
            <a:endParaRPr sz="7600" b="1">
              <a:solidFill>
                <a:schemeClr val="dk1"/>
              </a:solidFill>
              <a:latin typeface="Times New Roman"/>
              <a:ea typeface="Times New Roman"/>
              <a:cs typeface="Times New Roman"/>
              <a:sym typeface="Times New Roman"/>
            </a:endParaRPr>
          </a:p>
        </p:txBody>
      </p:sp>
      <p:pic>
        <p:nvPicPr>
          <p:cNvPr id="55" name="Google Shape;55;p13"/>
          <p:cNvPicPr preferRelativeResize="0"/>
          <p:nvPr/>
        </p:nvPicPr>
        <p:blipFill>
          <a:blip r:embed="rId3">
            <a:alphaModFix/>
          </a:blip>
          <a:stretch>
            <a:fillRect/>
          </a:stretch>
        </p:blipFill>
        <p:spPr>
          <a:xfrm>
            <a:off x="539125" y="2135150"/>
            <a:ext cx="3909050" cy="3657600"/>
          </a:xfrm>
          <a:prstGeom prst="rect">
            <a:avLst/>
          </a:prstGeom>
          <a:noFill/>
          <a:ln>
            <a:noFill/>
          </a:ln>
        </p:spPr>
      </p:pic>
      <p:pic>
        <p:nvPicPr>
          <p:cNvPr id="56" name="Google Shape;56;p13"/>
          <p:cNvPicPr preferRelativeResize="0"/>
          <p:nvPr/>
        </p:nvPicPr>
        <p:blipFill>
          <a:blip r:embed="rId4">
            <a:alphaModFix/>
          </a:blip>
          <a:stretch>
            <a:fillRect/>
          </a:stretch>
        </p:blipFill>
        <p:spPr>
          <a:xfrm>
            <a:off x="25599400" y="2232650"/>
            <a:ext cx="3909050" cy="3462575"/>
          </a:xfrm>
          <a:prstGeom prst="rect">
            <a:avLst/>
          </a:prstGeom>
          <a:noFill/>
          <a:ln>
            <a:noFill/>
          </a:ln>
        </p:spPr>
      </p:pic>
      <p:sp>
        <p:nvSpPr>
          <p:cNvPr id="57" name="Google Shape;57;p13"/>
          <p:cNvSpPr txBox="1"/>
          <p:nvPr/>
        </p:nvSpPr>
        <p:spPr>
          <a:xfrm>
            <a:off x="4448163" y="3129050"/>
            <a:ext cx="20721000" cy="3657600"/>
          </a:xfrm>
          <a:prstGeom prst="rect">
            <a:avLst/>
          </a:prstGeom>
          <a:solidFill>
            <a:srgbClr val="93C47D"/>
          </a:solidFill>
          <a:ln>
            <a:noFill/>
          </a:ln>
        </p:spPr>
        <p:txBody>
          <a:bodyPr spcFirstLastPara="1" wrap="square" lIns="91425" tIns="91425" rIns="91425" bIns="91425" anchor="t" anchorCtr="0">
            <a:noAutofit/>
          </a:bodyPr>
          <a:lstStyle/>
          <a:p>
            <a:pPr marL="0" lvl="0" indent="0" algn="ctr" rtl="0">
              <a:lnSpc>
                <a:spcPct val="137570"/>
              </a:lnSpc>
              <a:spcBef>
                <a:spcPts val="0"/>
              </a:spcBef>
              <a:spcAft>
                <a:spcPts val="0"/>
              </a:spcAft>
              <a:buClr>
                <a:schemeClr val="dk1"/>
              </a:buClr>
              <a:buFont typeface="Arial"/>
              <a:buNone/>
            </a:pPr>
            <a:r>
              <a:rPr lang="en-GB" sz="3600">
                <a:solidFill>
                  <a:schemeClr val="accent2"/>
                </a:solidFill>
                <a:latin typeface="Lato"/>
                <a:ea typeface="Lato"/>
                <a:cs typeface="Lato"/>
                <a:sym typeface="Lato"/>
              </a:rPr>
              <a:t>Apsara K S</a:t>
            </a:r>
            <a:r>
              <a:rPr lang="en-GB" sz="3600" baseline="30000">
                <a:solidFill>
                  <a:schemeClr val="accent2"/>
                </a:solidFill>
                <a:latin typeface="Lato"/>
                <a:ea typeface="Lato"/>
                <a:cs typeface="Lato"/>
                <a:sym typeface="Lato"/>
              </a:rPr>
              <a:t> 1, 2</a:t>
            </a:r>
            <a:r>
              <a:rPr lang="en-GB" sz="3600">
                <a:solidFill>
                  <a:schemeClr val="accent2"/>
                </a:solidFill>
                <a:latin typeface="Lato"/>
                <a:ea typeface="Lato"/>
                <a:cs typeface="Lato"/>
                <a:sym typeface="Lato"/>
              </a:rPr>
              <a:t>, Jayakumar A</a:t>
            </a:r>
            <a:r>
              <a:rPr lang="en-GB" sz="3600" baseline="30000">
                <a:solidFill>
                  <a:schemeClr val="accent2"/>
                </a:solidFill>
                <a:latin typeface="Lato"/>
                <a:ea typeface="Lato"/>
                <a:cs typeface="Lato"/>
                <a:sym typeface="Lato"/>
              </a:rPr>
              <a:t> 1</a:t>
            </a:r>
            <a:r>
              <a:rPr lang="en-GB" sz="3600" baseline="-25000">
                <a:solidFill>
                  <a:schemeClr val="accent2"/>
                </a:solidFill>
                <a:latin typeface="Lato"/>
                <a:ea typeface="Lato"/>
                <a:cs typeface="Lato"/>
                <a:sym typeface="Lato"/>
              </a:rPr>
              <a:t> </a:t>
            </a:r>
            <a:r>
              <a:rPr lang="en-GB" sz="3600">
                <a:solidFill>
                  <a:schemeClr val="accent2"/>
                </a:solidFill>
                <a:latin typeface="Lato"/>
                <a:ea typeface="Lato"/>
                <a:cs typeface="Lato"/>
                <a:sym typeface="Lato"/>
              </a:rPr>
              <a:t>,Anurose T J</a:t>
            </a:r>
            <a:r>
              <a:rPr lang="en-GB" sz="3600" baseline="30000">
                <a:solidFill>
                  <a:schemeClr val="accent2"/>
                </a:solidFill>
                <a:latin typeface="Lato"/>
                <a:ea typeface="Lato"/>
                <a:cs typeface="Lato"/>
                <a:sym typeface="Lato"/>
              </a:rPr>
              <a:t> 1</a:t>
            </a:r>
            <a:r>
              <a:rPr lang="en-GB" sz="3600">
                <a:solidFill>
                  <a:schemeClr val="accent2"/>
                </a:solidFill>
                <a:latin typeface="Lato"/>
                <a:ea typeface="Lato"/>
                <a:cs typeface="Lato"/>
                <a:sym typeface="Lato"/>
              </a:rPr>
              <a:t> , Saji Mohandas</a:t>
            </a:r>
            <a:r>
              <a:rPr lang="en-GB" sz="3600" baseline="30000">
                <a:solidFill>
                  <a:schemeClr val="accent2"/>
                </a:solidFill>
                <a:latin typeface="Lato"/>
                <a:ea typeface="Lato"/>
                <a:cs typeface="Lato"/>
                <a:sym typeface="Lato"/>
              </a:rPr>
              <a:t> 1</a:t>
            </a:r>
            <a:r>
              <a:rPr lang="en-GB" sz="3600">
                <a:solidFill>
                  <a:schemeClr val="accent2"/>
                </a:solidFill>
                <a:latin typeface="Lato"/>
                <a:ea typeface="Lato"/>
                <a:cs typeface="Lato"/>
                <a:sym typeface="Lato"/>
              </a:rPr>
              <a:t>,Prabhakaran. T</a:t>
            </a:r>
            <a:r>
              <a:rPr lang="en-GB" sz="3600" baseline="30000">
                <a:solidFill>
                  <a:schemeClr val="accent2"/>
                </a:solidFill>
                <a:latin typeface="Lato"/>
                <a:ea typeface="Lato"/>
                <a:cs typeface="Lato"/>
                <a:sym typeface="Lato"/>
              </a:rPr>
              <a:t> 3</a:t>
            </a:r>
            <a:r>
              <a:rPr lang="en-GB" sz="3600">
                <a:solidFill>
                  <a:schemeClr val="accent2"/>
                </a:solidFill>
                <a:latin typeface="Lato"/>
                <a:ea typeface="Lato"/>
                <a:cs typeface="Lato"/>
                <a:sym typeface="Lato"/>
              </a:rPr>
              <a:t>,Paul Field</a:t>
            </a:r>
            <a:r>
              <a:rPr lang="en-GB" sz="3600" baseline="30000">
                <a:solidFill>
                  <a:schemeClr val="accent2"/>
                </a:solidFill>
                <a:latin typeface="Lato"/>
                <a:ea typeface="Lato"/>
                <a:cs typeface="Lato"/>
                <a:sym typeface="Lato"/>
              </a:rPr>
              <a:t> 4</a:t>
            </a:r>
            <a:r>
              <a:rPr lang="en-GB" sz="3600">
                <a:solidFill>
                  <a:schemeClr val="accent2"/>
                </a:solidFill>
                <a:latin typeface="Lato"/>
                <a:ea typeface="Lato"/>
                <a:cs typeface="Lato"/>
                <a:sym typeface="Lato"/>
              </a:rPr>
              <a:t> ,V S Prasad</a:t>
            </a:r>
            <a:r>
              <a:rPr lang="en-GB" sz="3600" baseline="30000">
                <a:solidFill>
                  <a:schemeClr val="accent2"/>
                </a:solidFill>
                <a:latin typeface="Lato"/>
                <a:ea typeface="Lato"/>
                <a:cs typeface="Lato"/>
                <a:sym typeface="Lato"/>
              </a:rPr>
              <a:t> 1</a:t>
            </a:r>
            <a:endParaRPr sz="3600">
              <a:solidFill>
                <a:schemeClr val="accent2"/>
              </a:solidFill>
              <a:latin typeface="Lato"/>
              <a:ea typeface="Lato"/>
              <a:cs typeface="Lato"/>
              <a:sym typeface="Lato"/>
            </a:endParaRPr>
          </a:p>
          <a:p>
            <a:pPr marL="0" lvl="0" indent="0" algn="ctr" rtl="0">
              <a:spcBef>
                <a:spcPts val="0"/>
              </a:spcBef>
              <a:spcAft>
                <a:spcPts val="0"/>
              </a:spcAft>
              <a:buNone/>
            </a:pPr>
            <a:r>
              <a:rPr lang="en-GB" sz="4200" baseline="30000">
                <a:solidFill>
                  <a:schemeClr val="accent2"/>
                </a:solidFill>
                <a:latin typeface="Lato"/>
                <a:ea typeface="Lato"/>
                <a:cs typeface="Lato"/>
                <a:sym typeface="Lato"/>
              </a:rPr>
              <a:t>1 </a:t>
            </a:r>
            <a:r>
              <a:rPr lang="en-GB" sz="4200">
                <a:solidFill>
                  <a:schemeClr val="accent2"/>
                </a:solidFill>
                <a:latin typeface="Lato"/>
                <a:ea typeface="Lato"/>
                <a:cs typeface="Lato"/>
                <a:sym typeface="Lato"/>
              </a:rPr>
              <a:t> </a:t>
            </a:r>
            <a:r>
              <a:rPr lang="en-GB" sz="3500">
                <a:solidFill>
                  <a:schemeClr val="accent2"/>
                </a:solidFill>
                <a:latin typeface="Lato"/>
                <a:ea typeface="Lato"/>
                <a:cs typeface="Lato"/>
                <a:sym typeface="Lato"/>
              </a:rPr>
              <a:t>National Centre for Medium Range Weather Forecasting(NCMRWF),Noida,India,</a:t>
            </a:r>
            <a:r>
              <a:rPr lang="en-GB" sz="3500" baseline="30000">
                <a:solidFill>
                  <a:schemeClr val="accent2"/>
                </a:solidFill>
                <a:latin typeface="Lato"/>
                <a:ea typeface="Lato"/>
                <a:cs typeface="Lato"/>
                <a:sym typeface="Lato"/>
              </a:rPr>
              <a:t>2</a:t>
            </a:r>
            <a:r>
              <a:rPr lang="en-GB" sz="3500">
                <a:solidFill>
                  <a:schemeClr val="accent2"/>
                </a:solidFill>
                <a:latin typeface="Lato"/>
                <a:ea typeface="Lato"/>
                <a:cs typeface="Lato"/>
                <a:sym typeface="Lato"/>
              </a:rPr>
              <a:t> Indian Institute of Science Education and Research,Tirupati,</a:t>
            </a:r>
            <a:r>
              <a:rPr lang="en-GB" sz="3500" baseline="30000">
                <a:solidFill>
                  <a:schemeClr val="accent2"/>
                </a:solidFill>
                <a:latin typeface="Lato"/>
                <a:ea typeface="Lato"/>
                <a:cs typeface="Lato"/>
                <a:sym typeface="Lato"/>
              </a:rPr>
              <a:t> 3</a:t>
            </a:r>
            <a:r>
              <a:rPr lang="en-GB" sz="3500">
                <a:solidFill>
                  <a:schemeClr val="accent2"/>
                </a:solidFill>
                <a:latin typeface="Lato"/>
                <a:ea typeface="Lato"/>
                <a:cs typeface="Lato"/>
                <a:sym typeface="Lato"/>
              </a:rPr>
              <a:t> Indian Institute of Tropical Meteorology,Pune,</a:t>
            </a:r>
            <a:endParaRPr sz="3500">
              <a:solidFill>
                <a:schemeClr val="accent2"/>
              </a:solidFill>
              <a:latin typeface="Lato"/>
              <a:ea typeface="Lato"/>
              <a:cs typeface="Lato"/>
              <a:sym typeface="Lato"/>
            </a:endParaRPr>
          </a:p>
          <a:p>
            <a:pPr marL="0" lvl="0" indent="0" algn="ctr" rtl="0">
              <a:spcBef>
                <a:spcPts val="0"/>
              </a:spcBef>
              <a:spcAft>
                <a:spcPts val="0"/>
              </a:spcAft>
              <a:buClr>
                <a:schemeClr val="dk1"/>
              </a:buClr>
              <a:buFont typeface="Arial"/>
              <a:buNone/>
            </a:pPr>
            <a:r>
              <a:rPr lang="en-GB" sz="3500" baseline="30000">
                <a:solidFill>
                  <a:schemeClr val="accent2"/>
                </a:solidFill>
                <a:latin typeface="Lato"/>
                <a:ea typeface="Lato"/>
                <a:cs typeface="Lato"/>
                <a:sym typeface="Lato"/>
              </a:rPr>
              <a:t> 4</a:t>
            </a:r>
            <a:r>
              <a:rPr lang="en-GB" sz="3500">
                <a:solidFill>
                  <a:schemeClr val="accent2"/>
                </a:solidFill>
                <a:latin typeface="Lato"/>
                <a:ea typeface="Lato"/>
                <a:cs typeface="Lato"/>
                <a:sym typeface="Lato"/>
              </a:rPr>
              <a:t> Met office Exeter,UK </a:t>
            </a:r>
            <a:endParaRPr sz="3500">
              <a:solidFill>
                <a:schemeClr val="accent2"/>
              </a:solidFill>
              <a:latin typeface="Lato"/>
              <a:ea typeface="Lato"/>
              <a:cs typeface="Lato"/>
              <a:sym typeface="Lato"/>
            </a:endParaRPr>
          </a:p>
          <a:p>
            <a:pPr marL="0" lvl="0" indent="0" algn="ctr" rtl="0">
              <a:spcBef>
                <a:spcPts val="0"/>
              </a:spcBef>
              <a:spcAft>
                <a:spcPts val="0"/>
              </a:spcAft>
              <a:buClr>
                <a:schemeClr val="dk1"/>
              </a:buClr>
              <a:buFont typeface="Arial"/>
              <a:buNone/>
            </a:pPr>
            <a:r>
              <a:rPr lang="en-GB" sz="3413" i="1">
                <a:solidFill>
                  <a:schemeClr val="accent2"/>
                </a:solidFill>
                <a:latin typeface="Lato"/>
                <a:ea typeface="Lato"/>
                <a:cs typeface="Lato"/>
                <a:sym typeface="Lato"/>
              </a:rPr>
              <a:t>Email id :jayakumar.a@nic.in</a:t>
            </a:r>
            <a:endParaRPr sz="3413" i="1">
              <a:solidFill>
                <a:schemeClr val="accent2"/>
              </a:solidFill>
              <a:latin typeface="Lato"/>
              <a:ea typeface="Lato"/>
              <a:cs typeface="Lato"/>
              <a:sym typeface="Lato"/>
            </a:endParaRPr>
          </a:p>
          <a:p>
            <a:pPr marL="0" lvl="0" indent="0" algn="l" rtl="0">
              <a:spcBef>
                <a:spcPts val="0"/>
              </a:spcBef>
              <a:spcAft>
                <a:spcPts val="0"/>
              </a:spcAft>
              <a:buNone/>
            </a:pPr>
            <a:endParaRPr sz="9100">
              <a:solidFill>
                <a:schemeClr val="accent2"/>
              </a:solidFill>
            </a:endParaRPr>
          </a:p>
        </p:txBody>
      </p:sp>
      <p:sp>
        <p:nvSpPr>
          <p:cNvPr id="58" name="Google Shape;58;p13"/>
          <p:cNvSpPr txBox="1"/>
          <p:nvPr/>
        </p:nvSpPr>
        <p:spPr>
          <a:xfrm>
            <a:off x="102575" y="9008700"/>
            <a:ext cx="14274000" cy="1666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9100">
              <a:solidFill>
                <a:schemeClr val="dk2"/>
              </a:solidFill>
            </a:endParaRPr>
          </a:p>
        </p:txBody>
      </p:sp>
      <p:sp>
        <p:nvSpPr>
          <p:cNvPr id="59" name="Google Shape;59;p13"/>
          <p:cNvSpPr txBox="1"/>
          <p:nvPr/>
        </p:nvSpPr>
        <p:spPr>
          <a:xfrm>
            <a:off x="188050" y="7555800"/>
            <a:ext cx="14483700" cy="1452900"/>
          </a:xfrm>
          <a:prstGeom prst="rect">
            <a:avLst/>
          </a:prstGeom>
          <a:solidFill>
            <a:srgbClr val="EA9999"/>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6300" b="1">
                <a:solidFill>
                  <a:schemeClr val="dk2"/>
                </a:solidFill>
              </a:rPr>
              <a:t>INTRODUCTION AND MOTIVATION</a:t>
            </a:r>
            <a:endParaRPr sz="6300" b="1">
              <a:solidFill>
                <a:schemeClr val="dk2"/>
              </a:solidFill>
            </a:endParaRPr>
          </a:p>
        </p:txBody>
      </p:sp>
      <p:cxnSp>
        <p:nvCxnSpPr>
          <p:cNvPr id="60" name="Google Shape;60;p13"/>
          <p:cNvCxnSpPr/>
          <p:nvPr/>
        </p:nvCxnSpPr>
        <p:spPr>
          <a:xfrm>
            <a:off x="15231250" y="30120625"/>
            <a:ext cx="0" cy="0"/>
          </a:xfrm>
          <a:prstGeom prst="straightConnector1">
            <a:avLst/>
          </a:prstGeom>
          <a:noFill/>
          <a:ln w="9525" cap="flat" cmpd="sng">
            <a:solidFill>
              <a:schemeClr val="dk2"/>
            </a:solidFill>
            <a:prstDash val="solid"/>
            <a:round/>
            <a:headEnd type="none" w="med" len="med"/>
            <a:tailEnd type="none" w="med" len="med"/>
          </a:ln>
        </p:spPr>
      </p:cxnSp>
      <p:cxnSp>
        <p:nvCxnSpPr>
          <p:cNvPr id="61" name="Google Shape;61;p13"/>
          <p:cNvCxnSpPr/>
          <p:nvPr/>
        </p:nvCxnSpPr>
        <p:spPr>
          <a:xfrm>
            <a:off x="14988550" y="7399025"/>
            <a:ext cx="16500" cy="35200800"/>
          </a:xfrm>
          <a:prstGeom prst="straightConnector1">
            <a:avLst/>
          </a:prstGeom>
          <a:noFill/>
          <a:ln w="76200" cap="flat" cmpd="sng">
            <a:solidFill>
              <a:schemeClr val="accent1"/>
            </a:solidFill>
            <a:prstDash val="solid"/>
            <a:round/>
            <a:headEnd type="none" w="med" len="med"/>
            <a:tailEnd type="none" w="med" len="med"/>
          </a:ln>
        </p:spPr>
      </p:cxnSp>
      <p:sp>
        <p:nvSpPr>
          <p:cNvPr id="62" name="Google Shape;62;p13"/>
          <p:cNvSpPr txBox="1"/>
          <p:nvPr/>
        </p:nvSpPr>
        <p:spPr>
          <a:xfrm>
            <a:off x="15120000" y="7555800"/>
            <a:ext cx="15120000" cy="1452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9100">
              <a:solidFill>
                <a:schemeClr val="dk2"/>
              </a:solidFill>
            </a:endParaRPr>
          </a:p>
        </p:txBody>
      </p:sp>
      <p:sp>
        <p:nvSpPr>
          <p:cNvPr id="63" name="Google Shape;63;p13"/>
          <p:cNvSpPr txBox="1"/>
          <p:nvPr/>
        </p:nvSpPr>
        <p:spPr>
          <a:xfrm>
            <a:off x="289550" y="21753425"/>
            <a:ext cx="14483700" cy="1452900"/>
          </a:xfrm>
          <a:prstGeom prst="rect">
            <a:avLst/>
          </a:prstGeom>
          <a:solidFill>
            <a:srgbClr val="EA9999"/>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6700" b="1">
                <a:solidFill>
                  <a:schemeClr val="dk2"/>
                </a:solidFill>
              </a:rPr>
              <a:t>METHODOLOGY</a:t>
            </a:r>
            <a:endParaRPr sz="6700" b="1">
              <a:solidFill>
                <a:schemeClr val="dk2"/>
              </a:solidFill>
            </a:endParaRPr>
          </a:p>
        </p:txBody>
      </p:sp>
      <p:sp>
        <p:nvSpPr>
          <p:cNvPr id="64" name="Google Shape;64;p13"/>
          <p:cNvSpPr txBox="1"/>
          <p:nvPr/>
        </p:nvSpPr>
        <p:spPr>
          <a:xfrm>
            <a:off x="15231250" y="7555800"/>
            <a:ext cx="14427600" cy="1452900"/>
          </a:xfrm>
          <a:prstGeom prst="rect">
            <a:avLst/>
          </a:prstGeom>
          <a:solidFill>
            <a:srgbClr val="EA9999"/>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6700" b="1">
                <a:solidFill>
                  <a:schemeClr val="dk2"/>
                </a:solidFill>
              </a:rPr>
              <a:t>RESULTS</a:t>
            </a:r>
            <a:endParaRPr sz="6700" b="1">
              <a:solidFill>
                <a:schemeClr val="dk2"/>
              </a:solidFill>
            </a:endParaRPr>
          </a:p>
        </p:txBody>
      </p:sp>
      <p:sp>
        <p:nvSpPr>
          <p:cNvPr id="65" name="Google Shape;65;p13"/>
          <p:cNvSpPr txBox="1"/>
          <p:nvPr/>
        </p:nvSpPr>
        <p:spPr>
          <a:xfrm>
            <a:off x="15178925" y="33008400"/>
            <a:ext cx="14782800" cy="1088400"/>
          </a:xfrm>
          <a:prstGeom prst="rect">
            <a:avLst/>
          </a:prstGeom>
          <a:solidFill>
            <a:srgbClr val="EA9999"/>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6000" b="1">
                <a:solidFill>
                  <a:schemeClr val="dk2"/>
                </a:solidFill>
              </a:rPr>
              <a:t>CONCLUSIONS AND FUTURE SCOPES</a:t>
            </a:r>
            <a:endParaRPr sz="6000" b="1">
              <a:solidFill>
                <a:schemeClr val="dk2"/>
              </a:solidFill>
            </a:endParaRPr>
          </a:p>
        </p:txBody>
      </p:sp>
      <p:pic>
        <p:nvPicPr>
          <p:cNvPr id="66" name="Google Shape;66;p13"/>
          <p:cNvPicPr preferRelativeResize="0"/>
          <p:nvPr/>
        </p:nvPicPr>
        <p:blipFill rotWithShape="1">
          <a:blip r:embed="rId5">
            <a:alphaModFix/>
          </a:blip>
          <a:srcRect t="8118" b="8610"/>
          <a:stretch/>
        </p:blipFill>
        <p:spPr>
          <a:xfrm>
            <a:off x="7126700" y="9380850"/>
            <a:ext cx="7105650" cy="4929500"/>
          </a:xfrm>
          <a:prstGeom prst="rect">
            <a:avLst/>
          </a:prstGeom>
          <a:noFill/>
          <a:ln>
            <a:noFill/>
          </a:ln>
        </p:spPr>
      </p:pic>
      <p:pic>
        <p:nvPicPr>
          <p:cNvPr id="67" name="Google Shape;67;p13"/>
          <p:cNvPicPr preferRelativeResize="0"/>
          <p:nvPr/>
        </p:nvPicPr>
        <p:blipFill rotWithShape="1">
          <a:blip r:embed="rId6">
            <a:alphaModFix/>
          </a:blip>
          <a:srcRect/>
          <a:stretch/>
        </p:blipFill>
        <p:spPr>
          <a:xfrm>
            <a:off x="539125" y="24939025"/>
            <a:ext cx="8069550" cy="4929500"/>
          </a:xfrm>
          <a:prstGeom prst="rect">
            <a:avLst/>
          </a:prstGeom>
          <a:noFill/>
          <a:ln>
            <a:noFill/>
          </a:ln>
        </p:spPr>
      </p:pic>
      <p:pic>
        <p:nvPicPr>
          <p:cNvPr id="68" name="Google Shape;68;p13"/>
          <p:cNvPicPr preferRelativeResize="0"/>
          <p:nvPr/>
        </p:nvPicPr>
        <p:blipFill rotWithShape="1">
          <a:blip r:embed="rId7">
            <a:alphaModFix/>
          </a:blip>
          <a:srcRect/>
          <a:stretch/>
        </p:blipFill>
        <p:spPr>
          <a:xfrm>
            <a:off x="15383112" y="9603375"/>
            <a:ext cx="4411750" cy="2985650"/>
          </a:xfrm>
          <a:prstGeom prst="rect">
            <a:avLst/>
          </a:prstGeom>
          <a:noFill/>
          <a:ln>
            <a:noFill/>
          </a:ln>
        </p:spPr>
      </p:pic>
      <p:pic>
        <p:nvPicPr>
          <p:cNvPr id="69" name="Google Shape;69;p13"/>
          <p:cNvPicPr preferRelativeResize="0"/>
          <p:nvPr/>
        </p:nvPicPr>
        <p:blipFill rotWithShape="1">
          <a:blip r:embed="rId8">
            <a:alphaModFix/>
          </a:blip>
          <a:srcRect t="6699"/>
          <a:stretch/>
        </p:blipFill>
        <p:spPr>
          <a:xfrm>
            <a:off x="20742588" y="9603375"/>
            <a:ext cx="3909050" cy="2797001"/>
          </a:xfrm>
          <a:prstGeom prst="rect">
            <a:avLst/>
          </a:prstGeom>
          <a:noFill/>
          <a:ln>
            <a:noFill/>
          </a:ln>
        </p:spPr>
      </p:pic>
      <p:pic>
        <p:nvPicPr>
          <p:cNvPr id="70" name="Google Shape;70;p13"/>
          <p:cNvPicPr preferRelativeResize="0"/>
          <p:nvPr/>
        </p:nvPicPr>
        <p:blipFill rotWithShape="1">
          <a:blip r:embed="rId9">
            <a:alphaModFix/>
          </a:blip>
          <a:srcRect t="6699"/>
          <a:stretch/>
        </p:blipFill>
        <p:spPr>
          <a:xfrm>
            <a:off x="25599400" y="9538537"/>
            <a:ext cx="3822176" cy="2926676"/>
          </a:xfrm>
          <a:prstGeom prst="rect">
            <a:avLst/>
          </a:prstGeom>
          <a:noFill/>
          <a:ln>
            <a:noFill/>
          </a:ln>
        </p:spPr>
      </p:pic>
      <p:pic>
        <p:nvPicPr>
          <p:cNvPr id="71" name="Google Shape;71;p13"/>
          <p:cNvPicPr preferRelativeResize="0"/>
          <p:nvPr/>
        </p:nvPicPr>
        <p:blipFill rotWithShape="1">
          <a:blip r:embed="rId10">
            <a:alphaModFix/>
          </a:blip>
          <a:srcRect/>
          <a:stretch/>
        </p:blipFill>
        <p:spPr>
          <a:xfrm>
            <a:off x="15500637" y="12632288"/>
            <a:ext cx="3909050" cy="2374174"/>
          </a:xfrm>
          <a:prstGeom prst="rect">
            <a:avLst/>
          </a:prstGeom>
          <a:noFill/>
          <a:ln>
            <a:noFill/>
          </a:ln>
        </p:spPr>
      </p:pic>
      <p:pic>
        <p:nvPicPr>
          <p:cNvPr id="72" name="Google Shape;72;p13"/>
          <p:cNvPicPr preferRelativeResize="0"/>
          <p:nvPr/>
        </p:nvPicPr>
        <p:blipFill rotWithShape="1">
          <a:blip r:embed="rId11">
            <a:alphaModFix/>
          </a:blip>
          <a:srcRect/>
          <a:stretch/>
        </p:blipFill>
        <p:spPr>
          <a:xfrm>
            <a:off x="20267250" y="12400375"/>
            <a:ext cx="4281300" cy="2709640"/>
          </a:xfrm>
          <a:prstGeom prst="rect">
            <a:avLst/>
          </a:prstGeom>
          <a:noFill/>
          <a:ln>
            <a:noFill/>
          </a:ln>
        </p:spPr>
      </p:pic>
      <p:pic>
        <p:nvPicPr>
          <p:cNvPr id="73" name="Google Shape;73;p13"/>
          <p:cNvPicPr preferRelativeResize="0"/>
          <p:nvPr/>
        </p:nvPicPr>
        <p:blipFill rotWithShape="1">
          <a:blip r:embed="rId12">
            <a:alphaModFix/>
          </a:blip>
          <a:srcRect/>
          <a:stretch/>
        </p:blipFill>
        <p:spPr>
          <a:xfrm>
            <a:off x="25333550" y="12479908"/>
            <a:ext cx="4088025" cy="2587304"/>
          </a:xfrm>
          <a:prstGeom prst="rect">
            <a:avLst/>
          </a:prstGeom>
          <a:noFill/>
          <a:ln>
            <a:noFill/>
          </a:ln>
        </p:spPr>
      </p:pic>
      <p:sp>
        <p:nvSpPr>
          <p:cNvPr id="76" name="Google Shape;76;p13"/>
          <p:cNvSpPr txBox="1"/>
          <p:nvPr/>
        </p:nvSpPr>
        <p:spPr>
          <a:xfrm>
            <a:off x="7470550" y="14428450"/>
            <a:ext cx="6991500" cy="99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3000">
                <a:solidFill>
                  <a:srgbClr val="FF0000"/>
                </a:solidFill>
                <a:highlight>
                  <a:srgbClr val="FFFFFF"/>
                </a:highlight>
              </a:rPr>
              <a:t>Figure 1 showing the different raintype occurrence at Tuljapur, Maharastra</a:t>
            </a:r>
            <a:endParaRPr sz="3000">
              <a:solidFill>
                <a:srgbClr val="FF0000"/>
              </a:solidFill>
              <a:highlight>
                <a:srgbClr val="FFFFFF"/>
              </a:highlight>
            </a:endParaRPr>
          </a:p>
        </p:txBody>
      </p:sp>
      <p:sp>
        <p:nvSpPr>
          <p:cNvPr id="77" name="Google Shape;77;p13"/>
          <p:cNvSpPr txBox="1"/>
          <p:nvPr/>
        </p:nvSpPr>
        <p:spPr>
          <a:xfrm>
            <a:off x="194300" y="9193525"/>
            <a:ext cx="7105800" cy="61341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GB" sz="3600">
                <a:solidFill>
                  <a:schemeClr val="dk1"/>
                </a:solidFill>
              </a:rPr>
              <a:t>Climatological analysis consistently demonstrate the prevalence of stratiform events over convective events in tropical monsoons. The Drop Size Distribution (DSD) analysis of these events are widely used to investigate the underling microphysical processes of these events. The nature of DSD parameters are estimated from  </a:t>
            </a:r>
            <a:endParaRPr sz="3600">
              <a:solidFill>
                <a:schemeClr val="dk1"/>
              </a:solidFill>
            </a:endParaRPr>
          </a:p>
        </p:txBody>
      </p:sp>
      <p:sp>
        <p:nvSpPr>
          <p:cNvPr id="78" name="Google Shape;78;p13"/>
          <p:cNvSpPr txBox="1"/>
          <p:nvPr/>
        </p:nvSpPr>
        <p:spPr>
          <a:xfrm>
            <a:off x="289550" y="15529550"/>
            <a:ext cx="14274000" cy="63018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GB" sz="3600">
                <a:solidFill>
                  <a:schemeClr val="dk1"/>
                </a:solidFill>
              </a:rPr>
              <a:t>double moment cloud microphysical scheme (CASIM : Cloud Aerosol Interacting Microphysics) employed in the operational convection permitted model of NCMRWF. This is the first study which comprehensively compare the model estimated DSD bulk parameters from CASIM against ground based disdrometer (JWD) and GPM-DPR. Further the interpretations from the study is utilized for the detailed study of different microphysical processes. The sensitivity analysis of these microphysical processes (autoconversion) using more advanced schemes, gives the reliability check on the current schemes and its scope of improvement in the tropical region.</a:t>
            </a:r>
            <a:endParaRPr sz="3600">
              <a:solidFill>
                <a:schemeClr val="dk1"/>
              </a:solidFill>
            </a:endParaRPr>
          </a:p>
        </p:txBody>
      </p:sp>
      <p:sp>
        <p:nvSpPr>
          <p:cNvPr id="79" name="Google Shape;79;p13"/>
          <p:cNvSpPr txBox="1"/>
          <p:nvPr/>
        </p:nvSpPr>
        <p:spPr>
          <a:xfrm>
            <a:off x="379400" y="23446750"/>
            <a:ext cx="14274000" cy="1703100"/>
          </a:xfrm>
          <a:prstGeom prst="rect">
            <a:avLst/>
          </a:prstGeom>
          <a:noFill/>
          <a:ln>
            <a:noFill/>
          </a:ln>
        </p:spPr>
        <p:txBody>
          <a:bodyPr spcFirstLastPara="1" wrap="square" lIns="91425" tIns="91425" rIns="91425" bIns="91425" anchor="t" anchorCtr="0">
            <a:noAutofit/>
          </a:bodyPr>
          <a:lstStyle/>
          <a:p>
            <a:pPr marL="457200" lvl="0" indent="-457200" algn="l" rtl="0">
              <a:spcBef>
                <a:spcPts val="0"/>
              </a:spcBef>
              <a:spcAft>
                <a:spcPts val="0"/>
              </a:spcAft>
              <a:buClr>
                <a:schemeClr val="dk1"/>
              </a:buClr>
              <a:buSzPts val="3600"/>
              <a:buChar char="●"/>
            </a:pPr>
            <a:r>
              <a:rPr lang="en-GB" sz="3600">
                <a:solidFill>
                  <a:schemeClr val="dk1"/>
                </a:solidFill>
              </a:rPr>
              <a:t>Introduction of raintype separation algorithm in the model for effective classification of precipitation into convective or stratiform. </a:t>
            </a:r>
            <a:endParaRPr sz="3600">
              <a:solidFill>
                <a:schemeClr val="dk1"/>
              </a:solidFill>
            </a:endParaRPr>
          </a:p>
          <a:p>
            <a:pPr marL="457200" lvl="0" indent="0" algn="l" rtl="0">
              <a:spcBef>
                <a:spcPts val="0"/>
              </a:spcBef>
              <a:spcAft>
                <a:spcPts val="0"/>
              </a:spcAft>
              <a:buNone/>
            </a:pPr>
            <a:endParaRPr sz="3600">
              <a:solidFill>
                <a:schemeClr val="dk1"/>
              </a:solidFill>
            </a:endParaRPr>
          </a:p>
        </p:txBody>
      </p:sp>
      <p:sp>
        <p:nvSpPr>
          <p:cNvPr id="80" name="Google Shape;80;p13"/>
          <p:cNvSpPr txBox="1"/>
          <p:nvPr/>
        </p:nvSpPr>
        <p:spPr>
          <a:xfrm>
            <a:off x="8723188" y="26888775"/>
            <a:ext cx="6002400" cy="108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3000">
                <a:solidFill>
                  <a:srgbClr val="FF0000"/>
                </a:solidFill>
              </a:rPr>
              <a:t>Figure 2-Raintype separation algorithm introduced in NCUM-R</a:t>
            </a:r>
            <a:endParaRPr sz="3000">
              <a:solidFill>
                <a:srgbClr val="FF0000"/>
              </a:solidFill>
            </a:endParaRPr>
          </a:p>
        </p:txBody>
      </p:sp>
      <p:sp>
        <p:nvSpPr>
          <p:cNvPr id="81" name="Google Shape;81;p13"/>
          <p:cNvSpPr txBox="1"/>
          <p:nvPr/>
        </p:nvSpPr>
        <p:spPr>
          <a:xfrm>
            <a:off x="408075" y="29975950"/>
            <a:ext cx="14483700" cy="2985600"/>
          </a:xfrm>
          <a:prstGeom prst="rect">
            <a:avLst/>
          </a:prstGeom>
          <a:noFill/>
          <a:ln>
            <a:noFill/>
          </a:ln>
        </p:spPr>
        <p:txBody>
          <a:bodyPr spcFirstLastPara="1" wrap="square" lIns="91425" tIns="91425" rIns="91425" bIns="91425" anchor="t" anchorCtr="0">
            <a:noAutofit/>
          </a:bodyPr>
          <a:lstStyle/>
          <a:p>
            <a:pPr marL="457200" lvl="0" indent="-457200" algn="l" rtl="0">
              <a:spcBef>
                <a:spcPts val="0"/>
              </a:spcBef>
              <a:spcAft>
                <a:spcPts val="0"/>
              </a:spcAft>
              <a:buClr>
                <a:schemeClr val="dk1"/>
              </a:buClr>
              <a:buSzPts val="3600"/>
              <a:buChar char="●"/>
            </a:pPr>
            <a:r>
              <a:rPr lang="en-GB" sz="3600">
                <a:solidFill>
                  <a:schemeClr val="dk1"/>
                </a:solidFill>
              </a:rPr>
              <a:t>DSD diagnostics in the model to obtain the bulk parameters mass weighted mean diameter (Dm) and normalized number concentration parameters (Nw) for each timestep. This involved deriving the equation of Dm and Nw in terms of the double moment gamma distribution function followed by the model.</a:t>
            </a:r>
            <a:endParaRPr sz="3600">
              <a:solidFill>
                <a:schemeClr val="dk1"/>
              </a:solidFill>
            </a:endParaRPr>
          </a:p>
        </p:txBody>
      </p:sp>
      <p:pic>
        <p:nvPicPr>
          <p:cNvPr id="82" name="Google Shape;82;p13"/>
          <p:cNvPicPr preferRelativeResize="0"/>
          <p:nvPr/>
        </p:nvPicPr>
        <p:blipFill rotWithShape="1">
          <a:blip r:embed="rId13">
            <a:alphaModFix/>
          </a:blip>
          <a:srcRect t="17004" b="9287"/>
          <a:stretch/>
        </p:blipFill>
        <p:spPr>
          <a:xfrm>
            <a:off x="784850" y="33008400"/>
            <a:ext cx="13239751" cy="4760126"/>
          </a:xfrm>
          <a:prstGeom prst="rect">
            <a:avLst/>
          </a:prstGeom>
          <a:noFill/>
          <a:ln>
            <a:noFill/>
          </a:ln>
        </p:spPr>
      </p:pic>
      <p:sp>
        <p:nvSpPr>
          <p:cNvPr id="83" name="Google Shape;83;p13"/>
          <p:cNvSpPr txBox="1"/>
          <p:nvPr/>
        </p:nvSpPr>
        <p:spPr>
          <a:xfrm>
            <a:off x="289550" y="37815375"/>
            <a:ext cx="9087000" cy="4471800"/>
          </a:xfrm>
          <a:prstGeom prst="rect">
            <a:avLst/>
          </a:prstGeom>
          <a:noFill/>
          <a:ln>
            <a:noFill/>
          </a:ln>
        </p:spPr>
        <p:txBody>
          <a:bodyPr spcFirstLastPara="1" wrap="square" lIns="91425" tIns="91425" rIns="91425" bIns="91425" anchor="t" anchorCtr="0">
            <a:noAutofit/>
          </a:bodyPr>
          <a:lstStyle/>
          <a:p>
            <a:pPr marL="457200" lvl="0" indent="-457200" algn="l" rtl="0">
              <a:spcBef>
                <a:spcPts val="0"/>
              </a:spcBef>
              <a:spcAft>
                <a:spcPts val="0"/>
              </a:spcAft>
              <a:buClr>
                <a:schemeClr val="dk1"/>
              </a:buClr>
              <a:buSzPts val="3600"/>
              <a:buChar char="●"/>
            </a:pPr>
            <a:r>
              <a:rPr lang="en-GB" sz="3600">
                <a:solidFill>
                  <a:schemeClr val="dk1"/>
                </a:solidFill>
              </a:rPr>
              <a:t>Certain case events with convective stratiform precipitation distribution is selected using the IMERG and JWD data for simulation.</a:t>
            </a:r>
            <a:endParaRPr sz="3600">
              <a:solidFill>
                <a:schemeClr val="dk1"/>
              </a:solidFill>
            </a:endParaRPr>
          </a:p>
          <a:p>
            <a:pPr marL="457200" lvl="0" indent="-457200" algn="l" rtl="0">
              <a:spcBef>
                <a:spcPts val="0"/>
              </a:spcBef>
              <a:spcAft>
                <a:spcPts val="0"/>
              </a:spcAft>
              <a:buClr>
                <a:schemeClr val="dk1"/>
              </a:buClr>
              <a:buSzPts val="3600"/>
              <a:buChar char="●"/>
            </a:pPr>
            <a:r>
              <a:rPr lang="en-GB" sz="3600">
                <a:solidFill>
                  <a:schemeClr val="dk1"/>
                </a:solidFill>
              </a:rPr>
              <a:t>Algorithm verification using JWD observations of case events shows the proper segregation of precipitation to convective and stratiform.</a:t>
            </a:r>
            <a:endParaRPr sz="3600">
              <a:solidFill>
                <a:schemeClr val="dk1"/>
              </a:solidFill>
            </a:endParaRPr>
          </a:p>
        </p:txBody>
      </p:sp>
      <p:sp>
        <p:nvSpPr>
          <p:cNvPr id="84" name="Google Shape;84;p13"/>
          <p:cNvSpPr txBox="1"/>
          <p:nvPr/>
        </p:nvSpPr>
        <p:spPr>
          <a:xfrm>
            <a:off x="15351550" y="15525750"/>
            <a:ext cx="14483700" cy="4085400"/>
          </a:xfrm>
          <a:prstGeom prst="rect">
            <a:avLst/>
          </a:prstGeom>
          <a:noFill/>
          <a:ln>
            <a:noFill/>
          </a:ln>
        </p:spPr>
        <p:txBody>
          <a:bodyPr spcFirstLastPara="1" wrap="square" lIns="91425" tIns="91425" rIns="91425" bIns="91425" anchor="t" anchorCtr="0">
            <a:noAutofit/>
          </a:bodyPr>
          <a:lstStyle/>
          <a:p>
            <a:pPr marL="457200" lvl="0" indent="-457200" algn="just" rtl="0">
              <a:spcBef>
                <a:spcPts val="0"/>
              </a:spcBef>
              <a:spcAft>
                <a:spcPts val="0"/>
              </a:spcAft>
              <a:buClr>
                <a:schemeClr val="dk1"/>
              </a:buClr>
              <a:buSzPts val="3600"/>
              <a:buChar char="●"/>
            </a:pPr>
            <a:r>
              <a:rPr lang="en-GB" sz="3600">
                <a:solidFill>
                  <a:schemeClr val="dk1"/>
                </a:solidFill>
              </a:rPr>
              <a:t>Analysation of DSD of the case events  shows the overestimation of Nw in the NCUM-R for smaller drops (Dm &lt; 3mm) and significant underestimation of larger drops (~ Dm&gt; 4 mm)</a:t>
            </a:r>
            <a:endParaRPr sz="3600">
              <a:solidFill>
                <a:schemeClr val="dk1"/>
              </a:solidFill>
            </a:endParaRPr>
          </a:p>
          <a:p>
            <a:pPr marL="457200" lvl="0" indent="-457200" algn="just" rtl="0">
              <a:spcBef>
                <a:spcPts val="0"/>
              </a:spcBef>
              <a:spcAft>
                <a:spcPts val="0"/>
              </a:spcAft>
              <a:buClr>
                <a:schemeClr val="dk1"/>
              </a:buClr>
              <a:buSzPts val="3600"/>
              <a:buChar char="●"/>
            </a:pPr>
            <a:r>
              <a:rPr lang="en-GB" sz="3600">
                <a:solidFill>
                  <a:schemeClr val="dk1"/>
                </a:solidFill>
              </a:rPr>
              <a:t>The model is not able to characterize the bigger drops (~Dm&gt; 4mm) ,which is formed mostly due to convective rain.</a:t>
            </a:r>
            <a:endParaRPr sz="3600">
              <a:solidFill>
                <a:schemeClr val="dk1"/>
              </a:solidFill>
            </a:endParaRPr>
          </a:p>
          <a:p>
            <a:pPr marL="457200" lvl="0" indent="-457200" algn="just" rtl="0">
              <a:spcBef>
                <a:spcPts val="0"/>
              </a:spcBef>
              <a:spcAft>
                <a:spcPts val="0"/>
              </a:spcAft>
              <a:buClr>
                <a:schemeClr val="dk1"/>
              </a:buClr>
              <a:buSzPts val="3600"/>
              <a:buChar char="●"/>
            </a:pPr>
            <a:r>
              <a:rPr lang="en-GB" sz="3600">
                <a:solidFill>
                  <a:schemeClr val="dk1"/>
                </a:solidFill>
              </a:rPr>
              <a:t>There is an overall domination of stratiform events by the model  and an incompatibility in the prediction of convective events. </a:t>
            </a:r>
            <a:endParaRPr sz="3600">
              <a:solidFill>
                <a:schemeClr val="dk1"/>
              </a:solidFill>
            </a:endParaRPr>
          </a:p>
          <a:p>
            <a:pPr marL="0" lvl="0" indent="0" algn="l" rtl="0">
              <a:spcBef>
                <a:spcPts val="0"/>
              </a:spcBef>
              <a:spcAft>
                <a:spcPts val="0"/>
              </a:spcAft>
              <a:buNone/>
            </a:pPr>
            <a:endParaRPr sz="3600">
              <a:solidFill>
                <a:schemeClr val="dk1"/>
              </a:solidFill>
            </a:endParaRPr>
          </a:p>
          <a:p>
            <a:pPr marL="0" lvl="0" indent="0" algn="l" rtl="0">
              <a:spcBef>
                <a:spcPts val="0"/>
              </a:spcBef>
              <a:spcAft>
                <a:spcPts val="0"/>
              </a:spcAft>
              <a:buNone/>
            </a:pPr>
            <a:endParaRPr sz="3600">
              <a:solidFill>
                <a:schemeClr val="dk2"/>
              </a:solidFill>
            </a:endParaRPr>
          </a:p>
        </p:txBody>
      </p:sp>
      <p:pic>
        <p:nvPicPr>
          <p:cNvPr id="85" name="Google Shape;85;p13"/>
          <p:cNvPicPr preferRelativeResize="0"/>
          <p:nvPr/>
        </p:nvPicPr>
        <p:blipFill rotWithShape="1">
          <a:blip r:embed="rId14">
            <a:alphaModFix/>
          </a:blip>
          <a:srcRect/>
          <a:stretch/>
        </p:blipFill>
        <p:spPr>
          <a:xfrm>
            <a:off x="9243050" y="37677800"/>
            <a:ext cx="5410500" cy="3931199"/>
          </a:xfrm>
          <a:prstGeom prst="rect">
            <a:avLst/>
          </a:prstGeom>
          <a:noFill/>
          <a:ln>
            <a:noFill/>
          </a:ln>
        </p:spPr>
      </p:pic>
      <p:sp>
        <p:nvSpPr>
          <p:cNvPr id="86" name="Google Shape;86;p13"/>
          <p:cNvSpPr txBox="1"/>
          <p:nvPr/>
        </p:nvSpPr>
        <p:spPr>
          <a:xfrm>
            <a:off x="9483512" y="41609000"/>
            <a:ext cx="5135100" cy="65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400">
                <a:solidFill>
                  <a:srgbClr val="FF0000"/>
                </a:solidFill>
              </a:rPr>
              <a:t>Figure 3 - Time series of rain events on 30 th July 2022</a:t>
            </a:r>
            <a:endParaRPr sz="2400">
              <a:solidFill>
                <a:srgbClr val="FF0000"/>
              </a:solidFill>
            </a:endParaRPr>
          </a:p>
        </p:txBody>
      </p:sp>
      <p:sp>
        <p:nvSpPr>
          <p:cNvPr id="87" name="Google Shape;87;p13"/>
          <p:cNvSpPr txBox="1"/>
          <p:nvPr/>
        </p:nvSpPr>
        <p:spPr>
          <a:xfrm>
            <a:off x="16944500" y="9008700"/>
            <a:ext cx="1524000" cy="53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3600">
                <a:solidFill>
                  <a:schemeClr val="accent1"/>
                </a:solidFill>
              </a:rPr>
              <a:t>JWD</a:t>
            </a:r>
            <a:endParaRPr sz="3600">
              <a:solidFill>
                <a:schemeClr val="accent1"/>
              </a:solidFill>
            </a:endParaRPr>
          </a:p>
        </p:txBody>
      </p:sp>
      <p:sp>
        <p:nvSpPr>
          <p:cNvPr id="88" name="Google Shape;88;p13"/>
          <p:cNvSpPr txBox="1"/>
          <p:nvPr/>
        </p:nvSpPr>
        <p:spPr>
          <a:xfrm>
            <a:off x="21520775" y="8484675"/>
            <a:ext cx="2129400" cy="124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3600">
                <a:solidFill>
                  <a:schemeClr val="accent1"/>
                </a:solidFill>
              </a:rPr>
              <a:t> NCUM-R</a:t>
            </a:r>
            <a:endParaRPr sz="3600">
              <a:solidFill>
                <a:schemeClr val="accent1"/>
              </a:solidFill>
            </a:endParaRPr>
          </a:p>
        </p:txBody>
      </p:sp>
      <p:sp>
        <p:nvSpPr>
          <p:cNvPr id="89" name="Google Shape;89;p13"/>
          <p:cNvSpPr txBox="1"/>
          <p:nvPr/>
        </p:nvSpPr>
        <p:spPr>
          <a:xfrm>
            <a:off x="26702438" y="8992850"/>
            <a:ext cx="1524000" cy="53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3600">
                <a:solidFill>
                  <a:schemeClr val="accent1"/>
                </a:solidFill>
              </a:rPr>
              <a:t>GPM</a:t>
            </a:r>
            <a:endParaRPr sz="3600">
              <a:solidFill>
                <a:schemeClr val="accent1"/>
              </a:solidFill>
            </a:endParaRPr>
          </a:p>
        </p:txBody>
      </p:sp>
      <p:sp>
        <p:nvSpPr>
          <p:cNvPr id="90" name="Google Shape;90;p13"/>
          <p:cNvSpPr txBox="1"/>
          <p:nvPr/>
        </p:nvSpPr>
        <p:spPr>
          <a:xfrm>
            <a:off x="15120000" y="19624950"/>
            <a:ext cx="14870100" cy="990600"/>
          </a:xfrm>
          <a:prstGeom prst="rect">
            <a:avLst/>
          </a:prstGeom>
          <a:solidFill>
            <a:srgbClr val="FFF2CC"/>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4200" b="1">
                <a:solidFill>
                  <a:schemeClr val="dk2"/>
                </a:solidFill>
              </a:rPr>
              <a:t>sensitivity analysis of autoconversion on extreme events</a:t>
            </a:r>
            <a:endParaRPr sz="4200" b="1">
              <a:solidFill>
                <a:schemeClr val="dk2"/>
              </a:solidFill>
            </a:endParaRPr>
          </a:p>
        </p:txBody>
      </p:sp>
      <p:sp>
        <p:nvSpPr>
          <p:cNvPr id="91" name="Google Shape;91;p13"/>
          <p:cNvSpPr txBox="1"/>
          <p:nvPr/>
        </p:nvSpPr>
        <p:spPr>
          <a:xfrm>
            <a:off x="15217150" y="20852125"/>
            <a:ext cx="14782800" cy="63018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GB" sz="3600" dirty="0">
                <a:solidFill>
                  <a:schemeClr val="dk1"/>
                </a:solidFill>
              </a:rPr>
              <a:t>The discrepancies in these DSD characteristics obtained are influenced by microphysical process resulting the events, wherein the primary process during the formation of the rain droplets, </a:t>
            </a:r>
            <a:r>
              <a:rPr lang="en-GB" sz="3600" dirty="0" err="1">
                <a:solidFill>
                  <a:schemeClr val="dk1"/>
                </a:solidFill>
              </a:rPr>
              <a:t>autoconversion</a:t>
            </a:r>
            <a:r>
              <a:rPr lang="en-GB" sz="3600" dirty="0">
                <a:solidFill>
                  <a:schemeClr val="dk1"/>
                </a:solidFill>
              </a:rPr>
              <a:t>, is studied. Sensitivity experiments using more comprehensive Liu and </a:t>
            </a:r>
            <a:r>
              <a:rPr lang="en-GB" sz="3600" dirty="0" err="1">
                <a:solidFill>
                  <a:schemeClr val="dk1"/>
                </a:solidFill>
              </a:rPr>
              <a:t>Daum</a:t>
            </a:r>
            <a:r>
              <a:rPr lang="en-GB" sz="3600" dirty="0">
                <a:solidFill>
                  <a:schemeClr val="dk1"/>
                </a:solidFill>
              </a:rPr>
              <a:t> 2004 (LD) parameterization against current </a:t>
            </a:r>
            <a:r>
              <a:rPr lang="en-GB" sz="3600" dirty="0" err="1">
                <a:solidFill>
                  <a:schemeClr val="dk1"/>
                </a:solidFill>
              </a:rPr>
              <a:t>Khairoutdinov</a:t>
            </a:r>
            <a:r>
              <a:rPr lang="en-GB" sz="3600" dirty="0">
                <a:solidFill>
                  <a:schemeClr val="dk1"/>
                </a:solidFill>
              </a:rPr>
              <a:t> and </a:t>
            </a:r>
            <a:r>
              <a:rPr lang="en-GB" sz="3600" dirty="0" err="1">
                <a:solidFill>
                  <a:schemeClr val="dk1"/>
                </a:solidFill>
              </a:rPr>
              <a:t>Kogan</a:t>
            </a:r>
            <a:r>
              <a:rPr lang="en-GB" sz="3600" dirty="0">
                <a:solidFill>
                  <a:schemeClr val="dk1"/>
                </a:solidFill>
              </a:rPr>
              <a:t> 2000 (KK00) </a:t>
            </a:r>
            <a:r>
              <a:rPr lang="en-GB" sz="3600" dirty="0" err="1">
                <a:solidFill>
                  <a:schemeClr val="dk1"/>
                </a:solidFill>
              </a:rPr>
              <a:t>autoconversion</a:t>
            </a:r>
            <a:r>
              <a:rPr lang="en-GB" sz="3600" dirty="0">
                <a:solidFill>
                  <a:schemeClr val="dk1"/>
                </a:solidFill>
              </a:rPr>
              <a:t> scheme have shown improvement in the DSD characteristics. </a:t>
            </a:r>
            <a:endParaRPr sz="3600" dirty="0">
              <a:solidFill>
                <a:schemeClr val="dk1"/>
              </a:solidFill>
            </a:endParaRPr>
          </a:p>
          <a:p>
            <a:pPr marL="457200" lvl="0" indent="-457200" algn="just" rtl="0">
              <a:spcBef>
                <a:spcPts val="0"/>
              </a:spcBef>
              <a:spcAft>
                <a:spcPts val="0"/>
              </a:spcAft>
              <a:buClr>
                <a:schemeClr val="dk1"/>
              </a:buClr>
              <a:buSzPts val="3600"/>
              <a:buChar char="●"/>
            </a:pPr>
            <a:r>
              <a:rPr lang="en-GB" sz="3600" dirty="0">
                <a:solidFill>
                  <a:schemeClr val="dk1"/>
                </a:solidFill>
              </a:rPr>
              <a:t>LD scheme supported the growth of larger drops and in realistic microphysical processes compared to KK00. </a:t>
            </a:r>
            <a:endParaRPr sz="3600" dirty="0">
              <a:solidFill>
                <a:schemeClr val="dk1"/>
              </a:solidFill>
            </a:endParaRPr>
          </a:p>
          <a:p>
            <a:pPr marL="457200" lvl="0" indent="-457200" algn="just" rtl="0">
              <a:spcBef>
                <a:spcPts val="0"/>
              </a:spcBef>
              <a:spcAft>
                <a:spcPts val="0"/>
              </a:spcAft>
              <a:buClr>
                <a:schemeClr val="dk1"/>
              </a:buClr>
              <a:buSzPts val="3600"/>
              <a:buChar char="●"/>
            </a:pPr>
            <a:r>
              <a:rPr lang="en-GB" sz="3600" dirty="0">
                <a:solidFill>
                  <a:schemeClr val="dk1"/>
                </a:solidFill>
              </a:rPr>
              <a:t>The impact in the extreme events - lightning and heavy precipitation are shown below:</a:t>
            </a:r>
            <a:endParaRPr sz="3600" dirty="0">
              <a:solidFill>
                <a:schemeClr val="dk1"/>
              </a:solidFill>
            </a:endParaRPr>
          </a:p>
          <a:p>
            <a:pPr marL="457200" lvl="0" indent="0" algn="l" rtl="0">
              <a:spcBef>
                <a:spcPts val="0"/>
              </a:spcBef>
              <a:spcAft>
                <a:spcPts val="0"/>
              </a:spcAft>
              <a:buNone/>
            </a:pPr>
            <a:endParaRPr sz="3600">
              <a:solidFill>
                <a:schemeClr val="dk2"/>
              </a:solidFill>
            </a:endParaRPr>
          </a:p>
          <a:p>
            <a:pPr marL="0" lvl="0" indent="0" algn="l" rtl="0">
              <a:spcBef>
                <a:spcPts val="0"/>
              </a:spcBef>
              <a:spcAft>
                <a:spcPts val="0"/>
              </a:spcAft>
              <a:buNone/>
            </a:pPr>
            <a:endParaRPr sz="3600">
              <a:solidFill>
                <a:schemeClr val="dk2"/>
              </a:solidFill>
            </a:endParaRPr>
          </a:p>
        </p:txBody>
      </p:sp>
      <p:pic>
        <p:nvPicPr>
          <p:cNvPr id="92" name="Google Shape;92;p13"/>
          <p:cNvPicPr preferRelativeResize="0"/>
          <p:nvPr/>
        </p:nvPicPr>
        <p:blipFill rotWithShape="1">
          <a:blip r:embed="rId15">
            <a:alphaModFix/>
          </a:blip>
          <a:srcRect/>
          <a:stretch/>
        </p:blipFill>
        <p:spPr>
          <a:xfrm>
            <a:off x="15055275" y="28155013"/>
            <a:ext cx="5822799" cy="3931200"/>
          </a:xfrm>
          <a:prstGeom prst="rect">
            <a:avLst/>
          </a:prstGeom>
          <a:noFill/>
          <a:ln>
            <a:noFill/>
          </a:ln>
        </p:spPr>
      </p:pic>
      <p:sp>
        <p:nvSpPr>
          <p:cNvPr id="93" name="Google Shape;93;p13"/>
          <p:cNvSpPr txBox="1"/>
          <p:nvPr/>
        </p:nvSpPr>
        <p:spPr>
          <a:xfrm>
            <a:off x="15331450" y="27458675"/>
            <a:ext cx="5611500" cy="99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3600">
                <a:solidFill>
                  <a:schemeClr val="accent1"/>
                </a:solidFill>
              </a:rPr>
              <a:t>Lightning Event (18/07/23)</a:t>
            </a:r>
            <a:endParaRPr sz="3600">
              <a:solidFill>
                <a:schemeClr val="accent1"/>
              </a:solidFill>
            </a:endParaRPr>
          </a:p>
        </p:txBody>
      </p:sp>
      <p:sp>
        <p:nvSpPr>
          <p:cNvPr id="94" name="Google Shape;94;p13"/>
          <p:cNvSpPr txBox="1"/>
          <p:nvPr/>
        </p:nvSpPr>
        <p:spPr>
          <a:xfrm>
            <a:off x="23945150" y="27432950"/>
            <a:ext cx="4281300" cy="99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3600" dirty="0">
                <a:solidFill>
                  <a:schemeClr val="accent1"/>
                </a:solidFill>
              </a:rPr>
              <a:t>Kerala Flood 2018</a:t>
            </a:r>
            <a:endParaRPr sz="3600" dirty="0">
              <a:solidFill>
                <a:schemeClr val="accent1"/>
              </a:solidFill>
            </a:endParaRPr>
          </a:p>
          <a:p>
            <a:pPr marL="0" lvl="0" indent="0" algn="l" rtl="0">
              <a:spcBef>
                <a:spcPts val="0"/>
              </a:spcBef>
              <a:spcAft>
                <a:spcPts val="0"/>
              </a:spcAft>
              <a:buNone/>
            </a:pPr>
            <a:endParaRPr sz="3600" dirty="0">
              <a:solidFill>
                <a:schemeClr val="accent1"/>
              </a:solidFill>
            </a:endParaRPr>
          </a:p>
        </p:txBody>
      </p:sp>
      <p:sp>
        <p:nvSpPr>
          <p:cNvPr id="95" name="Google Shape;95;p13"/>
          <p:cNvSpPr txBox="1"/>
          <p:nvPr/>
        </p:nvSpPr>
        <p:spPr>
          <a:xfrm>
            <a:off x="15168100" y="39341325"/>
            <a:ext cx="14870100" cy="2926800"/>
          </a:xfrm>
          <a:prstGeom prst="rect">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marL="457200" lvl="0" indent="-355600" algn="l" rtl="0">
              <a:spcBef>
                <a:spcPts val="0"/>
              </a:spcBef>
              <a:spcAft>
                <a:spcPts val="0"/>
              </a:spcAft>
              <a:buClr>
                <a:schemeClr val="dk2"/>
              </a:buClr>
              <a:buSzPts val="2000"/>
              <a:buChar char="●"/>
            </a:pPr>
            <a:r>
              <a:rPr lang="en-GB" sz="2000" b="1" i="1">
                <a:solidFill>
                  <a:schemeClr val="dk2"/>
                </a:solidFill>
              </a:rPr>
              <a:t>Paul R Field, Adrian Hill, Ben Shipway, Kalli Furtado, Jonathan Wilkinson, Annette Miltenberger, Hamish Gordon, Daniel P Grosvenor, Robin Stevens, and Kwinten Van Weverberg. Implementation of a double moment cloud microphysics scheme in the uk met office regional numerical weather prediction model. Quarterly Journal of the Royal Meteorological Society, 2023</a:t>
            </a:r>
            <a:endParaRPr sz="2000" b="1" i="1">
              <a:solidFill>
                <a:schemeClr val="dk2"/>
              </a:solidFill>
            </a:endParaRPr>
          </a:p>
          <a:p>
            <a:pPr marL="457200" lvl="0" indent="-355600" algn="l" rtl="0">
              <a:spcBef>
                <a:spcPts val="0"/>
              </a:spcBef>
              <a:spcAft>
                <a:spcPts val="0"/>
              </a:spcAft>
              <a:buClr>
                <a:schemeClr val="dk2"/>
              </a:buClr>
              <a:buSzPts val="2000"/>
              <a:buChar char="●"/>
            </a:pPr>
            <a:r>
              <a:rPr lang="en-GB" sz="2000" b="1" i="1">
                <a:solidFill>
                  <a:schemeClr val="dk2"/>
                </a:solidFill>
              </a:rPr>
              <a:t>Jingxuan Zhu, Shuliang Zhang, Qiqi Yang, Qi Shen, Lu Zhuo, and Qiang Dai. Comparison of rainfall microphysics characteristics derived by numerical weather prediction modelling and dualfrequency precipitation radar. Meteorological Applications, 28(3):e2000, 2021.</a:t>
            </a:r>
            <a:endParaRPr sz="2000" b="1" i="1">
              <a:solidFill>
                <a:schemeClr val="dk2"/>
              </a:solidFill>
            </a:endParaRPr>
          </a:p>
          <a:p>
            <a:pPr marL="457200" lvl="0" indent="-355600" algn="l" rtl="0">
              <a:spcBef>
                <a:spcPts val="0"/>
              </a:spcBef>
              <a:spcAft>
                <a:spcPts val="0"/>
              </a:spcAft>
              <a:buClr>
                <a:schemeClr val="dk2"/>
              </a:buClr>
              <a:buSzPts val="2000"/>
              <a:buChar char="●"/>
            </a:pPr>
            <a:r>
              <a:rPr lang="en-GB" sz="2000" b="1" i="1">
                <a:solidFill>
                  <a:schemeClr val="dk2"/>
                </a:solidFill>
              </a:rPr>
              <a:t>Yangang Liu and Peter H Daum. Parameterization of the autoconversion process. part i: Analytical formulation of the kessler-type parameterizations. Journal of the atmospheric sciences, 61(13): 1539–1548, 2004. </a:t>
            </a:r>
            <a:endParaRPr sz="2000" b="1" i="1">
              <a:solidFill>
                <a:schemeClr val="dk2"/>
              </a:solidFill>
            </a:endParaRPr>
          </a:p>
        </p:txBody>
      </p:sp>
      <p:sp>
        <p:nvSpPr>
          <p:cNvPr id="96" name="Google Shape;96;p13"/>
          <p:cNvSpPr txBox="1"/>
          <p:nvPr/>
        </p:nvSpPr>
        <p:spPr>
          <a:xfrm>
            <a:off x="15514050" y="34486250"/>
            <a:ext cx="14483700" cy="3657600"/>
          </a:xfrm>
          <a:prstGeom prst="rect">
            <a:avLst/>
          </a:prstGeom>
          <a:noFill/>
          <a:ln>
            <a:noFill/>
          </a:ln>
        </p:spPr>
        <p:txBody>
          <a:bodyPr spcFirstLastPara="1" wrap="square" lIns="91425" tIns="91425" rIns="91425" bIns="91425" anchor="t" anchorCtr="0">
            <a:noAutofit/>
          </a:bodyPr>
          <a:lstStyle/>
          <a:p>
            <a:pPr marL="457200" lvl="0" indent="-419100" algn="just" rtl="0">
              <a:spcBef>
                <a:spcPts val="0"/>
              </a:spcBef>
              <a:spcAft>
                <a:spcPts val="0"/>
              </a:spcAft>
              <a:buClr>
                <a:schemeClr val="dk1"/>
              </a:buClr>
              <a:buSzPts val="3000"/>
              <a:buChar char="●"/>
            </a:pPr>
            <a:r>
              <a:rPr lang="en-GB" sz="3000">
                <a:solidFill>
                  <a:schemeClr val="dk1"/>
                </a:solidFill>
              </a:rPr>
              <a:t>LD scheme is found to improve the DSD characteristics compared to the current KK00 scheme, but more optimisation in LD is required before implementing the scheme operationally in terms of observationally validated dispersion term and mechanisms of the growth.</a:t>
            </a:r>
            <a:endParaRPr sz="3000">
              <a:solidFill>
                <a:schemeClr val="dk1"/>
              </a:solidFill>
            </a:endParaRPr>
          </a:p>
          <a:p>
            <a:pPr marL="457200" lvl="0" indent="-419100" algn="just" rtl="0">
              <a:spcBef>
                <a:spcPts val="0"/>
              </a:spcBef>
              <a:spcAft>
                <a:spcPts val="0"/>
              </a:spcAft>
              <a:buClr>
                <a:schemeClr val="dk1"/>
              </a:buClr>
              <a:buSzPts val="3000"/>
              <a:buChar char="●"/>
            </a:pPr>
            <a:r>
              <a:rPr lang="en-GB" sz="3000">
                <a:solidFill>
                  <a:schemeClr val="dk1"/>
                </a:solidFill>
              </a:rPr>
              <a:t>The extension of this DSD analysis to all homogeneous regions of the Indian tropical subcontinent using GPM to evaluate the consistency in present results which can lead to generalized parametrization specific to tropical settings</a:t>
            </a:r>
            <a:endParaRPr sz="3000">
              <a:solidFill>
                <a:schemeClr val="dk1"/>
              </a:solidFill>
            </a:endParaRPr>
          </a:p>
        </p:txBody>
      </p:sp>
      <p:sp>
        <p:nvSpPr>
          <p:cNvPr id="97" name="Google Shape;97;p13"/>
          <p:cNvSpPr txBox="1"/>
          <p:nvPr/>
        </p:nvSpPr>
        <p:spPr>
          <a:xfrm>
            <a:off x="15222850" y="38279075"/>
            <a:ext cx="14782800" cy="857100"/>
          </a:xfrm>
          <a:prstGeom prst="rect">
            <a:avLst/>
          </a:prstGeom>
          <a:solidFill>
            <a:srgbClr val="EA9999"/>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4800" b="1">
                <a:solidFill>
                  <a:schemeClr val="dk2"/>
                </a:solidFill>
              </a:rPr>
              <a:t>REFERENCES</a:t>
            </a:r>
            <a:endParaRPr sz="4800" b="1">
              <a:solidFill>
                <a:schemeClr val="dk2"/>
              </a:solidFill>
            </a:endParaRPr>
          </a:p>
        </p:txBody>
      </p:sp>
      <p:sp>
        <p:nvSpPr>
          <p:cNvPr id="98" name="Google Shape;98;p13"/>
          <p:cNvSpPr txBox="1"/>
          <p:nvPr/>
        </p:nvSpPr>
        <p:spPr>
          <a:xfrm>
            <a:off x="16245850" y="15068550"/>
            <a:ext cx="12382500" cy="531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2400">
                <a:solidFill>
                  <a:srgbClr val="FF0000"/>
                </a:solidFill>
              </a:rPr>
              <a:t>Figure 4 - DSD characteristics from model and observations</a:t>
            </a:r>
            <a:endParaRPr sz="2400">
              <a:solidFill>
                <a:srgbClr val="FF0000"/>
              </a:solidFill>
            </a:endParaRPr>
          </a:p>
        </p:txBody>
      </p:sp>
      <p:sp>
        <p:nvSpPr>
          <p:cNvPr id="99" name="Google Shape;99;p13"/>
          <p:cNvSpPr txBox="1"/>
          <p:nvPr/>
        </p:nvSpPr>
        <p:spPr>
          <a:xfrm>
            <a:off x="22402775" y="27809001"/>
            <a:ext cx="1247400" cy="65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3600" dirty="0">
                <a:solidFill>
                  <a:srgbClr val="FF0000"/>
                </a:solidFill>
              </a:rPr>
              <a:t> </a:t>
            </a:r>
            <a:r>
              <a:rPr lang="en-GB" sz="2400" dirty="0">
                <a:solidFill>
                  <a:srgbClr val="FF0000"/>
                </a:solidFill>
              </a:rPr>
              <a:t>KK00</a:t>
            </a:r>
            <a:endParaRPr sz="2400" dirty="0">
              <a:solidFill>
                <a:srgbClr val="FF0000"/>
              </a:solidFill>
            </a:endParaRPr>
          </a:p>
        </p:txBody>
      </p:sp>
      <p:sp>
        <p:nvSpPr>
          <p:cNvPr id="100" name="Google Shape;100;p13"/>
          <p:cNvSpPr txBox="1"/>
          <p:nvPr/>
        </p:nvSpPr>
        <p:spPr>
          <a:xfrm>
            <a:off x="27324675" y="27775275"/>
            <a:ext cx="1247400" cy="65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3600">
                <a:solidFill>
                  <a:srgbClr val="FF0000"/>
                </a:solidFill>
              </a:rPr>
              <a:t> </a:t>
            </a:r>
            <a:r>
              <a:rPr lang="en-GB" sz="2400">
                <a:solidFill>
                  <a:srgbClr val="FF0000"/>
                </a:solidFill>
              </a:rPr>
              <a:t>LD</a:t>
            </a:r>
            <a:endParaRPr sz="2400">
              <a:solidFill>
                <a:srgbClr val="FF0000"/>
              </a:solidFill>
            </a:endParaRPr>
          </a:p>
        </p:txBody>
      </p:sp>
      <p:sp>
        <p:nvSpPr>
          <p:cNvPr id="101" name="Google Shape;101;p13"/>
          <p:cNvSpPr txBox="1"/>
          <p:nvPr/>
        </p:nvSpPr>
        <p:spPr>
          <a:xfrm>
            <a:off x="15343625" y="32386950"/>
            <a:ext cx="14483700" cy="659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2400">
                <a:solidFill>
                  <a:srgbClr val="FF0000"/>
                </a:solidFill>
              </a:rPr>
              <a:t>Figure 5 -  The impact of LD and KK00 scheme on these selected extreme events</a:t>
            </a:r>
            <a:endParaRPr sz="2400">
              <a:solidFill>
                <a:srgbClr val="FF0000"/>
              </a:solidFill>
            </a:endParaRPr>
          </a:p>
        </p:txBody>
      </p:sp>
      <p:sp>
        <p:nvSpPr>
          <p:cNvPr id="102" name="Google Shape;102;p13"/>
          <p:cNvSpPr/>
          <p:nvPr/>
        </p:nvSpPr>
        <p:spPr>
          <a:xfrm>
            <a:off x="194300" y="9185900"/>
            <a:ext cx="14483700" cy="12439800"/>
          </a:xfrm>
          <a:prstGeom prst="rect">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3" name="Google Shape;103;p13"/>
          <p:cNvSpPr/>
          <p:nvPr/>
        </p:nvSpPr>
        <p:spPr>
          <a:xfrm>
            <a:off x="289550" y="23347675"/>
            <a:ext cx="14483700" cy="19015800"/>
          </a:xfrm>
          <a:prstGeom prst="rect">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4" name="Google Shape;104;p13"/>
          <p:cNvSpPr/>
          <p:nvPr/>
        </p:nvSpPr>
        <p:spPr>
          <a:xfrm>
            <a:off x="15274300" y="9109700"/>
            <a:ext cx="14483700" cy="10419300"/>
          </a:xfrm>
          <a:prstGeom prst="rect">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5" name="Google Shape;105;p13"/>
          <p:cNvSpPr/>
          <p:nvPr/>
        </p:nvSpPr>
        <p:spPr>
          <a:xfrm>
            <a:off x="15179050" y="20726400"/>
            <a:ext cx="14782800" cy="12153000"/>
          </a:xfrm>
          <a:prstGeom prst="rect">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6" name="Google Shape;106;p13"/>
          <p:cNvSpPr/>
          <p:nvPr/>
        </p:nvSpPr>
        <p:spPr>
          <a:xfrm>
            <a:off x="15255250" y="34354775"/>
            <a:ext cx="14782800" cy="3657600"/>
          </a:xfrm>
          <a:prstGeom prst="rect">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09" name="Picture 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5599400" y="28303849"/>
            <a:ext cx="3822176" cy="4108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1294875" y="28402588"/>
            <a:ext cx="3995931" cy="3969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TotalTime>
  <Words>810</Words>
  <Application>Microsoft Office PowerPoint</Application>
  <PresentationFormat>Custom</PresentationFormat>
  <Paragraphs>40</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Lato</vt:lpstr>
      <vt:lpstr>Times New Roman</vt:lpstr>
      <vt:lpstr>Simple Light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jayakumar aravindakshan</cp:lastModifiedBy>
  <cp:revision>1</cp:revision>
  <dcterms:modified xsi:type="dcterms:W3CDTF">2024-05-31T12:22:58Z</dcterms:modified>
</cp:coreProperties>
</file>