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Lst>
  <p:sldSz cx="30240288" cy="424799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6" autoAdjust="0"/>
    <p:restoredTop sz="94660"/>
  </p:normalViewPr>
  <p:slideViewPr>
    <p:cSldViewPr snapToGrid="0">
      <p:cViewPr varScale="1">
        <p:scale>
          <a:sx n="18" d="100"/>
          <a:sy n="18" d="100"/>
        </p:scale>
        <p:origin x="300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68022" y="6952156"/>
            <a:ext cx="25704245" cy="14789303"/>
          </a:xfrm>
        </p:spPr>
        <p:txBody>
          <a:bodyPr anchor="b"/>
          <a:lstStyle>
            <a:lvl1pPr algn="ctr">
              <a:defRPr sz="19843"/>
            </a:lvl1pPr>
          </a:lstStyle>
          <a:p>
            <a:r>
              <a:rPr lang="en-US"/>
              <a:t>Click to edit Master title style</a:t>
            </a:r>
            <a:endParaRPr lang="en-US" dirty="0"/>
          </a:p>
        </p:txBody>
      </p:sp>
      <p:sp>
        <p:nvSpPr>
          <p:cNvPr id="3" name="Subtitle 2"/>
          <p:cNvSpPr>
            <a:spLocks noGrp="1"/>
          </p:cNvSpPr>
          <p:nvPr>
            <p:ph type="subTitle" idx="1"/>
          </p:nvPr>
        </p:nvSpPr>
        <p:spPr>
          <a:xfrm>
            <a:off x="3780036" y="22311791"/>
            <a:ext cx="22680216" cy="10256143"/>
          </a:xfrm>
        </p:spPr>
        <p:txBody>
          <a:bodyPr/>
          <a:lstStyle>
            <a:lvl1pPr marL="0" indent="0" algn="ctr">
              <a:buNone/>
              <a:defRPr sz="7937"/>
            </a:lvl1pPr>
            <a:lvl2pPr marL="1512006" indent="0" algn="ctr">
              <a:buNone/>
              <a:defRPr sz="6614"/>
            </a:lvl2pPr>
            <a:lvl3pPr marL="3024012" indent="0" algn="ctr">
              <a:buNone/>
              <a:defRPr sz="5953"/>
            </a:lvl3pPr>
            <a:lvl4pPr marL="4536018" indent="0" algn="ctr">
              <a:buNone/>
              <a:defRPr sz="5291"/>
            </a:lvl4pPr>
            <a:lvl5pPr marL="6048024" indent="0" algn="ctr">
              <a:buNone/>
              <a:defRPr sz="5291"/>
            </a:lvl5pPr>
            <a:lvl6pPr marL="7560031" indent="0" algn="ctr">
              <a:buNone/>
              <a:defRPr sz="5291"/>
            </a:lvl6pPr>
            <a:lvl7pPr marL="9072037" indent="0" algn="ctr">
              <a:buNone/>
              <a:defRPr sz="5291"/>
            </a:lvl7pPr>
            <a:lvl8pPr marL="10584043" indent="0" algn="ctr">
              <a:buNone/>
              <a:defRPr sz="5291"/>
            </a:lvl8pPr>
            <a:lvl9pPr marL="12096049" indent="0" algn="ctr">
              <a:buNone/>
              <a:defRPr sz="5291"/>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36703A0-A855-4F34-B8B4-13C98CDDEF11}" type="datetimeFigureOut">
              <a:rPr lang="en-US" smtClean="0"/>
              <a:t>5/31/2024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595112-3AAA-4F8D-A11A-AA72F3DC8BA9}" type="slidenum">
              <a:rPr lang="en-US" smtClean="0"/>
              <a:t>‹#›</a:t>
            </a:fld>
            <a:endParaRPr lang="en-US"/>
          </a:p>
        </p:txBody>
      </p:sp>
    </p:spTree>
    <p:extLst>
      <p:ext uri="{BB962C8B-B14F-4D97-AF65-F5344CB8AC3E}">
        <p14:creationId xmlns:p14="http://schemas.microsoft.com/office/powerpoint/2010/main" val="1487200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6703A0-A855-4F34-B8B4-13C98CDDEF11}" type="datetimeFigureOut">
              <a:rPr lang="en-US" smtClean="0"/>
              <a:t>5/31/2024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595112-3AAA-4F8D-A11A-AA72F3DC8BA9}" type="slidenum">
              <a:rPr lang="en-US" smtClean="0"/>
              <a:t>‹#›</a:t>
            </a:fld>
            <a:endParaRPr lang="en-US"/>
          </a:p>
        </p:txBody>
      </p:sp>
    </p:spTree>
    <p:extLst>
      <p:ext uri="{BB962C8B-B14F-4D97-AF65-F5344CB8AC3E}">
        <p14:creationId xmlns:p14="http://schemas.microsoft.com/office/powerpoint/2010/main" val="1037889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40708" y="2261662"/>
            <a:ext cx="6520562" cy="3599976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079021" y="2261662"/>
            <a:ext cx="19183683" cy="3599976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6703A0-A855-4F34-B8B4-13C98CDDEF11}" type="datetimeFigureOut">
              <a:rPr lang="en-US" smtClean="0"/>
              <a:t>5/31/2024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595112-3AAA-4F8D-A11A-AA72F3DC8BA9}" type="slidenum">
              <a:rPr lang="en-US" smtClean="0"/>
              <a:t>‹#›</a:t>
            </a:fld>
            <a:endParaRPr lang="en-US"/>
          </a:p>
        </p:txBody>
      </p:sp>
    </p:spTree>
    <p:extLst>
      <p:ext uri="{BB962C8B-B14F-4D97-AF65-F5344CB8AC3E}">
        <p14:creationId xmlns:p14="http://schemas.microsoft.com/office/powerpoint/2010/main" val="3389827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6703A0-A855-4F34-B8B4-13C98CDDEF11}" type="datetimeFigureOut">
              <a:rPr lang="en-US" smtClean="0"/>
              <a:t>5/31/2024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595112-3AAA-4F8D-A11A-AA72F3DC8BA9}" type="slidenum">
              <a:rPr lang="en-US" smtClean="0"/>
              <a:t>‹#›</a:t>
            </a:fld>
            <a:endParaRPr lang="en-US"/>
          </a:p>
        </p:txBody>
      </p:sp>
    </p:spTree>
    <p:extLst>
      <p:ext uri="{BB962C8B-B14F-4D97-AF65-F5344CB8AC3E}">
        <p14:creationId xmlns:p14="http://schemas.microsoft.com/office/powerpoint/2010/main" val="3259693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63272" y="10590491"/>
            <a:ext cx="26082248" cy="17670461"/>
          </a:xfrm>
        </p:spPr>
        <p:txBody>
          <a:bodyPr anchor="b"/>
          <a:lstStyle>
            <a:lvl1pPr>
              <a:defRPr sz="19843"/>
            </a:lvl1pPr>
          </a:lstStyle>
          <a:p>
            <a:r>
              <a:rPr lang="en-US"/>
              <a:t>Click to edit Master title style</a:t>
            </a:r>
            <a:endParaRPr lang="en-US" dirty="0"/>
          </a:p>
        </p:txBody>
      </p:sp>
      <p:sp>
        <p:nvSpPr>
          <p:cNvPr id="3" name="Text Placeholder 2"/>
          <p:cNvSpPr>
            <a:spLocks noGrp="1"/>
          </p:cNvSpPr>
          <p:nvPr>
            <p:ph type="body" idx="1"/>
          </p:nvPr>
        </p:nvSpPr>
        <p:spPr>
          <a:xfrm>
            <a:off x="2063272" y="28428121"/>
            <a:ext cx="26082248" cy="9292478"/>
          </a:xfrm>
        </p:spPr>
        <p:txBody>
          <a:bodyPr/>
          <a:lstStyle>
            <a:lvl1pPr marL="0" indent="0">
              <a:buNone/>
              <a:defRPr sz="7937">
                <a:solidFill>
                  <a:schemeClr val="tx1"/>
                </a:solidFill>
              </a:defRPr>
            </a:lvl1pPr>
            <a:lvl2pPr marL="1512006" indent="0">
              <a:buNone/>
              <a:defRPr sz="6614">
                <a:solidFill>
                  <a:schemeClr val="tx1">
                    <a:tint val="75000"/>
                  </a:schemeClr>
                </a:solidFill>
              </a:defRPr>
            </a:lvl2pPr>
            <a:lvl3pPr marL="3024012" indent="0">
              <a:buNone/>
              <a:defRPr sz="5953">
                <a:solidFill>
                  <a:schemeClr val="tx1">
                    <a:tint val="75000"/>
                  </a:schemeClr>
                </a:solidFill>
              </a:defRPr>
            </a:lvl3pPr>
            <a:lvl4pPr marL="4536018" indent="0">
              <a:buNone/>
              <a:defRPr sz="5291">
                <a:solidFill>
                  <a:schemeClr val="tx1">
                    <a:tint val="75000"/>
                  </a:schemeClr>
                </a:solidFill>
              </a:defRPr>
            </a:lvl4pPr>
            <a:lvl5pPr marL="6048024" indent="0">
              <a:buNone/>
              <a:defRPr sz="5291">
                <a:solidFill>
                  <a:schemeClr val="tx1">
                    <a:tint val="75000"/>
                  </a:schemeClr>
                </a:solidFill>
              </a:defRPr>
            </a:lvl5pPr>
            <a:lvl6pPr marL="7560031" indent="0">
              <a:buNone/>
              <a:defRPr sz="5291">
                <a:solidFill>
                  <a:schemeClr val="tx1">
                    <a:tint val="75000"/>
                  </a:schemeClr>
                </a:solidFill>
              </a:defRPr>
            </a:lvl6pPr>
            <a:lvl7pPr marL="9072037" indent="0">
              <a:buNone/>
              <a:defRPr sz="5291">
                <a:solidFill>
                  <a:schemeClr val="tx1">
                    <a:tint val="75000"/>
                  </a:schemeClr>
                </a:solidFill>
              </a:defRPr>
            </a:lvl7pPr>
            <a:lvl8pPr marL="10584043" indent="0">
              <a:buNone/>
              <a:defRPr sz="5291">
                <a:solidFill>
                  <a:schemeClr val="tx1">
                    <a:tint val="75000"/>
                  </a:schemeClr>
                </a:solidFill>
              </a:defRPr>
            </a:lvl8pPr>
            <a:lvl9pPr marL="12096049" indent="0">
              <a:buNone/>
              <a:defRPr sz="5291">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36703A0-A855-4F34-B8B4-13C98CDDEF11}" type="datetimeFigureOut">
              <a:rPr lang="en-US" smtClean="0"/>
              <a:t>5/31/2024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595112-3AAA-4F8D-A11A-AA72F3DC8BA9}" type="slidenum">
              <a:rPr lang="en-US" smtClean="0"/>
              <a:t>‹#›</a:t>
            </a:fld>
            <a:endParaRPr lang="en-US"/>
          </a:p>
        </p:txBody>
      </p:sp>
    </p:spTree>
    <p:extLst>
      <p:ext uri="{BB962C8B-B14F-4D97-AF65-F5344CB8AC3E}">
        <p14:creationId xmlns:p14="http://schemas.microsoft.com/office/powerpoint/2010/main" val="3153284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079020" y="11308310"/>
            <a:ext cx="12852122" cy="26953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5309146" y="11308310"/>
            <a:ext cx="12852122" cy="26953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36703A0-A855-4F34-B8B4-13C98CDDEF11}" type="datetimeFigureOut">
              <a:rPr lang="en-US" smtClean="0"/>
              <a:t>5/31/2024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595112-3AAA-4F8D-A11A-AA72F3DC8BA9}" type="slidenum">
              <a:rPr lang="en-US" smtClean="0"/>
              <a:t>‹#›</a:t>
            </a:fld>
            <a:endParaRPr lang="en-US"/>
          </a:p>
        </p:txBody>
      </p:sp>
    </p:spTree>
    <p:extLst>
      <p:ext uri="{BB962C8B-B14F-4D97-AF65-F5344CB8AC3E}">
        <p14:creationId xmlns:p14="http://schemas.microsoft.com/office/powerpoint/2010/main" val="4208240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82959" y="2261671"/>
            <a:ext cx="26082248" cy="8210820"/>
          </a:xfrm>
        </p:spPr>
        <p:txBody>
          <a:bodyPr/>
          <a:lstStyle/>
          <a:p>
            <a:r>
              <a:rPr lang="en-US"/>
              <a:t>Click to edit Master title style</a:t>
            </a:r>
            <a:endParaRPr lang="en-US" dirty="0"/>
          </a:p>
        </p:txBody>
      </p:sp>
      <p:sp>
        <p:nvSpPr>
          <p:cNvPr id="3" name="Text Placeholder 2"/>
          <p:cNvSpPr>
            <a:spLocks noGrp="1"/>
          </p:cNvSpPr>
          <p:nvPr>
            <p:ph type="body" idx="1"/>
          </p:nvPr>
        </p:nvSpPr>
        <p:spPr>
          <a:xfrm>
            <a:off x="2082962" y="10413482"/>
            <a:ext cx="12793057" cy="5103486"/>
          </a:xfrm>
        </p:spPr>
        <p:txBody>
          <a:bodyPr anchor="b"/>
          <a:lstStyle>
            <a:lvl1pPr marL="0" indent="0">
              <a:buNone/>
              <a:defRPr sz="7937" b="1"/>
            </a:lvl1pPr>
            <a:lvl2pPr marL="1512006" indent="0">
              <a:buNone/>
              <a:defRPr sz="6614" b="1"/>
            </a:lvl2pPr>
            <a:lvl3pPr marL="3024012" indent="0">
              <a:buNone/>
              <a:defRPr sz="5953" b="1"/>
            </a:lvl3pPr>
            <a:lvl4pPr marL="4536018" indent="0">
              <a:buNone/>
              <a:defRPr sz="5291" b="1"/>
            </a:lvl4pPr>
            <a:lvl5pPr marL="6048024" indent="0">
              <a:buNone/>
              <a:defRPr sz="5291" b="1"/>
            </a:lvl5pPr>
            <a:lvl6pPr marL="7560031" indent="0">
              <a:buNone/>
              <a:defRPr sz="5291" b="1"/>
            </a:lvl6pPr>
            <a:lvl7pPr marL="9072037" indent="0">
              <a:buNone/>
              <a:defRPr sz="5291" b="1"/>
            </a:lvl7pPr>
            <a:lvl8pPr marL="10584043" indent="0">
              <a:buNone/>
              <a:defRPr sz="5291" b="1"/>
            </a:lvl8pPr>
            <a:lvl9pPr marL="12096049" indent="0">
              <a:buNone/>
              <a:defRPr sz="5291" b="1"/>
            </a:lvl9pPr>
          </a:lstStyle>
          <a:p>
            <a:pPr lvl="0"/>
            <a:r>
              <a:rPr lang="en-US"/>
              <a:t>Edit Master text styles</a:t>
            </a:r>
          </a:p>
        </p:txBody>
      </p:sp>
      <p:sp>
        <p:nvSpPr>
          <p:cNvPr id="4" name="Content Placeholder 3"/>
          <p:cNvSpPr>
            <a:spLocks noGrp="1"/>
          </p:cNvSpPr>
          <p:nvPr>
            <p:ph sz="half" idx="2"/>
          </p:nvPr>
        </p:nvSpPr>
        <p:spPr>
          <a:xfrm>
            <a:off x="2082962" y="15516968"/>
            <a:ext cx="12793057" cy="228231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5309148" y="10413482"/>
            <a:ext cx="12856061" cy="5103486"/>
          </a:xfrm>
        </p:spPr>
        <p:txBody>
          <a:bodyPr anchor="b"/>
          <a:lstStyle>
            <a:lvl1pPr marL="0" indent="0">
              <a:buNone/>
              <a:defRPr sz="7937" b="1"/>
            </a:lvl1pPr>
            <a:lvl2pPr marL="1512006" indent="0">
              <a:buNone/>
              <a:defRPr sz="6614" b="1"/>
            </a:lvl2pPr>
            <a:lvl3pPr marL="3024012" indent="0">
              <a:buNone/>
              <a:defRPr sz="5953" b="1"/>
            </a:lvl3pPr>
            <a:lvl4pPr marL="4536018" indent="0">
              <a:buNone/>
              <a:defRPr sz="5291" b="1"/>
            </a:lvl4pPr>
            <a:lvl5pPr marL="6048024" indent="0">
              <a:buNone/>
              <a:defRPr sz="5291" b="1"/>
            </a:lvl5pPr>
            <a:lvl6pPr marL="7560031" indent="0">
              <a:buNone/>
              <a:defRPr sz="5291" b="1"/>
            </a:lvl6pPr>
            <a:lvl7pPr marL="9072037" indent="0">
              <a:buNone/>
              <a:defRPr sz="5291" b="1"/>
            </a:lvl7pPr>
            <a:lvl8pPr marL="10584043" indent="0">
              <a:buNone/>
              <a:defRPr sz="5291" b="1"/>
            </a:lvl8pPr>
            <a:lvl9pPr marL="12096049" indent="0">
              <a:buNone/>
              <a:defRPr sz="5291" b="1"/>
            </a:lvl9pPr>
          </a:lstStyle>
          <a:p>
            <a:pPr lvl="0"/>
            <a:r>
              <a:rPr lang="en-US"/>
              <a:t>Edit Master text styles</a:t>
            </a:r>
          </a:p>
        </p:txBody>
      </p:sp>
      <p:sp>
        <p:nvSpPr>
          <p:cNvPr id="6" name="Content Placeholder 5"/>
          <p:cNvSpPr>
            <a:spLocks noGrp="1"/>
          </p:cNvSpPr>
          <p:nvPr>
            <p:ph sz="quarter" idx="4"/>
          </p:nvPr>
        </p:nvSpPr>
        <p:spPr>
          <a:xfrm>
            <a:off x="15309148" y="15516968"/>
            <a:ext cx="12856061" cy="228231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36703A0-A855-4F34-B8B4-13C98CDDEF11}" type="datetimeFigureOut">
              <a:rPr lang="en-US" smtClean="0"/>
              <a:t>5/31/2024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595112-3AAA-4F8D-A11A-AA72F3DC8BA9}" type="slidenum">
              <a:rPr lang="en-US" smtClean="0"/>
              <a:t>‹#›</a:t>
            </a:fld>
            <a:endParaRPr lang="en-US"/>
          </a:p>
        </p:txBody>
      </p:sp>
    </p:spTree>
    <p:extLst>
      <p:ext uri="{BB962C8B-B14F-4D97-AF65-F5344CB8AC3E}">
        <p14:creationId xmlns:p14="http://schemas.microsoft.com/office/powerpoint/2010/main" val="3732252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36703A0-A855-4F34-B8B4-13C98CDDEF11}" type="datetimeFigureOut">
              <a:rPr lang="en-US" smtClean="0"/>
              <a:t>5/31/2024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595112-3AAA-4F8D-A11A-AA72F3DC8BA9}" type="slidenum">
              <a:rPr lang="en-US" smtClean="0"/>
              <a:t>‹#›</a:t>
            </a:fld>
            <a:endParaRPr lang="en-US"/>
          </a:p>
        </p:txBody>
      </p:sp>
    </p:spTree>
    <p:extLst>
      <p:ext uri="{BB962C8B-B14F-4D97-AF65-F5344CB8AC3E}">
        <p14:creationId xmlns:p14="http://schemas.microsoft.com/office/powerpoint/2010/main" val="1144523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6703A0-A855-4F34-B8B4-13C98CDDEF11}" type="datetimeFigureOut">
              <a:rPr lang="en-US" smtClean="0"/>
              <a:t>5/31/2024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595112-3AAA-4F8D-A11A-AA72F3DC8BA9}" type="slidenum">
              <a:rPr lang="en-US" smtClean="0"/>
              <a:t>‹#›</a:t>
            </a:fld>
            <a:endParaRPr lang="en-US"/>
          </a:p>
        </p:txBody>
      </p:sp>
    </p:spTree>
    <p:extLst>
      <p:ext uri="{BB962C8B-B14F-4D97-AF65-F5344CB8AC3E}">
        <p14:creationId xmlns:p14="http://schemas.microsoft.com/office/powerpoint/2010/main" val="3476634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2959" y="2831994"/>
            <a:ext cx="9753280" cy="9911980"/>
          </a:xfrm>
        </p:spPr>
        <p:txBody>
          <a:bodyPr anchor="b"/>
          <a:lstStyle>
            <a:lvl1pPr>
              <a:defRPr sz="10583"/>
            </a:lvl1pPr>
          </a:lstStyle>
          <a:p>
            <a:r>
              <a:rPr lang="en-US"/>
              <a:t>Click to edit Master title style</a:t>
            </a:r>
            <a:endParaRPr lang="en-US" dirty="0"/>
          </a:p>
        </p:txBody>
      </p:sp>
      <p:sp>
        <p:nvSpPr>
          <p:cNvPr id="3" name="Content Placeholder 2"/>
          <p:cNvSpPr>
            <a:spLocks noGrp="1"/>
          </p:cNvSpPr>
          <p:nvPr>
            <p:ph idx="1"/>
          </p:nvPr>
        </p:nvSpPr>
        <p:spPr>
          <a:xfrm>
            <a:off x="12856061" y="6116330"/>
            <a:ext cx="15309146" cy="30188272"/>
          </a:xfrm>
        </p:spPr>
        <p:txBody>
          <a:bodyPr/>
          <a:lstStyle>
            <a:lvl1pPr>
              <a:defRPr sz="10583"/>
            </a:lvl1pPr>
            <a:lvl2pPr>
              <a:defRPr sz="9260"/>
            </a:lvl2pPr>
            <a:lvl3pPr>
              <a:defRPr sz="7937"/>
            </a:lvl3pPr>
            <a:lvl4pPr>
              <a:defRPr sz="6614"/>
            </a:lvl4pPr>
            <a:lvl5pPr>
              <a:defRPr sz="6614"/>
            </a:lvl5pPr>
            <a:lvl6pPr>
              <a:defRPr sz="6614"/>
            </a:lvl6pPr>
            <a:lvl7pPr>
              <a:defRPr sz="6614"/>
            </a:lvl7pPr>
            <a:lvl8pPr>
              <a:defRPr sz="6614"/>
            </a:lvl8pPr>
            <a:lvl9pPr>
              <a:defRPr sz="6614"/>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082959" y="12743974"/>
            <a:ext cx="9753280" cy="23609788"/>
          </a:xfrm>
        </p:spPr>
        <p:txBody>
          <a:bodyPr/>
          <a:lstStyle>
            <a:lvl1pPr marL="0" indent="0">
              <a:buNone/>
              <a:defRPr sz="5291"/>
            </a:lvl1pPr>
            <a:lvl2pPr marL="1512006" indent="0">
              <a:buNone/>
              <a:defRPr sz="4630"/>
            </a:lvl2pPr>
            <a:lvl3pPr marL="3024012" indent="0">
              <a:buNone/>
              <a:defRPr sz="3969"/>
            </a:lvl3pPr>
            <a:lvl4pPr marL="4536018" indent="0">
              <a:buNone/>
              <a:defRPr sz="3307"/>
            </a:lvl4pPr>
            <a:lvl5pPr marL="6048024" indent="0">
              <a:buNone/>
              <a:defRPr sz="3307"/>
            </a:lvl5pPr>
            <a:lvl6pPr marL="7560031" indent="0">
              <a:buNone/>
              <a:defRPr sz="3307"/>
            </a:lvl6pPr>
            <a:lvl7pPr marL="9072037" indent="0">
              <a:buNone/>
              <a:defRPr sz="3307"/>
            </a:lvl7pPr>
            <a:lvl8pPr marL="10584043" indent="0">
              <a:buNone/>
              <a:defRPr sz="3307"/>
            </a:lvl8pPr>
            <a:lvl9pPr marL="12096049" indent="0">
              <a:buNone/>
              <a:defRPr sz="3307"/>
            </a:lvl9pPr>
          </a:lstStyle>
          <a:p>
            <a:pPr lvl="0"/>
            <a:r>
              <a:rPr lang="en-US"/>
              <a:t>Edit Master text styles</a:t>
            </a:r>
          </a:p>
        </p:txBody>
      </p:sp>
      <p:sp>
        <p:nvSpPr>
          <p:cNvPr id="5" name="Date Placeholder 4"/>
          <p:cNvSpPr>
            <a:spLocks noGrp="1"/>
          </p:cNvSpPr>
          <p:nvPr>
            <p:ph type="dt" sz="half" idx="10"/>
          </p:nvPr>
        </p:nvSpPr>
        <p:spPr/>
        <p:txBody>
          <a:bodyPr/>
          <a:lstStyle/>
          <a:p>
            <a:fld id="{636703A0-A855-4F34-B8B4-13C98CDDEF11}" type="datetimeFigureOut">
              <a:rPr lang="en-US" smtClean="0"/>
              <a:t>5/31/2024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595112-3AAA-4F8D-A11A-AA72F3DC8BA9}" type="slidenum">
              <a:rPr lang="en-US" smtClean="0"/>
              <a:t>‹#›</a:t>
            </a:fld>
            <a:endParaRPr lang="en-US"/>
          </a:p>
        </p:txBody>
      </p:sp>
    </p:spTree>
    <p:extLst>
      <p:ext uri="{BB962C8B-B14F-4D97-AF65-F5344CB8AC3E}">
        <p14:creationId xmlns:p14="http://schemas.microsoft.com/office/powerpoint/2010/main" val="755481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2959" y="2831994"/>
            <a:ext cx="9753280" cy="9911980"/>
          </a:xfrm>
        </p:spPr>
        <p:txBody>
          <a:bodyPr anchor="b"/>
          <a:lstStyle>
            <a:lvl1pPr>
              <a:defRPr sz="10583"/>
            </a:lvl1pPr>
          </a:lstStyle>
          <a:p>
            <a:r>
              <a:rPr lang="en-US"/>
              <a:t>Click to edit Master title style</a:t>
            </a:r>
            <a:endParaRPr lang="en-US" dirty="0"/>
          </a:p>
        </p:txBody>
      </p:sp>
      <p:sp>
        <p:nvSpPr>
          <p:cNvPr id="3" name="Picture Placeholder 2"/>
          <p:cNvSpPr>
            <a:spLocks noGrp="1" noChangeAspect="1"/>
          </p:cNvSpPr>
          <p:nvPr>
            <p:ph type="pic" idx="1"/>
          </p:nvPr>
        </p:nvSpPr>
        <p:spPr>
          <a:xfrm>
            <a:off x="12856061" y="6116330"/>
            <a:ext cx="15309146" cy="30188272"/>
          </a:xfrm>
        </p:spPr>
        <p:txBody>
          <a:bodyPr anchor="t"/>
          <a:lstStyle>
            <a:lvl1pPr marL="0" indent="0">
              <a:buNone/>
              <a:defRPr sz="10583"/>
            </a:lvl1pPr>
            <a:lvl2pPr marL="1512006" indent="0">
              <a:buNone/>
              <a:defRPr sz="9260"/>
            </a:lvl2pPr>
            <a:lvl3pPr marL="3024012" indent="0">
              <a:buNone/>
              <a:defRPr sz="7937"/>
            </a:lvl3pPr>
            <a:lvl4pPr marL="4536018" indent="0">
              <a:buNone/>
              <a:defRPr sz="6614"/>
            </a:lvl4pPr>
            <a:lvl5pPr marL="6048024" indent="0">
              <a:buNone/>
              <a:defRPr sz="6614"/>
            </a:lvl5pPr>
            <a:lvl6pPr marL="7560031" indent="0">
              <a:buNone/>
              <a:defRPr sz="6614"/>
            </a:lvl6pPr>
            <a:lvl7pPr marL="9072037" indent="0">
              <a:buNone/>
              <a:defRPr sz="6614"/>
            </a:lvl7pPr>
            <a:lvl8pPr marL="10584043" indent="0">
              <a:buNone/>
              <a:defRPr sz="6614"/>
            </a:lvl8pPr>
            <a:lvl9pPr marL="12096049" indent="0">
              <a:buNone/>
              <a:defRPr sz="6614"/>
            </a:lvl9pPr>
          </a:lstStyle>
          <a:p>
            <a:r>
              <a:rPr lang="en-US"/>
              <a:t>Click icon to add picture</a:t>
            </a:r>
            <a:endParaRPr lang="en-US" dirty="0"/>
          </a:p>
        </p:txBody>
      </p:sp>
      <p:sp>
        <p:nvSpPr>
          <p:cNvPr id="4" name="Text Placeholder 3"/>
          <p:cNvSpPr>
            <a:spLocks noGrp="1"/>
          </p:cNvSpPr>
          <p:nvPr>
            <p:ph type="body" sz="half" idx="2"/>
          </p:nvPr>
        </p:nvSpPr>
        <p:spPr>
          <a:xfrm>
            <a:off x="2082959" y="12743974"/>
            <a:ext cx="9753280" cy="23609788"/>
          </a:xfrm>
        </p:spPr>
        <p:txBody>
          <a:bodyPr/>
          <a:lstStyle>
            <a:lvl1pPr marL="0" indent="0">
              <a:buNone/>
              <a:defRPr sz="5291"/>
            </a:lvl1pPr>
            <a:lvl2pPr marL="1512006" indent="0">
              <a:buNone/>
              <a:defRPr sz="4630"/>
            </a:lvl2pPr>
            <a:lvl3pPr marL="3024012" indent="0">
              <a:buNone/>
              <a:defRPr sz="3969"/>
            </a:lvl3pPr>
            <a:lvl4pPr marL="4536018" indent="0">
              <a:buNone/>
              <a:defRPr sz="3307"/>
            </a:lvl4pPr>
            <a:lvl5pPr marL="6048024" indent="0">
              <a:buNone/>
              <a:defRPr sz="3307"/>
            </a:lvl5pPr>
            <a:lvl6pPr marL="7560031" indent="0">
              <a:buNone/>
              <a:defRPr sz="3307"/>
            </a:lvl6pPr>
            <a:lvl7pPr marL="9072037" indent="0">
              <a:buNone/>
              <a:defRPr sz="3307"/>
            </a:lvl7pPr>
            <a:lvl8pPr marL="10584043" indent="0">
              <a:buNone/>
              <a:defRPr sz="3307"/>
            </a:lvl8pPr>
            <a:lvl9pPr marL="12096049" indent="0">
              <a:buNone/>
              <a:defRPr sz="3307"/>
            </a:lvl9pPr>
          </a:lstStyle>
          <a:p>
            <a:pPr lvl="0"/>
            <a:r>
              <a:rPr lang="en-US"/>
              <a:t>Edit Master text styles</a:t>
            </a:r>
          </a:p>
        </p:txBody>
      </p:sp>
      <p:sp>
        <p:nvSpPr>
          <p:cNvPr id="5" name="Date Placeholder 4"/>
          <p:cNvSpPr>
            <a:spLocks noGrp="1"/>
          </p:cNvSpPr>
          <p:nvPr>
            <p:ph type="dt" sz="half" idx="10"/>
          </p:nvPr>
        </p:nvSpPr>
        <p:spPr/>
        <p:txBody>
          <a:bodyPr/>
          <a:lstStyle/>
          <a:p>
            <a:fld id="{636703A0-A855-4F34-B8B4-13C98CDDEF11}" type="datetimeFigureOut">
              <a:rPr lang="en-US" smtClean="0"/>
              <a:t>5/31/2024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595112-3AAA-4F8D-A11A-AA72F3DC8BA9}" type="slidenum">
              <a:rPr lang="en-US" smtClean="0"/>
              <a:t>‹#›</a:t>
            </a:fld>
            <a:endParaRPr lang="en-US"/>
          </a:p>
        </p:txBody>
      </p:sp>
    </p:spTree>
    <p:extLst>
      <p:ext uri="{BB962C8B-B14F-4D97-AF65-F5344CB8AC3E}">
        <p14:creationId xmlns:p14="http://schemas.microsoft.com/office/powerpoint/2010/main" val="2749280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79020" y="2261671"/>
            <a:ext cx="26082248" cy="821082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079020" y="11308310"/>
            <a:ext cx="26082248" cy="2695311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079020" y="39372595"/>
            <a:ext cx="6804065" cy="2261662"/>
          </a:xfrm>
          <a:prstGeom prst="rect">
            <a:avLst/>
          </a:prstGeom>
        </p:spPr>
        <p:txBody>
          <a:bodyPr vert="horz" lIns="91440" tIns="45720" rIns="91440" bIns="45720" rtlCol="0" anchor="ctr"/>
          <a:lstStyle>
            <a:lvl1pPr algn="l">
              <a:defRPr sz="3969">
                <a:solidFill>
                  <a:schemeClr val="tx1">
                    <a:tint val="75000"/>
                  </a:schemeClr>
                </a:solidFill>
              </a:defRPr>
            </a:lvl1pPr>
          </a:lstStyle>
          <a:p>
            <a:fld id="{636703A0-A855-4F34-B8B4-13C98CDDEF11}" type="datetimeFigureOut">
              <a:rPr lang="en-US" smtClean="0"/>
              <a:t>5/31/2024</a:t>
            </a:fld>
            <a:endParaRPr lang="en-US"/>
          </a:p>
        </p:txBody>
      </p:sp>
      <p:sp>
        <p:nvSpPr>
          <p:cNvPr id="5" name="Footer Placeholder 4"/>
          <p:cNvSpPr>
            <a:spLocks noGrp="1"/>
          </p:cNvSpPr>
          <p:nvPr>
            <p:ph type="ftr" sz="quarter" idx="3"/>
          </p:nvPr>
        </p:nvSpPr>
        <p:spPr>
          <a:xfrm>
            <a:off x="10017096" y="39372595"/>
            <a:ext cx="10206097" cy="2261662"/>
          </a:xfrm>
          <a:prstGeom prst="rect">
            <a:avLst/>
          </a:prstGeom>
        </p:spPr>
        <p:txBody>
          <a:bodyPr vert="horz" lIns="91440" tIns="45720" rIns="91440" bIns="45720" rtlCol="0" anchor="ctr"/>
          <a:lstStyle>
            <a:lvl1pPr algn="ctr">
              <a:defRPr sz="3969">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1357203" y="39372595"/>
            <a:ext cx="6804065" cy="2261662"/>
          </a:xfrm>
          <a:prstGeom prst="rect">
            <a:avLst/>
          </a:prstGeom>
        </p:spPr>
        <p:txBody>
          <a:bodyPr vert="horz" lIns="91440" tIns="45720" rIns="91440" bIns="45720" rtlCol="0" anchor="ctr"/>
          <a:lstStyle>
            <a:lvl1pPr algn="r">
              <a:defRPr sz="3969">
                <a:solidFill>
                  <a:schemeClr val="tx1">
                    <a:tint val="75000"/>
                  </a:schemeClr>
                </a:solidFill>
              </a:defRPr>
            </a:lvl1pPr>
          </a:lstStyle>
          <a:p>
            <a:fld id="{B4595112-3AAA-4F8D-A11A-AA72F3DC8BA9}" type="slidenum">
              <a:rPr lang="en-US" smtClean="0"/>
              <a:t>‹#›</a:t>
            </a:fld>
            <a:endParaRPr lang="en-US"/>
          </a:p>
        </p:txBody>
      </p:sp>
    </p:spTree>
    <p:extLst>
      <p:ext uri="{BB962C8B-B14F-4D97-AF65-F5344CB8AC3E}">
        <p14:creationId xmlns:p14="http://schemas.microsoft.com/office/powerpoint/2010/main" val="361136230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3024012" rtl="0" eaLnBrk="1" latinLnBrk="0" hangingPunct="1">
        <a:lnSpc>
          <a:spcPct val="90000"/>
        </a:lnSpc>
        <a:spcBef>
          <a:spcPct val="0"/>
        </a:spcBef>
        <a:buNone/>
        <a:defRPr sz="14551" kern="1200">
          <a:solidFill>
            <a:schemeClr val="tx1"/>
          </a:solidFill>
          <a:latin typeface="+mj-lt"/>
          <a:ea typeface="+mj-ea"/>
          <a:cs typeface="+mj-cs"/>
        </a:defRPr>
      </a:lvl1pPr>
    </p:titleStyle>
    <p:bodyStyle>
      <a:lvl1pPr marL="756003" indent="-756003" algn="l" defTabSz="3024012" rtl="0" eaLnBrk="1" latinLnBrk="0" hangingPunct="1">
        <a:lnSpc>
          <a:spcPct val="90000"/>
        </a:lnSpc>
        <a:spcBef>
          <a:spcPts val="3307"/>
        </a:spcBef>
        <a:buFont typeface="Arial" panose="020B0604020202020204" pitchFamily="34" charset="0"/>
        <a:buChar char="•"/>
        <a:defRPr sz="9260" kern="1200">
          <a:solidFill>
            <a:schemeClr val="tx1"/>
          </a:solidFill>
          <a:latin typeface="+mn-lt"/>
          <a:ea typeface="+mn-ea"/>
          <a:cs typeface="+mn-cs"/>
        </a:defRPr>
      </a:lvl1pPr>
      <a:lvl2pPr marL="2268009" indent="-756003" algn="l" defTabSz="3024012" rtl="0" eaLnBrk="1" latinLnBrk="0" hangingPunct="1">
        <a:lnSpc>
          <a:spcPct val="90000"/>
        </a:lnSpc>
        <a:spcBef>
          <a:spcPts val="1654"/>
        </a:spcBef>
        <a:buFont typeface="Arial" panose="020B0604020202020204" pitchFamily="34" charset="0"/>
        <a:buChar char="•"/>
        <a:defRPr sz="7937" kern="1200">
          <a:solidFill>
            <a:schemeClr val="tx1"/>
          </a:solidFill>
          <a:latin typeface="+mn-lt"/>
          <a:ea typeface="+mn-ea"/>
          <a:cs typeface="+mn-cs"/>
        </a:defRPr>
      </a:lvl2pPr>
      <a:lvl3pPr marL="3780015" indent="-756003" algn="l" defTabSz="3024012" rtl="0" eaLnBrk="1" latinLnBrk="0" hangingPunct="1">
        <a:lnSpc>
          <a:spcPct val="90000"/>
        </a:lnSpc>
        <a:spcBef>
          <a:spcPts val="1654"/>
        </a:spcBef>
        <a:buFont typeface="Arial" panose="020B0604020202020204" pitchFamily="34" charset="0"/>
        <a:buChar char="•"/>
        <a:defRPr sz="6614" kern="1200">
          <a:solidFill>
            <a:schemeClr val="tx1"/>
          </a:solidFill>
          <a:latin typeface="+mn-lt"/>
          <a:ea typeface="+mn-ea"/>
          <a:cs typeface="+mn-cs"/>
        </a:defRPr>
      </a:lvl3pPr>
      <a:lvl4pPr marL="5292021" indent="-756003" algn="l" defTabSz="3024012" rtl="0" eaLnBrk="1" latinLnBrk="0" hangingPunct="1">
        <a:lnSpc>
          <a:spcPct val="90000"/>
        </a:lnSpc>
        <a:spcBef>
          <a:spcPts val="1654"/>
        </a:spcBef>
        <a:buFont typeface="Arial" panose="020B0604020202020204" pitchFamily="34" charset="0"/>
        <a:buChar char="•"/>
        <a:defRPr sz="5953" kern="1200">
          <a:solidFill>
            <a:schemeClr val="tx1"/>
          </a:solidFill>
          <a:latin typeface="+mn-lt"/>
          <a:ea typeface="+mn-ea"/>
          <a:cs typeface="+mn-cs"/>
        </a:defRPr>
      </a:lvl4pPr>
      <a:lvl5pPr marL="6804028" indent="-756003" algn="l" defTabSz="3024012" rtl="0" eaLnBrk="1" latinLnBrk="0" hangingPunct="1">
        <a:lnSpc>
          <a:spcPct val="90000"/>
        </a:lnSpc>
        <a:spcBef>
          <a:spcPts val="1654"/>
        </a:spcBef>
        <a:buFont typeface="Arial" panose="020B0604020202020204" pitchFamily="34" charset="0"/>
        <a:buChar char="•"/>
        <a:defRPr sz="5953" kern="1200">
          <a:solidFill>
            <a:schemeClr val="tx1"/>
          </a:solidFill>
          <a:latin typeface="+mn-lt"/>
          <a:ea typeface="+mn-ea"/>
          <a:cs typeface="+mn-cs"/>
        </a:defRPr>
      </a:lvl5pPr>
      <a:lvl6pPr marL="8316034" indent="-756003" algn="l" defTabSz="3024012" rtl="0" eaLnBrk="1" latinLnBrk="0" hangingPunct="1">
        <a:lnSpc>
          <a:spcPct val="90000"/>
        </a:lnSpc>
        <a:spcBef>
          <a:spcPts val="1654"/>
        </a:spcBef>
        <a:buFont typeface="Arial" panose="020B0604020202020204" pitchFamily="34" charset="0"/>
        <a:buChar char="•"/>
        <a:defRPr sz="5953" kern="1200">
          <a:solidFill>
            <a:schemeClr val="tx1"/>
          </a:solidFill>
          <a:latin typeface="+mn-lt"/>
          <a:ea typeface="+mn-ea"/>
          <a:cs typeface="+mn-cs"/>
        </a:defRPr>
      </a:lvl6pPr>
      <a:lvl7pPr marL="9828040" indent="-756003" algn="l" defTabSz="3024012" rtl="0" eaLnBrk="1" latinLnBrk="0" hangingPunct="1">
        <a:lnSpc>
          <a:spcPct val="90000"/>
        </a:lnSpc>
        <a:spcBef>
          <a:spcPts val="1654"/>
        </a:spcBef>
        <a:buFont typeface="Arial" panose="020B0604020202020204" pitchFamily="34" charset="0"/>
        <a:buChar char="•"/>
        <a:defRPr sz="5953" kern="1200">
          <a:solidFill>
            <a:schemeClr val="tx1"/>
          </a:solidFill>
          <a:latin typeface="+mn-lt"/>
          <a:ea typeface="+mn-ea"/>
          <a:cs typeface="+mn-cs"/>
        </a:defRPr>
      </a:lvl7pPr>
      <a:lvl8pPr marL="11340046" indent="-756003" algn="l" defTabSz="3024012" rtl="0" eaLnBrk="1" latinLnBrk="0" hangingPunct="1">
        <a:lnSpc>
          <a:spcPct val="90000"/>
        </a:lnSpc>
        <a:spcBef>
          <a:spcPts val="1654"/>
        </a:spcBef>
        <a:buFont typeface="Arial" panose="020B0604020202020204" pitchFamily="34" charset="0"/>
        <a:buChar char="•"/>
        <a:defRPr sz="5953" kern="1200">
          <a:solidFill>
            <a:schemeClr val="tx1"/>
          </a:solidFill>
          <a:latin typeface="+mn-lt"/>
          <a:ea typeface="+mn-ea"/>
          <a:cs typeface="+mn-cs"/>
        </a:defRPr>
      </a:lvl8pPr>
      <a:lvl9pPr marL="12852052" indent="-756003" algn="l" defTabSz="3024012" rtl="0" eaLnBrk="1" latinLnBrk="0" hangingPunct="1">
        <a:lnSpc>
          <a:spcPct val="90000"/>
        </a:lnSpc>
        <a:spcBef>
          <a:spcPts val="1654"/>
        </a:spcBef>
        <a:buFont typeface="Arial" panose="020B0604020202020204" pitchFamily="34" charset="0"/>
        <a:buChar char="•"/>
        <a:defRPr sz="5953" kern="1200">
          <a:solidFill>
            <a:schemeClr val="tx1"/>
          </a:solidFill>
          <a:latin typeface="+mn-lt"/>
          <a:ea typeface="+mn-ea"/>
          <a:cs typeface="+mn-cs"/>
        </a:defRPr>
      </a:lvl9pPr>
    </p:bodyStyle>
    <p:otherStyle>
      <a:defPPr>
        <a:defRPr lang="en-US"/>
      </a:defPPr>
      <a:lvl1pPr marL="0" algn="l" defTabSz="3024012" rtl="0" eaLnBrk="1" latinLnBrk="0" hangingPunct="1">
        <a:defRPr sz="5953" kern="1200">
          <a:solidFill>
            <a:schemeClr val="tx1"/>
          </a:solidFill>
          <a:latin typeface="+mn-lt"/>
          <a:ea typeface="+mn-ea"/>
          <a:cs typeface="+mn-cs"/>
        </a:defRPr>
      </a:lvl1pPr>
      <a:lvl2pPr marL="1512006" algn="l" defTabSz="3024012" rtl="0" eaLnBrk="1" latinLnBrk="0" hangingPunct="1">
        <a:defRPr sz="5953" kern="1200">
          <a:solidFill>
            <a:schemeClr val="tx1"/>
          </a:solidFill>
          <a:latin typeface="+mn-lt"/>
          <a:ea typeface="+mn-ea"/>
          <a:cs typeface="+mn-cs"/>
        </a:defRPr>
      </a:lvl2pPr>
      <a:lvl3pPr marL="3024012" algn="l" defTabSz="3024012" rtl="0" eaLnBrk="1" latinLnBrk="0" hangingPunct="1">
        <a:defRPr sz="5953" kern="1200">
          <a:solidFill>
            <a:schemeClr val="tx1"/>
          </a:solidFill>
          <a:latin typeface="+mn-lt"/>
          <a:ea typeface="+mn-ea"/>
          <a:cs typeface="+mn-cs"/>
        </a:defRPr>
      </a:lvl3pPr>
      <a:lvl4pPr marL="4536018" algn="l" defTabSz="3024012" rtl="0" eaLnBrk="1" latinLnBrk="0" hangingPunct="1">
        <a:defRPr sz="5953" kern="1200">
          <a:solidFill>
            <a:schemeClr val="tx1"/>
          </a:solidFill>
          <a:latin typeface="+mn-lt"/>
          <a:ea typeface="+mn-ea"/>
          <a:cs typeface="+mn-cs"/>
        </a:defRPr>
      </a:lvl4pPr>
      <a:lvl5pPr marL="6048024" algn="l" defTabSz="3024012" rtl="0" eaLnBrk="1" latinLnBrk="0" hangingPunct="1">
        <a:defRPr sz="5953" kern="1200">
          <a:solidFill>
            <a:schemeClr val="tx1"/>
          </a:solidFill>
          <a:latin typeface="+mn-lt"/>
          <a:ea typeface="+mn-ea"/>
          <a:cs typeface="+mn-cs"/>
        </a:defRPr>
      </a:lvl5pPr>
      <a:lvl6pPr marL="7560031" algn="l" defTabSz="3024012" rtl="0" eaLnBrk="1" latinLnBrk="0" hangingPunct="1">
        <a:defRPr sz="5953" kern="1200">
          <a:solidFill>
            <a:schemeClr val="tx1"/>
          </a:solidFill>
          <a:latin typeface="+mn-lt"/>
          <a:ea typeface="+mn-ea"/>
          <a:cs typeface="+mn-cs"/>
        </a:defRPr>
      </a:lvl6pPr>
      <a:lvl7pPr marL="9072037" algn="l" defTabSz="3024012" rtl="0" eaLnBrk="1" latinLnBrk="0" hangingPunct="1">
        <a:defRPr sz="5953" kern="1200">
          <a:solidFill>
            <a:schemeClr val="tx1"/>
          </a:solidFill>
          <a:latin typeface="+mn-lt"/>
          <a:ea typeface="+mn-ea"/>
          <a:cs typeface="+mn-cs"/>
        </a:defRPr>
      </a:lvl7pPr>
      <a:lvl8pPr marL="10584043" algn="l" defTabSz="3024012" rtl="0" eaLnBrk="1" latinLnBrk="0" hangingPunct="1">
        <a:defRPr sz="5953" kern="1200">
          <a:solidFill>
            <a:schemeClr val="tx1"/>
          </a:solidFill>
          <a:latin typeface="+mn-lt"/>
          <a:ea typeface="+mn-ea"/>
          <a:cs typeface="+mn-cs"/>
        </a:defRPr>
      </a:lvl8pPr>
      <a:lvl9pPr marL="12096049" algn="l" defTabSz="3024012" rtl="0" eaLnBrk="1" latinLnBrk="0" hangingPunct="1">
        <a:defRPr sz="595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3" Type="http://schemas.openxmlformats.org/officeDocument/2006/relationships/slideLayout" Target="../slideLayouts/slideLayout1.xml"/><Relationship Id="rId7" Type="http://schemas.openxmlformats.org/officeDocument/2006/relationships/image" Target="../media/image4.png"/><Relationship Id="rId12" Type="http://schemas.openxmlformats.org/officeDocument/2006/relationships/image" Target="../media/image9.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99C07AD2-25BF-3F42-EE51-4184303651ED}"/>
              </a:ext>
            </a:extLst>
          </p:cNvPr>
          <p:cNvSpPr/>
          <p:nvPr/>
        </p:nvSpPr>
        <p:spPr>
          <a:xfrm>
            <a:off x="0" y="8845"/>
            <a:ext cx="30240288" cy="5960807"/>
          </a:xfrm>
          <a:prstGeom prst="rect">
            <a:avLst/>
          </a:prstGeom>
          <a:ln w="38100"/>
        </p:spPr>
        <p:style>
          <a:lnRef idx="1">
            <a:schemeClr val="accent6"/>
          </a:lnRef>
          <a:fillRef idx="2">
            <a:schemeClr val="accent6"/>
          </a:fillRef>
          <a:effectRef idx="1">
            <a:schemeClr val="accent6"/>
          </a:effectRef>
          <a:fontRef idx="minor">
            <a:schemeClr val="dk1"/>
          </a:fontRef>
        </p:style>
        <p:txBody>
          <a:bodyPr rtlCol="0" anchor="ctr"/>
          <a:lstStyle/>
          <a:p>
            <a:pPr algn="ctr" defTabSz="2289114">
              <a:lnSpc>
                <a:spcPts val="5872"/>
              </a:lnSpc>
            </a:pPr>
            <a:endParaRPr lang="en-IN" sz="4334" kern="0" dirty="0">
              <a:solidFill>
                <a:prstClr val="white"/>
              </a:solidFill>
              <a:latin typeface="Times New Roman"/>
            </a:endParaRPr>
          </a:p>
        </p:txBody>
      </p:sp>
      <p:sp>
        <p:nvSpPr>
          <p:cNvPr id="29" name="Text Placeholder 19">
            <a:extLst>
              <a:ext uri="{FF2B5EF4-FFF2-40B4-BE49-F238E27FC236}">
                <a16:creationId xmlns:a16="http://schemas.microsoft.com/office/drawing/2014/main" id="{DB64E0F4-5A69-F78A-37B3-59BB0B700F78}"/>
              </a:ext>
            </a:extLst>
          </p:cNvPr>
          <p:cNvSpPr txBox="1">
            <a:spLocks/>
          </p:cNvSpPr>
          <p:nvPr/>
        </p:nvSpPr>
        <p:spPr>
          <a:xfrm>
            <a:off x="257259" y="6257274"/>
            <a:ext cx="10097474" cy="1159114"/>
          </a:xfrm>
          <a:prstGeom prst="rect">
            <a:avLst/>
          </a:prstGeom>
          <a:solidFill>
            <a:srgbClr val="C0504D">
              <a:lumMod val="20000"/>
              <a:lumOff val="80000"/>
            </a:srgbClr>
          </a:solidFill>
          <a:ln>
            <a:solidFill>
              <a:srgbClr val="0070C0"/>
            </a:solidFill>
          </a:ln>
        </p:spPr>
        <p:txBody>
          <a:bodyPr vert="horz" lIns="102713" tIns="51358" rIns="102713" bIns="51358" anchor="ctr"/>
          <a:lstStyle>
            <a:lvl1pPr marL="0" indent="0" algn="l" defTabSz="1669449" rtl="0" eaLnBrk="1" latinLnBrk="0" hangingPunct="1">
              <a:spcBef>
                <a:spcPct val="20000"/>
              </a:spcBef>
              <a:buFont typeface="Arial" pitchFamily="34" charset="0"/>
              <a:buNone/>
              <a:defRPr sz="2041" b="1" kern="1200" baseline="0">
                <a:solidFill>
                  <a:schemeClr val="bg1"/>
                </a:solidFill>
                <a:latin typeface="Arial"/>
                <a:ea typeface="+mn-ea"/>
                <a:cs typeface="Arial"/>
              </a:defRPr>
            </a:lvl1pPr>
            <a:lvl2pPr marL="1356428" indent="-521703" algn="l" defTabSz="1669449" rtl="0" eaLnBrk="1" latinLnBrk="0" hangingPunct="1">
              <a:spcBef>
                <a:spcPct val="20000"/>
              </a:spcBef>
              <a:buFont typeface="Arial" pitchFamily="34" charset="0"/>
              <a:buChar char="–"/>
              <a:defRPr sz="5055" kern="1200">
                <a:solidFill>
                  <a:schemeClr val="tx1"/>
                </a:solidFill>
                <a:latin typeface="+mn-lt"/>
                <a:ea typeface="+mn-ea"/>
                <a:cs typeface="+mn-cs"/>
              </a:defRPr>
            </a:lvl2pPr>
            <a:lvl3pPr marL="2086812" indent="-417362" algn="l" defTabSz="1669449" rtl="0" eaLnBrk="1" latinLnBrk="0" hangingPunct="1">
              <a:spcBef>
                <a:spcPct val="20000"/>
              </a:spcBef>
              <a:buFont typeface="Arial" pitchFamily="34" charset="0"/>
              <a:buChar char="•"/>
              <a:defRPr sz="4277" kern="1200">
                <a:solidFill>
                  <a:schemeClr val="tx1"/>
                </a:solidFill>
                <a:latin typeface="+mn-lt"/>
                <a:ea typeface="+mn-ea"/>
                <a:cs typeface="+mn-cs"/>
              </a:defRPr>
            </a:lvl3pPr>
            <a:lvl4pPr marL="2921537"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4pPr>
            <a:lvl5pPr marL="3756261"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5pPr>
            <a:lvl6pPr marL="4590985"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6pPr>
            <a:lvl7pPr marL="5425709"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7pPr>
            <a:lvl8pPr marL="6260435"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8pPr>
            <a:lvl9pPr marL="7095159"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9pPr>
          </a:lstStyle>
          <a:p>
            <a:pPr algn="ctr" defTabSz="1551049"/>
            <a:r>
              <a:rPr lang="en-US" sz="3973" dirty="0">
                <a:solidFill>
                  <a:sysClr val="windowText" lastClr="000000"/>
                </a:solidFill>
                <a:latin typeface="Times New Roman" panose="02020603050405020304" pitchFamily="18" charset="0"/>
                <a:cs typeface="Times New Roman" panose="02020603050405020304" pitchFamily="18" charset="0"/>
              </a:rPr>
              <a:t>Introduction</a:t>
            </a:r>
          </a:p>
        </p:txBody>
      </p:sp>
      <p:sp>
        <p:nvSpPr>
          <p:cNvPr id="31" name="Text Placeholder 21">
            <a:extLst>
              <a:ext uri="{FF2B5EF4-FFF2-40B4-BE49-F238E27FC236}">
                <a16:creationId xmlns:a16="http://schemas.microsoft.com/office/drawing/2014/main" id="{3BEA6F0B-2CB9-6602-16DD-91EE5CDA2863}"/>
              </a:ext>
            </a:extLst>
          </p:cNvPr>
          <p:cNvSpPr txBox="1">
            <a:spLocks/>
          </p:cNvSpPr>
          <p:nvPr/>
        </p:nvSpPr>
        <p:spPr>
          <a:xfrm>
            <a:off x="228926" y="15713945"/>
            <a:ext cx="10097475" cy="1156186"/>
          </a:xfrm>
          <a:prstGeom prst="rect">
            <a:avLst/>
          </a:prstGeom>
          <a:solidFill>
            <a:srgbClr val="C0504D">
              <a:lumMod val="20000"/>
              <a:lumOff val="80000"/>
            </a:srgbClr>
          </a:solidFill>
          <a:ln>
            <a:solidFill>
              <a:srgbClr val="0070C0"/>
            </a:solidFill>
          </a:ln>
        </p:spPr>
        <p:txBody>
          <a:bodyPr vert="horz" lIns="102713" tIns="51358" rIns="102713" bIns="51358" anchor="ctr"/>
          <a:lstStyle>
            <a:lvl1pPr marL="0" indent="0" algn="l" defTabSz="1669449" rtl="0" eaLnBrk="1" latinLnBrk="0" hangingPunct="1">
              <a:spcBef>
                <a:spcPct val="20000"/>
              </a:spcBef>
              <a:buFont typeface="Arial" pitchFamily="34" charset="0"/>
              <a:buNone/>
              <a:defRPr sz="2041" b="1" kern="1200" baseline="0">
                <a:solidFill>
                  <a:schemeClr val="bg1"/>
                </a:solidFill>
                <a:latin typeface="Arial"/>
                <a:ea typeface="+mn-ea"/>
                <a:cs typeface="Arial"/>
              </a:defRPr>
            </a:lvl1pPr>
            <a:lvl2pPr marL="1356428" indent="-521703" algn="l" defTabSz="1669449" rtl="0" eaLnBrk="1" latinLnBrk="0" hangingPunct="1">
              <a:spcBef>
                <a:spcPct val="20000"/>
              </a:spcBef>
              <a:buFont typeface="Arial" pitchFamily="34" charset="0"/>
              <a:buChar char="–"/>
              <a:defRPr sz="5055" kern="1200">
                <a:solidFill>
                  <a:schemeClr val="tx1"/>
                </a:solidFill>
                <a:latin typeface="+mn-lt"/>
                <a:ea typeface="+mn-ea"/>
                <a:cs typeface="+mn-cs"/>
              </a:defRPr>
            </a:lvl2pPr>
            <a:lvl3pPr marL="2086812" indent="-417362" algn="l" defTabSz="1669449" rtl="0" eaLnBrk="1" latinLnBrk="0" hangingPunct="1">
              <a:spcBef>
                <a:spcPct val="20000"/>
              </a:spcBef>
              <a:buFont typeface="Arial" pitchFamily="34" charset="0"/>
              <a:buChar char="•"/>
              <a:defRPr sz="4277" kern="1200">
                <a:solidFill>
                  <a:schemeClr val="tx1"/>
                </a:solidFill>
                <a:latin typeface="+mn-lt"/>
                <a:ea typeface="+mn-ea"/>
                <a:cs typeface="+mn-cs"/>
              </a:defRPr>
            </a:lvl3pPr>
            <a:lvl4pPr marL="2921537"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4pPr>
            <a:lvl5pPr marL="3756261"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5pPr>
            <a:lvl6pPr marL="4590985"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6pPr>
            <a:lvl7pPr marL="5425709"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7pPr>
            <a:lvl8pPr marL="6260435"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8pPr>
            <a:lvl9pPr marL="7095159"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9pPr>
          </a:lstStyle>
          <a:p>
            <a:pPr algn="ctr" defTabSz="1551049"/>
            <a:r>
              <a:rPr lang="en-US" sz="3973" dirty="0">
                <a:solidFill>
                  <a:sysClr val="windowText" lastClr="000000"/>
                </a:solidFill>
                <a:latin typeface="Times New Roman" panose="02020603050405020304" pitchFamily="18" charset="0"/>
                <a:cs typeface="Times New Roman" panose="02020603050405020304" pitchFamily="18" charset="0"/>
              </a:rPr>
              <a:t>Objectives</a:t>
            </a:r>
          </a:p>
        </p:txBody>
      </p:sp>
      <p:sp>
        <p:nvSpPr>
          <p:cNvPr id="33" name="Text Placeholder 23">
            <a:extLst>
              <a:ext uri="{FF2B5EF4-FFF2-40B4-BE49-F238E27FC236}">
                <a16:creationId xmlns:a16="http://schemas.microsoft.com/office/drawing/2014/main" id="{25315941-A3DB-F85E-8217-2901A67DCFAC}"/>
              </a:ext>
            </a:extLst>
          </p:cNvPr>
          <p:cNvSpPr txBox="1">
            <a:spLocks/>
          </p:cNvSpPr>
          <p:nvPr/>
        </p:nvSpPr>
        <p:spPr>
          <a:xfrm>
            <a:off x="317821" y="25434347"/>
            <a:ext cx="10077960" cy="958452"/>
          </a:xfrm>
          <a:prstGeom prst="rect">
            <a:avLst/>
          </a:prstGeom>
          <a:solidFill>
            <a:srgbClr val="C0504D">
              <a:lumMod val="20000"/>
              <a:lumOff val="80000"/>
            </a:srgbClr>
          </a:solidFill>
          <a:ln>
            <a:solidFill>
              <a:srgbClr val="0070C0"/>
            </a:solidFill>
          </a:ln>
        </p:spPr>
        <p:txBody>
          <a:bodyPr vert="horz" lIns="102713" tIns="51358" rIns="102713" bIns="51358" anchor="ctr"/>
          <a:lstStyle>
            <a:lvl1pPr marL="0" indent="0" algn="l" defTabSz="1669449" rtl="0" eaLnBrk="1" latinLnBrk="0" hangingPunct="1">
              <a:spcBef>
                <a:spcPct val="20000"/>
              </a:spcBef>
              <a:buFont typeface="Arial" pitchFamily="34" charset="0"/>
              <a:buNone/>
              <a:defRPr sz="2041" b="1" kern="1200" baseline="0">
                <a:solidFill>
                  <a:schemeClr val="bg1"/>
                </a:solidFill>
                <a:latin typeface="Arial"/>
                <a:ea typeface="+mn-ea"/>
                <a:cs typeface="Arial"/>
              </a:defRPr>
            </a:lvl1pPr>
            <a:lvl2pPr marL="1356428" indent="-521703" algn="l" defTabSz="1669449" rtl="0" eaLnBrk="1" latinLnBrk="0" hangingPunct="1">
              <a:spcBef>
                <a:spcPct val="20000"/>
              </a:spcBef>
              <a:buFont typeface="Arial" pitchFamily="34" charset="0"/>
              <a:buChar char="–"/>
              <a:defRPr sz="5055" kern="1200">
                <a:solidFill>
                  <a:schemeClr val="tx1"/>
                </a:solidFill>
                <a:latin typeface="+mn-lt"/>
                <a:ea typeface="+mn-ea"/>
                <a:cs typeface="+mn-cs"/>
              </a:defRPr>
            </a:lvl2pPr>
            <a:lvl3pPr marL="2086812" indent="-417362" algn="l" defTabSz="1669449" rtl="0" eaLnBrk="1" latinLnBrk="0" hangingPunct="1">
              <a:spcBef>
                <a:spcPct val="20000"/>
              </a:spcBef>
              <a:buFont typeface="Arial" pitchFamily="34" charset="0"/>
              <a:buChar char="•"/>
              <a:defRPr sz="4277" kern="1200">
                <a:solidFill>
                  <a:schemeClr val="tx1"/>
                </a:solidFill>
                <a:latin typeface="+mn-lt"/>
                <a:ea typeface="+mn-ea"/>
                <a:cs typeface="+mn-cs"/>
              </a:defRPr>
            </a:lvl3pPr>
            <a:lvl4pPr marL="2921537"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4pPr>
            <a:lvl5pPr marL="3756261"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5pPr>
            <a:lvl6pPr marL="4590985"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6pPr>
            <a:lvl7pPr marL="5425709"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7pPr>
            <a:lvl8pPr marL="6260435"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8pPr>
            <a:lvl9pPr marL="7095159"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9pPr>
          </a:lstStyle>
          <a:p>
            <a:pPr algn="ctr" defTabSz="1551049"/>
            <a:r>
              <a:rPr lang="en-US" sz="3973" dirty="0">
                <a:solidFill>
                  <a:sysClr val="windowText" lastClr="000000"/>
                </a:solidFill>
                <a:latin typeface="Times New Roman" panose="02020603050405020304" pitchFamily="18" charset="0"/>
                <a:cs typeface="Times New Roman" panose="02020603050405020304" pitchFamily="18" charset="0"/>
              </a:rPr>
              <a:t>Data and Methodology</a:t>
            </a:r>
          </a:p>
        </p:txBody>
      </p:sp>
      <p:sp>
        <p:nvSpPr>
          <p:cNvPr id="35" name="Text Placeholder 25">
            <a:extLst>
              <a:ext uri="{FF2B5EF4-FFF2-40B4-BE49-F238E27FC236}">
                <a16:creationId xmlns:a16="http://schemas.microsoft.com/office/drawing/2014/main" id="{B5C821E8-27C7-E4D3-BEEA-E67A0ECC1689}"/>
              </a:ext>
            </a:extLst>
          </p:cNvPr>
          <p:cNvSpPr txBox="1">
            <a:spLocks/>
          </p:cNvSpPr>
          <p:nvPr/>
        </p:nvSpPr>
        <p:spPr>
          <a:xfrm>
            <a:off x="10589570" y="6264688"/>
            <a:ext cx="19449974" cy="1159114"/>
          </a:xfrm>
          <a:prstGeom prst="rect">
            <a:avLst/>
          </a:prstGeom>
          <a:solidFill>
            <a:srgbClr val="C0504D">
              <a:lumMod val="20000"/>
              <a:lumOff val="80000"/>
            </a:srgbClr>
          </a:solidFill>
          <a:ln>
            <a:solidFill>
              <a:srgbClr val="0070C0"/>
            </a:solidFill>
          </a:ln>
        </p:spPr>
        <p:txBody>
          <a:bodyPr vert="horz" lIns="102713" tIns="51358" rIns="102713" bIns="51358" anchor="ctr"/>
          <a:lstStyle>
            <a:lvl1pPr marL="0" indent="0" algn="l" defTabSz="1669449" rtl="0" eaLnBrk="1" latinLnBrk="0" hangingPunct="1">
              <a:spcBef>
                <a:spcPct val="20000"/>
              </a:spcBef>
              <a:buFont typeface="Arial" pitchFamily="34" charset="0"/>
              <a:buNone/>
              <a:defRPr sz="2041" b="1" kern="1200" baseline="0">
                <a:solidFill>
                  <a:schemeClr val="bg1"/>
                </a:solidFill>
                <a:latin typeface="Arial"/>
                <a:ea typeface="+mn-ea"/>
                <a:cs typeface="Arial"/>
              </a:defRPr>
            </a:lvl1pPr>
            <a:lvl2pPr marL="1356428" indent="-521703" algn="l" defTabSz="1669449" rtl="0" eaLnBrk="1" latinLnBrk="0" hangingPunct="1">
              <a:spcBef>
                <a:spcPct val="20000"/>
              </a:spcBef>
              <a:buFont typeface="Arial" pitchFamily="34" charset="0"/>
              <a:buChar char="–"/>
              <a:defRPr sz="5055" kern="1200">
                <a:solidFill>
                  <a:schemeClr val="tx1"/>
                </a:solidFill>
                <a:latin typeface="+mn-lt"/>
                <a:ea typeface="+mn-ea"/>
                <a:cs typeface="+mn-cs"/>
              </a:defRPr>
            </a:lvl2pPr>
            <a:lvl3pPr marL="2086812" indent="-417362" algn="l" defTabSz="1669449" rtl="0" eaLnBrk="1" latinLnBrk="0" hangingPunct="1">
              <a:spcBef>
                <a:spcPct val="20000"/>
              </a:spcBef>
              <a:buFont typeface="Arial" pitchFamily="34" charset="0"/>
              <a:buChar char="•"/>
              <a:defRPr sz="4277" kern="1200">
                <a:solidFill>
                  <a:schemeClr val="tx1"/>
                </a:solidFill>
                <a:latin typeface="+mn-lt"/>
                <a:ea typeface="+mn-ea"/>
                <a:cs typeface="+mn-cs"/>
              </a:defRPr>
            </a:lvl3pPr>
            <a:lvl4pPr marL="2921537"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4pPr>
            <a:lvl5pPr marL="3756261"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5pPr>
            <a:lvl6pPr marL="4590985"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6pPr>
            <a:lvl7pPr marL="5425709"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7pPr>
            <a:lvl8pPr marL="6260435"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8pPr>
            <a:lvl9pPr marL="7095159"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9pPr>
          </a:lstStyle>
          <a:p>
            <a:pPr algn="ctr" defTabSz="1551049"/>
            <a:r>
              <a:rPr lang="en-US" sz="3973" dirty="0">
                <a:solidFill>
                  <a:sysClr val="windowText" lastClr="000000"/>
                </a:solidFill>
              </a:rPr>
              <a:t>Results and conclusion </a:t>
            </a:r>
            <a:endParaRPr lang="en-US" sz="3071" dirty="0">
              <a:solidFill>
                <a:sysClr val="windowText" lastClr="000000"/>
              </a:solidFill>
            </a:endParaRPr>
          </a:p>
        </p:txBody>
      </p:sp>
      <p:sp>
        <p:nvSpPr>
          <p:cNvPr id="38" name="Text Placeholder 28">
            <a:extLst>
              <a:ext uri="{FF2B5EF4-FFF2-40B4-BE49-F238E27FC236}">
                <a16:creationId xmlns:a16="http://schemas.microsoft.com/office/drawing/2014/main" id="{071CEB6E-963F-5F56-D4D6-32FD4C0783A2}"/>
              </a:ext>
            </a:extLst>
          </p:cNvPr>
          <p:cNvSpPr txBox="1">
            <a:spLocks/>
          </p:cNvSpPr>
          <p:nvPr/>
        </p:nvSpPr>
        <p:spPr>
          <a:xfrm>
            <a:off x="20627773" y="7580953"/>
            <a:ext cx="9411771" cy="24147863"/>
          </a:xfrm>
          <a:prstGeom prst="rect">
            <a:avLst/>
          </a:prstGeom>
          <a:ln>
            <a:solidFill>
              <a:srgbClr val="0070C0"/>
            </a:solidFill>
          </a:ln>
        </p:spPr>
        <p:txBody>
          <a:bodyPr vert="horz" lIns="102713" tIns="51358" rIns="102713" bIns="51358"/>
          <a:lstStyle>
            <a:lvl1pPr marL="626043" indent="-626043" algn="l" defTabSz="1669449" rtl="0" eaLnBrk="1" latinLnBrk="0" hangingPunct="1">
              <a:spcBef>
                <a:spcPct val="20000"/>
              </a:spcBef>
              <a:buFont typeface="Arial" pitchFamily="34" charset="0"/>
              <a:buChar char="•"/>
              <a:defRPr sz="1361" kern="1200">
                <a:solidFill>
                  <a:schemeClr val="tx1"/>
                </a:solidFill>
                <a:latin typeface="+mn-lt"/>
                <a:ea typeface="+mn-ea"/>
                <a:cs typeface="+mn-cs"/>
              </a:defRPr>
            </a:lvl1pPr>
            <a:lvl2pPr marL="1356428" indent="-521703" algn="l" defTabSz="1669449" rtl="0" eaLnBrk="1" latinLnBrk="0" hangingPunct="1">
              <a:spcBef>
                <a:spcPct val="20000"/>
              </a:spcBef>
              <a:buFont typeface="Arial" pitchFamily="34" charset="0"/>
              <a:buChar char="–"/>
              <a:defRPr sz="1361" kern="1200">
                <a:solidFill>
                  <a:schemeClr val="tx1"/>
                </a:solidFill>
                <a:latin typeface="+mn-lt"/>
                <a:ea typeface="+mn-ea"/>
                <a:cs typeface="+mn-cs"/>
              </a:defRPr>
            </a:lvl2pPr>
            <a:lvl3pPr marL="2086812" indent="-417362" algn="l" defTabSz="1669449" rtl="0" eaLnBrk="1" latinLnBrk="0" hangingPunct="1">
              <a:spcBef>
                <a:spcPct val="20000"/>
              </a:spcBef>
              <a:buFont typeface="Arial" pitchFamily="34" charset="0"/>
              <a:buChar char="•"/>
              <a:defRPr sz="1361" kern="1200">
                <a:solidFill>
                  <a:schemeClr val="tx1"/>
                </a:solidFill>
                <a:latin typeface="+mn-lt"/>
                <a:ea typeface="+mn-ea"/>
                <a:cs typeface="+mn-cs"/>
              </a:defRPr>
            </a:lvl3pPr>
            <a:lvl4pPr marL="2921537" indent="-417362" algn="l" defTabSz="1669449" rtl="0" eaLnBrk="1" latinLnBrk="0" hangingPunct="1">
              <a:spcBef>
                <a:spcPct val="20000"/>
              </a:spcBef>
              <a:buFont typeface="Arial" pitchFamily="34" charset="0"/>
              <a:buChar char="–"/>
              <a:defRPr sz="1361" kern="1200">
                <a:solidFill>
                  <a:schemeClr val="tx1"/>
                </a:solidFill>
                <a:latin typeface="+mn-lt"/>
                <a:ea typeface="+mn-ea"/>
                <a:cs typeface="+mn-cs"/>
              </a:defRPr>
            </a:lvl4pPr>
            <a:lvl5pPr marL="3756261" indent="-417362" algn="l" defTabSz="1669449" rtl="0" eaLnBrk="1" latinLnBrk="0" hangingPunct="1">
              <a:spcBef>
                <a:spcPct val="20000"/>
              </a:spcBef>
              <a:buFont typeface="Arial" pitchFamily="34" charset="0"/>
              <a:buChar char="»"/>
              <a:defRPr sz="1361" kern="1200">
                <a:solidFill>
                  <a:schemeClr val="tx1"/>
                </a:solidFill>
                <a:latin typeface="+mn-lt"/>
                <a:ea typeface="+mn-ea"/>
                <a:cs typeface="+mn-cs"/>
              </a:defRPr>
            </a:lvl5pPr>
            <a:lvl6pPr marL="4590985"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6pPr>
            <a:lvl7pPr marL="5425709"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7pPr>
            <a:lvl8pPr marL="6260435"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8pPr>
            <a:lvl9pPr marL="7095159"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9pPr>
          </a:lstStyle>
          <a:p>
            <a:pPr marL="479556" indent="-479556" algn="just" defTabSz="1551049"/>
            <a:endParaRPr lang="en-IN" sz="2529" dirty="0">
              <a:solidFill>
                <a:sysClr val="windowText" lastClr="000000"/>
              </a:solidFill>
              <a:latin typeface="Arial"/>
            </a:endParaRPr>
          </a:p>
          <a:p>
            <a:pPr marL="581643" indent="-581643" defTabSz="1551049">
              <a:buNone/>
            </a:pPr>
            <a:endParaRPr lang="en-US" sz="2529" dirty="0">
              <a:solidFill>
                <a:sysClr val="windowText" lastClr="000000"/>
              </a:solidFill>
              <a:latin typeface="Arial"/>
            </a:endParaRPr>
          </a:p>
        </p:txBody>
      </p:sp>
      <p:sp>
        <p:nvSpPr>
          <p:cNvPr id="40" name="Text Placeholder 30">
            <a:extLst>
              <a:ext uri="{FF2B5EF4-FFF2-40B4-BE49-F238E27FC236}">
                <a16:creationId xmlns:a16="http://schemas.microsoft.com/office/drawing/2014/main" id="{F2F58469-38B6-8FF5-8A57-9D95B2C57FBD}"/>
              </a:ext>
            </a:extLst>
          </p:cNvPr>
          <p:cNvSpPr txBox="1">
            <a:spLocks/>
          </p:cNvSpPr>
          <p:nvPr/>
        </p:nvSpPr>
        <p:spPr>
          <a:xfrm>
            <a:off x="10596525" y="7580954"/>
            <a:ext cx="9728158" cy="34890114"/>
          </a:xfrm>
          <a:prstGeom prst="rect">
            <a:avLst/>
          </a:prstGeom>
          <a:ln>
            <a:solidFill>
              <a:srgbClr val="0070C0"/>
            </a:solidFill>
          </a:ln>
        </p:spPr>
        <p:txBody>
          <a:bodyPr vert="horz" lIns="102713" tIns="51358" rIns="102713" bIns="51358"/>
          <a:lstStyle>
            <a:lvl1pPr marL="0" indent="0" algn="l" defTabSz="1669449" rtl="0" eaLnBrk="1" latinLnBrk="0" hangingPunct="1">
              <a:spcBef>
                <a:spcPct val="20000"/>
              </a:spcBef>
              <a:buFont typeface="Arial" pitchFamily="34" charset="0"/>
              <a:buNone/>
              <a:defRPr sz="1361" kern="1200" baseline="0">
                <a:solidFill>
                  <a:schemeClr val="tx1"/>
                </a:solidFill>
                <a:latin typeface="+mn-lt"/>
                <a:ea typeface="+mn-ea"/>
                <a:cs typeface="+mn-cs"/>
              </a:defRPr>
            </a:lvl1pPr>
            <a:lvl2pPr marL="189884" indent="0" algn="l" defTabSz="1669449" rtl="0" eaLnBrk="1" latinLnBrk="0" hangingPunct="1">
              <a:spcBef>
                <a:spcPct val="20000"/>
              </a:spcBef>
              <a:buFont typeface="Arial" pitchFamily="34" charset="0"/>
              <a:buNone/>
              <a:defRPr sz="1361" kern="1200">
                <a:solidFill>
                  <a:schemeClr val="tx1"/>
                </a:solidFill>
                <a:latin typeface="+mn-lt"/>
                <a:ea typeface="+mn-ea"/>
                <a:cs typeface="+mn-cs"/>
              </a:defRPr>
            </a:lvl2pPr>
            <a:lvl3pPr marL="2086812" indent="-417362" algn="l" defTabSz="1669449" rtl="0" eaLnBrk="1" latinLnBrk="0" hangingPunct="1">
              <a:spcBef>
                <a:spcPct val="20000"/>
              </a:spcBef>
              <a:buFont typeface="Arial" pitchFamily="34" charset="0"/>
              <a:buChar char="•"/>
              <a:defRPr sz="1361" kern="1200">
                <a:solidFill>
                  <a:schemeClr val="tx1"/>
                </a:solidFill>
                <a:latin typeface="+mn-lt"/>
                <a:ea typeface="+mn-ea"/>
                <a:cs typeface="+mn-cs"/>
              </a:defRPr>
            </a:lvl3pPr>
            <a:lvl4pPr marL="2921537" indent="-417362" algn="l" defTabSz="1669449" rtl="0" eaLnBrk="1" latinLnBrk="0" hangingPunct="1">
              <a:spcBef>
                <a:spcPct val="20000"/>
              </a:spcBef>
              <a:buFont typeface="Arial" pitchFamily="34" charset="0"/>
              <a:buChar char="–"/>
              <a:defRPr sz="1361" kern="1200">
                <a:solidFill>
                  <a:schemeClr val="tx1"/>
                </a:solidFill>
                <a:latin typeface="+mn-lt"/>
                <a:ea typeface="+mn-ea"/>
                <a:cs typeface="+mn-cs"/>
              </a:defRPr>
            </a:lvl4pPr>
            <a:lvl5pPr marL="3756261" indent="-417362" algn="l" defTabSz="1669449" rtl="0" eaLnBrk="1" latinLnBrk="0" hangingPunct="1">
              <a:spcBef>
                <a:spcPct val="20000"/>
              </a:spcBef>
              <a:buFont typeface="Arial" pitchFamily="34" charset="0"/>
              <a:buChar char="»"/>
              <a:defRPr sz="1361" kern="1200">
                <a:solidFill>
                  <a:schemeClr val="tx1"/>
                </a:solidFill>
                <a:latin typeface="+mn-lt"/>
                <a:ea typeface="+mn-ea"/>
                <a:cs typeface="+mn-cs"/>
              </a:defRPr>
            </a:lvl5pPr>
            <a:lvl6pPr marL="4590985"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6pPr>
            <a:lvl7pPr marL="5425709"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7pPr>
            <a:lvl8pPr marL="6260435"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8pPr>
            <a:lvl9pPr marL="7095159"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9pPr>
          </a:lstStyle>
          <a:p>
            <a:pPr defTabSz="1551049"/>
            <a:endParaRPr lang="en-US" sz="2529" dirty="0">
              <a:solidFill>
                <a:sysClr val="windowText" lastClr="000000"/>
              </a:solidFill>
              <a:latin typeface="Arial"/>
            </a:endParaRPr>
          </a:p>
          <a:p>
            <a:pPr defTabSz="1551049"/>
            <a:endParaRPr lang="en-US" sz="2529" dirty="0">
              <a:solidFill>
                <a:sysClr val="windowText" lastClr="000000"/>
              </a:solidFill>
              <a:latin typeface="Arial"/>
            </a:endParaRPr>
          </a:p>
          <a:p>
            <a:pPr defTabSz="1551049"/>
            <a:endParaRPr lang="en-US" sz="2529" dirty="0">
              <a:solidFill>
                <a:sysClr val="windowText" lastClr="000000"/>
              </a:solidFill>
              <a:latin typeface="Arial"/>
            </a:endParaRPr>
          </a:p>
          <a:p>
            <a:pPr defTabSz="1551049"/>
            <a:endParaRPr lang="en-US" sz="2529" dirty="0">
              <a:solidFill>
                <a:sysClr val="windowText" lastClr="000000"/>
              </a:solidFill>
              <a:latin typeface="Arial"/>
            </a:endParaRPr>
          </a:p>
          <a:p>
            <a:pPr defTabSz="1551049"/>
            <a:endParaRPr lang="en-US" sz="2529" dirty="0">
              <a:solidFill>
                <a:sysClr val="windowText" lastClr="000000"/>
              </a:solidFill>
              <a:latin typeface="Arial"/>
            </a:endParaRPr>
          </a:p>
          <a:p>
            <a:pPr defTabSz="1551049"/>
            <a:endParaRPr lang="en-US" sz="2529" dirty="0">
              <a:solidFill>
                <a:sysClr val="windowText" lastClr="000000"/>
              </a:solidFill>
              <a:latin typeface="Arial"/>
            </a:endParaRPr>
          </a:p>
          <a:p>
            <a:pPr defTabSz="1551049"/>
            <a:endParaRPr lang="en-US" sz="2529" dirty="0">
              <a:solidFill>
                <a:sysClr val="windowText" lastClr="000000"/>
              </a:solidFill>
              <a:latin typeface="Arial"/>
            </a:endParaRPr>
          </a:p>
          <a:p>
            <a:pPr defTabSz="1551049"/>
            <a:endParaRPr lang="en-US" sz="2529" dirty="0">
              <a:solidFill>
                <a:sysClr val="windowText" lastClr="000000"/>
              </a:solidFill>
              <a:latin typeface="Arial"/>
            </a:endParaRPr>
          </a:p>
          <a:p>
            <a:pPr defTabSz="1551049"/>
            <a:endParaRPr lang="en-US" sz="2529" dirty="0">
              <a:solidFill>
                <a:sysClr val="windowText" lastClr="000000"/>
              </a:solidFill>
              <a:latin typeface="Arial"/>
            </a:endParaRPr>
          </a:p>
          <a:p>
            <a:pPr defTabSz="1551049"/>
            <a:endParaRPr lang="en-US" sz="2529" dirty="0">
              <a:solidFill>
                <a:sysClr val="windowText" lastClr="000000"/>
              </a:solidFill>
              <a:latin typeface="Arial"/>
            </a:endParaRPr>
          </a:p>
          <a:p>
            <a:pPr defTabSz="1551049"/>
            <a:endParaRPr lang="en-US" sz="2529" dirty="0">
              <a:solidFill>
                <a:sysClr val="windowText" lastClr="000000"/>
              </a:solidFill>
              <a:latin typeface="Arial"/>
            </a:endParaRPr>
          </a:p>
          <a:p>
            <a:pPr defTabSz="1551049"/>
            <a:endParaRPr lang="en-US" sz="2529" dirty="0">
              <a:solidFill>
                <a:sysClr val="windowText" lastClr="000000"/>
              </a:solidFill>
              <a:latin typeface="Arial"/>
            </a:endParaRPr>
          </a:p>
          <a:p>
            <a:pPr defTabSz="1551049"/>
            <a:endParaRPr lang="en-US" sz="2529" dirty="0">
              <a:solidFill>
                <a:sysClr val="windowText" lastClr="000000"/>
              </a:solidFill>
              <a:latin typeface="Arial"/>
            </a:endParaRPr>
          </a:p>
          <a:p>
            <a:pPr defTabSz="1551049"/>
            <a:endParaRPr lang="en-US" sz="2529" dirty="0">
              <a:solidFill>
                <a:sysClr val="windowText" lastClr="000000"/>
              </a:solidFill>
              <a:latin typeface="Arial"/>
            </a:endParaRPr>
          </a:p>
          <a:p>
            <a:pPr defTabSz="1551049"/>
            <a:endParaRPr lang="en-US" sz="2529" dirty="0">
              <a:solidFill>
                <a:sysClr val="windowText" lastClr="000000"/>
              </a:solidFill>
              <a:latin typeface="Arial"/>
            </a:endParaRPr>
          </a:p>
          <a:p>
            <a:pPr defTabSz="1551049"/>
            <a:endParaRPr lang="en-US" sz="2529" dirty="0">
              <a:solidFill>
                <a:sysClr val="windowText" lastClr="000000"/>
              </a:solidFill>
              <a:latin typeface="Arial"/>
            </a:endParaRPr>
          </a:p>
          <a:p>
            <a:pPr defTabSz="1551049"/>
            <a:endParaRPr lang="en-US" sz="2529" dirty="0">
              <a:solidFill>
                <a:sysClr val="windowText" lastClr="000000"/>
              </a:solidFill>
              <a:latin typeface="Arial"/>
            </a:endParaRPr>
          </a:p>
          <a:p>
            <a:pPr defTabSz="1551049"/>
            <a:endParaRPr lang="en-US" sz="2529" dirty="0">
              <a:solidFill>
                <a:sysClr val="windowText" lastClr="000000"/>
              </a:solidFill>
              <a:latin typeface="Arial"/>
            </a:endParaRPr>
          </a:p>
          <a:p>
            <a:pPr defTabSz="1551049"/>
            <a:endParaRPr lang="en-US" sz="2529" dirty="0">
              <a:solidFill>
                <a:sysClr val="windowText" lastClr="000000"/>
              </a:solidFill>
              <a:latin typeface="Arial"/>
            </a:endParaRPr>
          </a:p>
          <a:p>
            <a:pPr defTabSz="1551049"/>
            <a:endParaRPr lang="en-US" sz="2529" dirty="0">
              <a:solidFill>
                <a:sysClr val="windowText" lastClr="000000"/>
              </a:solidFill>
              <a:latin typeface="Arial"/>
            </a:endParaRPr>
          </a:p>
          <a:p>
            <a:pPr defTabSz="1551049"/>
            <a:endParaRPr lang="en-US" sz="2529" dirty="0">
              <a:solidFill>
                <a:sysClr val="windowText" lastClr="000000"/>
              </a:solidFill>
              <a:latin typeface="Arial"/>
            </a:endParaRPr>
          </a:p>
        </p:txBody>
      </p:sp>
      <p:sp>
        <p:nvSpPr>
          <p:cNvPr id="43" name="Rectangle 42">
            <a:extLst>
              <a:ext uri="{FF2B5EF4-FFF2-40B4-BE49-F238E27FC236}">
                <a16:creationId xmlns:a16="http://schemas.microsoft.com/office/drawing/2014/main" id="{6DE7D1A8-141B-06BC-305D-F200C8880CBF}"/>
              </a:ext>
            </a:extLst>
          </p:cNvPr>
          <p:cNvSpPr/>
          <p:nvPr/>
        </p:nvSpPr>
        <p:spPr>
          <a:xfrm>
            <a:off x="0" y="6137713"/>
            <a:ext cx="30240288" cy="36342199"/>
          </a:xfrm>
          <a:prstGeom prst="rect">
            <a:avLst/>
          </a:prstGeom>
          <a:noFill/>
          <a:ln w="38100" cap="flat" cmpd="sng" algn="ctr">
            <a:solidFill>
              <a:srgbClr val="0070C0"/>
            </a:solidFill>
            <a:prstDash val="solid"/>
          </a:ln>
          <a:effectLst/>
        </p:spPr>
        <p:txBody>
          <a:bodyPr lIns="116494" tIns="58246" rIns="116494" bIns="58246" rtlCol="0" anchor="ctr"/>
          <a:lstStyle/>
          <a:p>
            <a:pPr algn="ctr" defTabSz="2289114"/>
            <a:endParaRPr lang="en-IN" sz="2980" kern="0">
              <a:solidFill>
                <a:prstClr val="white"/>
              </a:solidFill>
              <a:latin typeface="Times New Roman"/>
            </a:endParaRPr>
          </a:p>
        </p:txBody>
      </p:sp>
      <p:sp>
        <p:nvSpPr>
          <p:cNvPr id="44" name="TextBox 43">
            <a:extLst>
              <a:ext uri="{FF2B5EF4-FFF2-40B4-BE49-F238E27FC236}">
                <a16:creationId xmlns:a16="http://schemas.microsoft.com/office/drawing/2014/main" id="{93F6B6DB-C85F-AED4-87DA-DAD8E81E1FB0}"/>
              </a:ext>
            </a:extLst>
          </p:cNvPr>
          <p:cNvSpPr txBox="1"/>
          <p:nvPr/>
        </p:nvSpPr>
        <p:spPr>
          <a:xfrm>
            <a:off x="3718324" y="193245"/>
            <a:ext cx="23507487" cy="1569660"/>
          </a:xfrm>
          <a:prstGeom prst="rect">
            <a:avLst/>
          </a:prstGeom>
          <a:noFill/>
        </p:spPr>
        <p:txBody>
          <a:bodyPr wrap="square" rtlCol="0">
            <a:spAutoFit/>
          </a:bodyPr>
          <a:lstStyle/>
          <a:p>
            <a:pPr algn="ctr"/>
            <a:r>
              <a:rPr lang="en-IN" sz="4800" b="1" dirty="0">
                <a:latin typeface="Times New Roman" panose="02020603050405020304" pitchFamily="18" charset="0"/>
                <a:cs typeface="Times New Roman" panose="02020603050405020304" pitchFamily="18" charset="0"/>
              </a:rPr>
              <a:t>On the Association of the Arctic Oscillations and Winter Precipitation Extremes over the Indian Region</a:t>
            </a:r>
            <a:endParaRPr lang="en-IN" sz="4516" b="1" dirty="0">
              <a:solidFill>
                <a:srgbClr val="FF0000"/>
              </a:solidFill>
              <a:latin typeface="Times New Roman" panose="02020603050405020304" pitchFamily="18" charset="0"/>
              <a:cs typeface="Times New Roman" panose="02020603050405020304" pitchFamily="18" charset="0"/>
            </a:endParaRPr>
          </a:p>
        </p:txBody>
      </p:sp>
      <p:sp>
        <p:nvSpPr>
          <p:cNvPr id="45" name="TextBox 44">
            <a:extLst>
              <a:ext uri="{FF2B5EF4-FFF2-40B4-BE49-F238E27FC236}">
                <a16:creationId xmlns:a16="http://schemas.microsoft.com/office/drawing/2014/main" id="{A9043623-9FC8-7B04-1909-EB208ED26900}"/>
              </a:ext>
            </a:extLst>
          </p:cNvPr>
          <p:cNvSpPr txBox="1"/>
          <p:nvPr/>
        </p:nvSpPr>
        <p:spPr>
          <a:xfrm>
            <a:off x="7149169" y="1920722"/>
            <a:ext cx="15940362" cy="3872150"/>
          </a:xfrm>
          <a:prstGeom prst="rect">
            <a:avLst/>
          </a:prstGeom>
          <a:noFill/>
        </p:spPr>
        <p:txBody>
          <a:bodyPr wrap="square" rtlCol="0">
            <a:spAutoFit/>
          </a:bodyPr>
          <a:lstStyle/>
          <a:p>
            <a:pPr algn="ctr" defTabSz="2289114">
              <a:lnSpc>
                <a:spcPts val="4969"/>
              </a:lnSpc>
            </a:pPr>
            <a:r>
              <a:rPr lang="en-IN" sz="3200" dirty="0">
                <a:solidFill>
                  <a:prstClr val="black"/>
                </a:solidFill>
                <a:latin typeface="Times New Roman" panose="02020603050405020304" pitchFamily="18" charset="0"/>
                <a:cs typeface="Times New Roman" panose="02020603050405020304" pitchFamily="18" charset="0"/>
              </a:rPr>
              <a:t>S. D. Sanap</a:t>
            </a:r>
            <a:r>
              <a:rPr lang="en-IN" sz="3200" baseline="30000" dirty="0">
                <a:solidFill>
                  <a:prstClr val="black"/>
                </a:solidFill>
                <a:latin typeface="Times New Roman" panose="02020603050405020304" pitchFamily="18" charset="0"/>
                <a:cs typeface="Times New Roman" panose="02020603050405020304" pitchFamily="18" charset="0"/>
              </a:rPr>
              <a:t>1</a:t>
            </a:r>
            <a:r>
              <a:rPr lang="en-IN" sz="3200" dirty="0">
                <a:solidFill>
                  <a:prstClr val="black"/>
                </a:solidFill>
                <a:latin typeface="Times New Roman" panose="02020603050405020304" pitchFamily="18" charset="0"/>
                <a:cs typeface="Times New Roman" panose="02020603050405020304" pitchFamily="18" charset="0"/>
              </a:rPr>
              <a:t>, M. Mohapatra</a:t>
            </a:r>
            <a:r>
              <a:rPr lang="en-IN" sz="3200" baseline="30000" dirty="0">
                <a:solidFill>
                  <a:prstClr val="black"/>
                </a:solidFill>
                <a:latin typeface="Times New Roman" panose="02020603050405020304" pitchFamily="18" charset="0"/>
                <a:cs typeface="Times New Roman" panose="02020603050405020304" pitchFamily="18" charset="0"/>
              </a:rPr>
              <a:t>2</a:t>
            </a:r>
            <a:r>
              <a:rPr lang="en-IN" sz="3200" dirty="0">
                <a:solidFill>
                  <a:prstClr val="black"/>
                </a:solidFill>
                <a:latin typeface="Times New Roman" panose="02020603050405020304" pitchFamily="18" charset="0"/>
                <a:cs typeface="Times New Roman" panose="02020603050405020304" pitchFamily="18" charset="0"/>
              </a:rPr>
              <a:t>, D. R. Pattanaik</a:t>
            </a:r>
            <a:r>
              <a:rPr lang="en-IN" sz="3200" baseline="30000" dirty="0">
                <a:solidFill>
                  <a:prstClr val="black"/>
                </a:solidFill>
                <a:latin typeface="Times New Roman" panose="02020603050405020304" pitchFamily="18" charset="0"/>
                <a:cs typeface="Times New Roman" panose="02020603050405020304" pitchFamily="18" charset="0"/>
              </a:rPr>
              <a:t>2</a:t>
            </a:r>
          </a:p>
          <a:p>
            <a:pPr algn="ctr" defTabSz="2289114">
              <a:lnSpc>
                <a:spcPts val="4969"/>
              </a:lnSpc>
            </a:pPr>
            <a:endParaRPr lang="en-IN" sz="3200" baseline="30000" dirty="0">
              <a:solidFill>
                <a:prstClr val="black"/>
              </a:solidFill>
              <a:latin typeface="Times New Roman" panose="02020603050405020304" pitchFamily="18" charset="0"/>
              <a:cs typeface="Times New Roman" panose="02020603050405020304" pitchFamily="18" charset="0"/>
            </a:endParaRPr>
          </a:p>
          <a:p>
            <a:pPr algn="ctr" defTabSz="2289114">
              <a:lnSpc>
                <a:spcPts val="4969"/>
              </a:lnSpc>
            </a:pPr>
            <a:r>
              <a:rPr lang="en-IN" sz="3200" dirty="0">
                <a:solidFill>
                  <a:prstClr val="black"/>
                </a:solidFill>
                <a:latin typeface="Times New Roman" panose="02020603050405020304" pitchFamily="18" charset="0"/>
                <a:cs typeface="Times New Roman" panose="02020603050405020304" pitchFamily="18" charset="0"/>
              </a:rPr>
              <a:t>1. O/o The Climate Research and Services, Pune </a:t>
            </a:r>
          </a:p>
          <a:p>
            <a:pPr algn="ctr" defTabSz="2289114">
              <a:lnSpc>
                <a:spcPts val="4969"/>
              </a:lnSpc>
            </a:pPr>
            <a:r>
              <a:rPr lang="en-IN" sz="3200" dirty="0">
                <a:solidFill>
                  <a:prstClr val="black"/>
                </a:solidFill>
                <a:latin typeface="Times New Roman" panose="02020603050405020304" pitchFamily="18" charset="0"/>
                <a:cs typeface="Times New Roman" panose="02020603050405020304" pitchFamily="18" charset="0"/>
              </a:rPr>
              <a:t>2. O/o the Director General of Meteorology, New Delhi</a:t>
            </a:r>
          </a:p>
          <a:p>
            <a:pPr algn="ctr" defTabSz="2289114">
              <a:lnSpc>
                <a:spcPts val="4969"/>
              </a:lnSpc>
            </a:pPr>
            <a:r>
              <a:rPr lang="en-IN" sz="3200" dirty="0">
                <a:solidFill>
                  <a:prstClr val="black"/>
                </a:solidFill>
                <a:latin typeface="Times New Roman" panose="02020603050405020304" pitchFamily="18" charset="0"/>
                <a:cs typeface="Times New Roman" panose="02020603050405020304" pitchFamily="18" charset="0"/>
              </a:rPr>
              <a:t>India Meteorological Department</a:t>
            </a:r>
          </a:p>
          <a:p>
            <a:pPr algn="ctr" defTabSz="2289114">
              <a:lnSpc>
                <a:spcPts val="4969"/>
              </a:lnSpc>
            </a:pPr>
            <a:r>
              <a:rPr lang="en-IN" sz="3200" dirty="0">
                <a:solidFill>
                  <a:prstClr val="black"/>
                </a:solidFill>
                <a:latin typeface="Times New Roman" panose="02020603050405020304" pitchFamily="18" charset="0"/>
                <a:cs typeface="Times New Roman" panose="02020603050405020304" pitchFamily="18" charset="0"/>
              </a:rPr>
              <a:t>sd.sanap@imd.gov.in</a:t>
            </a:r>
          </a:p>
        </p:txBody>
      </p:sp>
      <p:sp>
        <p:nvSpPr>
          <p:cNvPr id="5" name="Rectangle 4">
            <a:extLst>
              <a:ext uri="{FF2B5EF4-FFF2-40B4-BE49-F238E27FC236}">
                <a16:creationId xmlns:a16="http://schemas.microsoft.com/office/drawing/2014/main" id="{940E18CA-6FC9-494A-A739-E1E957EE202B}"/>
              </a:ext>
            </a:extLst>
          </p:cNvPr>
          <p:cNvSpPr/>
          <p:nvPr/>
        </p:nvSpPr>
        <p:spPr>
          <a:xfrm>
            <a:off x="257257" y="7551714"/>
            <a:ext cx="10097475" cy="7931787"/>
          </a:xfrm>
          <a:prstGeom prst="rect">
            <a:avLst/>
          </a:prstGeom>
          <a:ln w="12700"/>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ts val="4085"/>
              </a:lnSpc>
            </a:pPr>
            <a:r>
              <a:rPr lang="en-US" sz="2800" dirty="0">
                <a:solidFill>
                  <a:sysClr val="windowText" lastClr="000000"/>
                </a:solidFill>
                <a:latin typeface="Times New Roman" panose="02020603050405020304" pitchFamily="18" charset="0"/>
                <a:cs typeface="Times New Roman" panose="02020603050405020304" pitchFamily="18" charset="0"/>
              </a:rPr>
              <a:t>Winter precipitation in the central and northern parts of the Indian region plays a crucial role </a:t>
            </a:r>
            <a:r>
              <a:rPr lang="en-IN" sz="2800" dirty="0">
                <a:solidFill>
                  <a:sysClr val="windowText" lastClr="000000"/>
                </a:solidFill>
                <a:latin typeface="Times New Roman" panose="02020603050405020304" pitchFamily="18" charset="0"/>
                <a:cs typeface="Times New Roman" panose="02020603050405020304" pitchFamily="18" charset="0"/>
              </a:rPr>
              <a:t>in supporting  </a:t>
            </a:r>
            <a:r>
              <a:rPr lang="en-US" sz="2800" dirty="0">
                <a:solidFill>
                  <a:sysClr val="windowText" lastClr="000000"/>
                </a:solidFill>
                <a:latin typeface="Times New Roman" panose="02020603050405020304" pitchFamily="18" charset="0"/>
                <a:cs typeface="Times New Roman" panose="02020603050405020304" pitchFamily="18" charset="0"/>
              </a:rPr>
              <a:t>the growth of winter crops by complementing irrigation efforts and maintaining favorable temperatures and atmospheric conditions. </a:t>
            </a:r>
            <a:r>
              <a:rPr lang="en-US" sz="2800" dirty="0">
                <a:latin typeface="Times New Roman" panose="02020603050405020304" pitchFamily="18" charset="0"/>
                <a:cs typeface="Times New Roman" panose="02020603050405020304" pitchFamily="18" charset="0"/>
              </a:rPr>
              <a:t>During winter and pre-monsoon, the active western disturbances (WD, weather systems associated with subtropical westerlies in the Northern Indian region) are favorable for the hailstorm/thunderstorm occurrence over the region. So, a better understanding of the dynamics and thermodynamics of these events is necessary for improved weather forecasting and early warning dissemination. The teleconnections between AO (and blocking highs) and mid-latitudinal climate have been studied extensively however, its linkages to Indian winter precipitation are limited. Therefore, it is indispensable to understand the dynamical linkages between the AO and winter precipitation over the Indian region.</a:t>
            </a:r>
            <a:endParaRPr lang="en-IN" sz="2800" dirty="0">
              <a:solidFill>
                <a:sysClr val="windowText" lastClr="000000"/>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98404F24-282D-4C5F-8DD4-9BCB1062659B}"/>
              </a:ext>
            </a:extLst>
          </p:cNvPr>
          <p:cNvSpPr/>
          <p:nvPr/>
        </p:nvSpPr>
        <p:spPr>
          <a:xfrm>
            <a:off x="10722361" y="16696563"/>
            <a:ext cx="9417231" cy="2559010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277949" indent="-277949" algn="just">
              <a:buFont typeface="Wingdings" panose="05000000000000000000" pitchFamily="2" charset="2"/>
              <a:buChar char="v"/>
            </a:pPr>
            <a:r>
              <a:rPr lang="en-IN"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a:solidFill>
                  <a:schemeClr val="accent1">
                    <a:lumMod val="50000"/>
                  </a:schemeClr>
                </a:solidFill>
                <a:latin typeface="Times New Roman" panose="02020603050405020304" pitchFamily="18" charset="0"/>
                <a:cs typeface="Times New Roman" panose="02020603050405020304" pitchFamily="18" charset="0"/>
              </a:rPr>
              <a:t>The anomalies in 500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hPa</a:t>
            </a:r>
            <a:r>
              <a:rPr lang="en-US" sz="2800" dirty="0">
                <a:solidFill>
                  <a:schemeClr val="accent1">
                    <a:lumMod val="50000"/>
                  </a:schemeClr>
                </a:solidFill>
                <a:latin typeface="Times New Roman" panose="02020603050405020304" pitchFamily="18" charset="0"/>
                <a:cs typeface="Times New Roman" panose="02020603050405020304" pitchFamily="18" charset="0"/>
              </a:rPr>
              <a:t> geopotential height for January 2020 (Fig. 2a) suggest the planetary wavenumber 3 pattern with prominent blocking high over the Euro-Atlantic region.</a:t>
            </a:r>
          </a:p>
          <a:p>
            <a:pPr marL="277949" indent="-277949" algn="just">
              <a:buFont typeface="Wingdings" panose="05000000000000000000" pitchFamily="2" charset="2"/>
              <a:buChar char="v"/>
            </a:pPr>
            <a:endParaRPr lang="en-US" sz="3200" dirty="0">
              <a:solidFill>
                <a:schemeClr val="accent1">
                  <a:lumMod val="50000"/>
                </a:schemeClr>
              </a:solidFill>
              <a:latin typeface="Times New Roman" panose="02020603050405020304" pitchFamily="18" charset="0"/>
              <a:cs typeface="Times New Roman" panose="02020603050405020304" pitchFamily="18" charset="0"/>
            </a:endParaRPr>
          </a:p>
          <a:p>
            <a:pPr marL="277949" indent="-277949" algn="just">
              <a:buFont typeface="Wingdings" panose="05000000000000000000" pitchFamily="2" charset="2"/>
              <a:buChar char="v"/>
            </a:pPr>
            <a:endParaRPr lang="en-US" sz="3200" dirty="0">
              <a:solidFill>
                <a:schemeClr val="accent1">
                  <a:lumMod val="50000"/>
                </a:schemeClr>
              </a:solidFill>
              <a:latin typeface="Times New Roman" panose="02020603050405020304" pitchFamily="18" charset="0"/>
              <a:cs typeface="Times New Roman" panose="02020603050405020304" pitchFamily="18" charset="0"/>
            </a:endParaRPr>
          </a:p>
          <a:p>
            <a:pPr marL="277949" indent="-277949" algn="just">
              <a:buFont typeface="Wingdings" panose="05000000000000000000" pitchFamily="2" charset="2"/>
              <a:buChar char="v"/>
            </a:pPr>
            <a:endParaRPr lang="en-US" sz="3200" dirty="0">
              <a:solidFill>
                <a:schemeClr val="accent1">
                  <a:lumMod val="50000"/>
                </a:schemeClr>
              </a:solidFill>
              <a:latin typeface="Times New Roman" panose="02020603050405020304" pitchFamily="18" charset="0"/>
              <a:cs typeface="Times New Roman" panose="02020603050405020304" pitchFamily="18" charset="0"/>
            </a:endParaRPr>
          </a:p>
          <a:p>
            <a:pPr marL="277949" indent="-277949" algn="just">
              <a:buFont typeface="Wingdings" panose="05000000000000000000" pitchFamily="2" charset="2"/>
              <a:buChar char="v"/>
            </a:pPr>
            <a:endParaRPr lang="en-US" sz="3200" dirty="0">
              <a:solidFill>
                <a:schemeClr val="accent1">
                  <a:lumMod val="50000"/>
                </a:schemeClr>
              </a:solidFill>
              <a:latin typeface="Times New Roman" panose="02020603050405020304" pitchFamily="18" charset="0"/>
              <a:cs typeface="Times New Roman" panose="02020603050405020304" pitchFamily="18" charset="0"/>
            </a:endParaRPr>
          </a:p>
          <a:p>
            <a:pPr marL="277949" indent="-277949" algn="just">
              <a:buFont typeface="Wingdings" panose="05000000000000000000" pitchFamily="2" charset="2"/>
              <a:buChar char="v"/>
            </a:pPr>
            <a:endParaRPr lang="en-US" sz="3200" dirty="0">
              <a:solidFill>
                <a:schemeClr val="accent1">
                  <a:lumMod val="50000"/>
                </a:schemeClr>
              </a:solidFill>
              <a:latin typeface="Times New Roman" panose="02020603050405020304" pitchFamily="18" charset="0"/>
              <a:cs typeface="Times New Roman" panose="02020603050405020304" pitchFamily="18" charset="0"/>
            </a:endParaRPr>
          </a:p>
          <a:p>
            <a:pPr marL="277949" indent="-277949" algn="just">
              <a:buFont typeface="Wingdings" panose="05000000000000000000" pitchFamily="2" charset="2"/>
              <a:buChar char="v"/>
            </a:pPr>
            <a:endParaRPr lang="en-US" sz="3200" dirty="0">
              <a:solidFill>
                <a:schemeClr val="accent1">
                  <a:lumMod val="50000"/>
                </a:schemeClr>
              </a:solidFill>
              <a:latin typeface="Times New Roman" panose="02020603050405020304" pitchFamily="18" charset="0"/>
              <a:cs typeface="Times New Roman" panose="02020603050405020304" pitchFamily="18" charset="0"/>
            </a:endParaRPr>
          </a:p>
          <a:p>
            <a:pPr marL="277949" indent="-277949" algn="just">
              <a:buFont typeface="Wingdings" panose="05000000000000000000" pitchFamily="2" charset="2"/>
              <a:buChar char="v"/>
            </a:pPr>
            <a:endParaRPr lang="en-US" sz="3200" dirty="0">
              <a:solidFill>
                <a:schemeClr val="accent1">
                  <a:lumMod val="50000"/>
                </a:schemeClr>
              </a:solidFill>
              <a:latin typeface="Times New Roman" panose="02020603050405020304" pitchFamily="18" charset="0"/>
              <a:cs typeface="Times New Roman" panose="02020603050405020304" pitchFamily="18" charset="0"/>
            </a:endParaRPr>
          </a:p>
          <a:p>
            <a:pPr marL="277949" indent="-277949" algn="just">
              <a:buFont typeface="Wingdings" panose="05000000000000000000" pitchFamily="2" charset="2"/>
              <a:buChar char="v"/>
            </a:pPr>
            <a:endParaRPr lang="en-US" sz="3200" dirty="0">
              <a:solidFill>
                <a:schemeClr val="accent1">
                  <a:lumMod val="50000"/>
                </a:schemeClr>
              </a:solidFill>
              <a:latin typeface="Times New Roman" panose="02020603050405020304" pitchFamily="18" charset="0"/>
              <a:cs typeface="Times New Roman" panose="02020603050405020304" pitchFamily="18" charset="0"/>
            </a:endParaRPr>
          </a:p>
          <a:p>
            <a:pPr marL="277949" indent="-277949" algn="just">
              <a:buFont typeface="Wingdings" panose="05000000000000000000" pitchFamily="2" charset="2"/>
              <a:buChar char="v"/>
            </a:pPr>
            <a:endParaRPr lang="en-US" sz="3200" dirty="0">
              <a:solidFill>
                <a:schemeClr val="accent1">
                  <a:lumMod val="50000"/>
                </a:schemeClr>
              </a:solidFill>
              <a:latin typeface="Times New Roman" panose="02020603050405020304" pitchFamily="18" charset="0"/>
              <a:cs typeface="Times New Roman" panose="02020603050405020304" pitchFamily="18" charset="0"/>
            </a:endParaRPr>
          </a:p>
          <a:p>
            <a:pPr algn="just"/>
            <a:endParaRPr lang="en-US" dirty="0"/>
          </a:p>
          <a:p>
            <a:pPr algn="just"/>
            <a:endParaRPr lang="en-US" sz="2000" b="1" dirty="0">
              <a:latin typeface="Times New Roman" panose="02020603050405020304" pitchFamily="18" charset="0"/>
              <a:cs typeface="Times New Roman" panose="02020603050405020304" pitchFamily="18" charset="0"/>
            </a:endParaRPr>
          </a:p>
          <a:p>
            <a:pPr algn="just"/>
            <a:endParaRPr lang="en-US" sz="2000" b="1" dirty="0">
              <a:latin typeface="Times New Roman" panose="02020603050405020304" pitchFamily="18" charset="0"/>
              <a:cs typeface="Times New Roman" panose="02020603050405020304" pitchFamily="18" charset="0"/>
            </a:endParaRPr>
          </a:p>
          <a:p>
            <a:pPr algn="just"/>
            <a:endParaRPr lang="en-US" sz="2000" b="1" dirty="0">
              <a:latin typeface="Times New Roman" panose="02020603050405020304" pitchFamily="18" charset="0"/>
              <a:cs typeface="Times New Roman" panose="02020603050405020304" pitchFamily="18" charset="0"/>
            </a:endParaRPr>
          </a:p>
          <a:p>
            <a:pPr algn="just"/>
            <a:endParaRPr lang="en-US" sz="2000" b="1" dirty="0">
              <a:latin typeface="Times New Roman" panose="02020603050405020304" pitchFamily="18" charset="0"/>
              <a:cs typeface="Times New Roman" panose="02020603050405020304" pitchFamily="18" charset="0"/>
            </a:endParaRPr>
          </a:p>
          <a:p>
            <a:pPr algn="just"/>
            <a:endParaRPr lang="en-US" sz="2000" b="1" dirty="0">
              <a:latin typeface="Times New Roman" panose="02020603050405020304" pitchFamily="18" charset="0"/>
              <a:cs typeface="Times New Roman" panose="02020603050405020304" pitchFamily="18" charset="0"/>
            </a:endParaRPr>
          </a:p>
          <a:p>
            <a:pPr algn="just"/>
            <a:endParaRPr lang="en-US" sz="2000" b="1" dirty="0">
              <a:latin typeface="Times New Roman" panose="02020603050405020304" pitchFamily="18" charset="0"/>
              <a:cs typeface="Times New Roman" panose="02020603050405020304" pitchFamily="18" charset="0"/>
            </a:endParaRPr>
          </a:p>
          <a:p>
            <a:pPr algn="just"/>
            <a:endParaRPr lang="en-US" sz="2000" b="1" dirty="0">
              <a:latin typeface="Times New Roman" panose="02020603050405020304" pitchFamily="18" charset="0"/>
              <a:cs typeface="Times New Roman" panose="02020603050405020304" pitchFamily="18" charset="0"/>
            </a:endParaRPr>
          </a:p>
          <a:p>
            <a:pPr algn="just"/>
            <a:endParaRPr lang="en-US" sz="2000" b="1" dirty="0">
              <a:latin typeface="Times New Roman" panose="02020603050405020304" pitchFamily="18" charset="0"/>
              <a:cs typeface="Times New Roman" panose="02020603050405020304" pitchFamily="18" charset="0"/>
            </a:endParaRPr>
          </a:p>
          <a:p>
            <a:pPr algn="just"/>
            <a:endParaRPr lang="en-US" sz="2000" b="1" dirty="0">
              <a:latin typeface="Times New Roman" panose="02020603050405020304" pitchFamily="18" charset="0"/>
              <a:cs typeface="Times New Roman" panose="02020603050405020304" pitchFamily="18" charset="0"/>
            </a:endParaRPr>
          </a:p>
          <a:p>
            <a:pPr algn="just"/>
            <a:endParaRPr lang="en-US" sz="2000" b="1" dirty="0">
              <a:latin typeface="Times New Roman" panose="02020603050405020304" pitchFamily="18" charset="0"/>
              <a:cs typeface="Times New Roman" panose="02020603050405020304" pitchFamily="18" charset="0"/>
            </a:endParaRPr>
          </a:p>
          <a:p>
            <a:pPr algn="just"/>
            <a:endParaRPr lang="en-US" sz="2000" b="1" dirty="0">
              <a:latin typeface="Times New Roman" panose="02020603050405020304" pitchFamily="18" charset="0"/>
              <a:cs typeface="Times New Roman" panose="02020603050405020304" pitchFamily="18" charset="0"/>
            </a:endParaRPr>
          </a:p>
          <a:p>
            <a:pPr algn="just"/>
            <a:r>
              <a:rPr lang="en-US" sz="2000" b="1" dirty="0">
                <a:latin typeface="Times New Roman" panose="02020603050405020304" pitchFamily="18" charset="0"/>
                <a:cs typeface="Times New Roman" panose="02020603050405020304" pitchFamily="18" charset="0"/>
              </a:rPr>
              <a:t>Fig. 3. </a:t>
            </a:r>
            <a:r>
              <a:rPr lang="en-US" sz="2000" dirty="0">
                <a:latin typeface="Times New Roman" panose="02020603050405020304" pitchFamily="18" charset="0"/>
                <a:cs typeface="Times New Roman" panose="02020603050405020304" pitchFamily="18" charset="0"/>
              </a:rPr>
              <a:t>Geopotential height (</a:t>
            </a:r>
            <a:r>
              <a:rPr lang="en-US" sz="2000" dirty="0" err="1">
                <a:latin typeface="Times New Roman" panose="02020603050405020304" pitchFamily="18" charset="0"/>
                <a:cs typeface="Times New Roman" panose="02020603050405020304" pitchFamily="18" charset="0"/>
              </a:rPr>
              <a:t>unit:gpm</a:t>
            </a:r>
            <a:r>
              <a:rPr lang="en-US" sz="2000" dirty="0">
                <a:latin typeface="Times New Roman" panose="02020603050405020304" pitchFamily="18" charset="0"/>
                <a:cs typeface="Times New Roman" panose="02020603050405020304" pitchFamily="18" charset="0"/>
              </a:rPr>
              <a:t>) anomalies at 45°N as a function of longitude for the period 01–31 January 2020. </a:t>
            </a:r>
          </a:p>
          <a:p>
            <a:pPr algn="just"/>
            <a:endParaRPr lang="en-US" sz="2000" dirty="0">
              <a:solidFill>
                <a:schemeClr val="accent1">
                  <a:lumMod val="50000"/>
                </a:schemeClr>
              </a:solidFill>
              <a:latin typeface="Times New Roman" panose="02020603050405020304" pitchFamily="18" charset="0"/>
              <a:cs typeface="Times New Roman" panose="02020603050405020304" pitchFamily="18" charset="0"/>
            </a:endParaRPr>
          </a:p>
          <a:p>
            <a:pPr marL="457200" indent="-457200" algn="just">
              <a:buFont typeface="Wingdings" panose="05000000000000000000" pitchFamily="2" charset="2"/>
              <a:buChar char="v"/>
            </a:pPr>
            <a:r>
              <a:rPr lang="en-US" sz="2800" dirty="0">
                <a:solidFill>
                  <a:srgbClr val="FF0000"/>
                </a:solidFill>
                <a:latin typeface="Times New Roman" panose="02020603050405020304" pitchFamily="18" charset="0"/>
                <a:cs typeface="Times New Roman" panose="02020603050405020304" pitchFamily="18" charset="0"/>
              </a:rPr>
              <a:t>The suppression of the transient waves (formation of a block) between the longitudes 20</a:t>
            </a:r>
            <a:r>
              <a:rPr lang="en-US" sz="2800" baseline="30000" dirty="0">
                <a:solidFill>
                  <a:srgbClr val="FF0000"/>
                </a:solidFill>
                <a:latin typeface="Times New Roman" panose="02020603050405020304" pitchFamily="18" charset="0"/>
                <a:cs typeface="Times New Roman" panose="02020603050405020304" pitchFamily="18" charset="0"/>
              </a:rPr>
              <a:t>o</a:t>
            </a:r>
            <a:r>
              <a:rPr lang="en-US" sz="2800" dirty="0">
                <a:solidFill>
                  <a:srgbClr val="FF0000"/>
                </a:solidFill>
                <a:latin typeface="Times New Roman" panose="02020603050405020304" pitchFamily="18" charset="0"/>
                <a:cs typeface="Times New Roman" panose="02020603050405020304" pitchFamily="18" charset="0"/>
              </a:rPr>
              <a:t>E– </a:t>
            </a:r>
            <a:r>
              <a:rPr lang="en-IN" sz="2800" dirty="0">
                <a:solidFill>
                  <a:srgbClr val="FF0000"/>
                </a:solidFill>
                <a:latin typeface="Times New Roman" panose="02020603050405020304" pitchFamily="18" charset="0"/>
                <a:cs typeface="Times New Roman" panose="02020603050405020304" pitchFamily="18" charset="0"/>
              </a:rPr>
              <a:t>20</a:t>
            </a:r>
            <a:r>
              <a:rPr lang="en-IN" sz="2800" baseline="30000" dirty="0">
                <a:solidFill>
                  <a:srgbClr val="FF0000"/>
                </a:solidFill>
                <a:latin typeface="Times New Roman" panose="02020603050405020304" pitchFamily="18" charset="0"/>
                <a:cs typeface="Times New Roman" panose="02020603050405020304" pitchFamily="18" charset="0"/>
              </a:rPr>
              <a:t>o</a:t>
            </a:r>
            <a:r>
              <a:rPr lang="en-IN" sz="2800" dirty="0">
                <a:solidFill>
                  <a:srgbClr val="FF0000"/>
                </a:solidFill>
                <a:latin typeface="Times New Roman" panose="02020603050405020304" pitchFamily="18" charset="0"/>
                <a:cs typeface="Times New Roman" panose="02020603050405020304" pitchFamily="18" charset="0"/>
              </a:rPr>
              <a:t>W, </a:t>
            </a:r>
            <a:r>
              <a:rPr lang="en-US" sz="2800" dirty="0">
                <a:solidFill>
                  <a:srgbClr val="FF0000"/>
                </a:solidFill>
                <a:latin typeface="Times New Roman" panose="02020603050405020304" pitchFamily="18" charset="0"/>
                <a:cs typeface="Times New Roman" panose="02020603050405020304" pitchFamily="18" charset="0"/>
              </a:rPr>
              <a:t>which persisted for during 01–22 January </a:t>
            </a:r>
            <a:r>
              <a:rPr lang="en-IN" sz="2800" dirty="0">
                <a:solidFill>
                  <a:srgbClr val="FF0000"/>
                </a:solidFill>
                <a:latin typeface="Times New Roman" panose="02020603050405020304" pitchFamily="18" charset="0"/>
                <a:cs typeface="Times New Roman" panose="02020603050405020304" pitchFamily="18" charset="0"/>
              </a:rPr>
              <a:t>2020.</a:t>
            </a:r>
          </a:p>
          <a:p>
            <a:pPr marL="457200" indent="-457200" algn="just">
              <a:buFont typeface="Wingdings" panose="05000000000000000000" pitchFamily="2" charset="2"/>
              <a:buChar char="v"/>
            </a:pPr>
            <a:endParaRPr lang="en-IN" sz="2800" dirty="0">
              <a:solidFill>
                <a:srgbClr val="00B050"/>
              </a:solidFill>
              <a:latin typeface="Times New Roman" panose="02020603050405020304" pitchFamily="18" charset="0"/>
              <a:cs typeface="Times New Roman" panose="02020603050405020304" pitchFamily="18" charset="0"/>
            </a:endParaRPr>
          </a:p>
          <a:p>
            <a:pPr marL="457200" indent="-457200" algn="just">
              <a:buFont typeface="Wingdings" panose="05000000000000000000" pitchFamily="2" charset="2"/>
              <a:buChar char="v"/>
            </a:pPr>
            <a:r>
              <a:rPr lang="en-IN" sz="2800" dirty="0">
                <a:solidFill>
                  <a:srgbClr val="00B050"/>
                </a:solidFill>
                <a:latin typeface="Times New Roman" panose="02020603050405020304" pitchFamily="18" charset="0"/>
                <a:cs typeface="Times New Roman" panose="02020603050405020304" pitchFamily="18" charset="0"/>
              </a:rPr>
              <a:t>The</a:t>
            </a:r>
            <a:r>
              <a:rPr lang="en-US" sz="2800" dirty="0">
                <a:solidFill>
                  <a:srgbClr val="00B050"/>
                </a:solidFill>
                <a:latin typeface="Times New Roman" panose="02020603050405020304" pitchFamily="18" charset="0"/>
                <a:cs typeface="Times New Roman" panose="02020603050405020304" pitchFamily="18" charset="0"/>
              </a:rPr>
              <a:t> wind reversal (northerly/easterly to westerly) from the outflow of the EABH at 30 </a:t>
            </a:r>
            <a:r>
              <a:rPr lang="en-US" sz="2800" baseline="30000" dirty="0" err="1">
                <a:solidFill>
                  <a:srgbClr val="00B050"/>
                </a:solidFill>
                <a:latin typeface="Times New Roman" panose="02020603050405020304" pitchFamily="18" charset="0"/>
                <a:cs typeface="Times New Roman" panose="02020603050405020304" pitchFamily="18" charset="0"/>
              </a:rPr>
              <a:t>o</a:t>
            </a:r>
            <a:r>
              <a:rPr lang="en-US" sz="2800" dirty="0" err="1">
                <a:solidFill>
                  <a:srgbClr val="00B050"/>
                </a:solidFill>
                <a:latin typeface="Times New Roman" panose="02020603050405020304" pitchFamily="18" charset="0"/>
                <a:cs typeface="Times New Roman" panose="02020603050405020304" pitchFamily="18" charset="0"/>
              </a:rPr>
              <a:t>N</a:t>
            </a:r>
            <a:r>
              <a:rPr lang="en-US" sz="2800" dirty="0">
                <a:solidFill>
                  <a:srgbClr val="00B050"/>
                </a:solidFill>
                <a:latin typeface="Times New Roman" panose="02020603050405020304" pitchFamily="18" charset="0"/>
                <a:cs typeface="Times New Roman" panose="02020603050405020304" pitchFamily="18" charset="0"/>
              </a:rPr>
              <a:t> (Iraq and adjoining region) and 20 </a:t>
            </a:r>
            <a:r>
              <a:rPr lang="en-US" sz="2800" baseline="30000" dirty="0" err="1">
                <a:solidFill>
                  <a:srgbClr val="00B050"/>
                </a:solidFill>
                <a:latin typeface="Times New Roman" panose="02020603050405020304" pitchFamily="18" charset="0"/>
                <a:cs typeface="Times New Roman" panose="02020603050405020304" pitchFamily="18" charset="0"/>
              </a:rPr>
              <a:t>o</a:t>
            </a:r>
            <a:r>
              <a:rPr lang="en-US" sz="2800" dirty="0" err="1">
                <a:solidFill>
                  <a:srgbClr val="00B050"/>
                </a:solidFill>
                <a:latin typeface="Times New Roman" panose="02020603050405020304" pitchFamily="18" charset="0"/>
                <a:cs typeface="Times New Roman" panose="02020603050405020304" pitchFamily="18" charset="0"/>
              </a:rPr>
              <a:t>N</a:t>
            </a:r>
            <a:r>
              <a:rPr lang="en-US" sz="2800" dirty="0">
                <a:solidFill>
                  <a:srgbClr val="00B050"/>
                </a:solidFill>
                <a:latin typeface="Times New Roman" panose="02020603050405020304" pitchFamily="18" charset="0"/>
                <a:cs typeface="Times New Roman" panose="02020603050405020304" pitchFamily="18" charset="0"/>
              </a:rPr>
              <a:t> (West coast of Africa and Atlantic Ocean) and easterlies as an outflow of the Siberian high reaching up to the middle east. </a:t>
            </a:r>
          </a:p>
          <a:p>
            <a:pPr algn="just"/>
            <a:endParaRPr lang="en-US" sz="2800" dirty="0">
              <a:solidFill>
                <a:srgbClr val="00B050"/>
              </a:solidFill>
              <a:latin typeface="Times New Roman" panose="02020603050405020304" pitchFamily="18" charset="0"/>
              <a:cs typeface="Times New Roman" panose="02020603050405020304" pitchFamily="18" charset="0"/>
            </a:endParaRPr>
          </a:p>
          <a:p>
            <a:pPr marL="457200" indent="-457200" algn="just">
              <a:buFont typeface="Wingdings" panose="05000000000000000000" pitchFamily="2" charset="2"/>
              <a:buChar char="v"/>
            </a:pPr>
            <a:endParaRPr lang="en-US" sz="2800" dirty="0">
              <a:solidFill>
                <a:srgbClr val="00B050"/>
              </a:solidFill>
              <a:latin typeface="Times New Roman" panose="02020603050405020304" pitchFamily="18" charset="0"/>
              <a:cs typeface="Times New Roman" panose="02020603050405020304" pitchFamily="18" charset="0"/>
            </a:endParaRPr>
          </a:p>
          <a:p>
            <a:pPr marL="457200" indent="-457200" algn="just">
              <a:buFont typeface="Wingdings" panose="05000000000000000000" pitchFamily="2" charset="2"/>
              <a:buChar char="v"/>
            </a:pPr>
            <a:endParaRPr lang="en-US" sz="2800" dirty="0">
              <a:solidFill>
                <a:srgbClr val="00B050"/>
              </a:solidFill>
              <a:latin typeface="Times New Roman" panose="02020603050405020304" pitchFamily="18" charset="0"/>
              <a:cs typeface="Times New Roman" panose="02020603050405020304" pitchFamily="18" charset="0"/>
            </a:endParaRPr>
          </a:p>
          <a:p>
            <a:pPr marL="457200" indent="-457200" algn="just">
              <a:buFont typeface="Wingdings" panose="05000000000000000000" pitchFamily="2" charset="2"/>
              <a:buChar char="v"/>
            </a:pPr>
            <a:endParaRPr lang="en-US" sz="2800" dirty="0">
              <a:solidFill>
                <a:srgbClr val="00B050"/>
              </a:solidFill>
              <a:latin typeface="Times New Roman" panose="02020603050405020304" pitchFamily="18" charset="0"/>
              <a:cs typeface="Times New Roman" panose="02020603050405020304" pitchFamily="18" charset="0"/>
            </a:endParaRPr>
          </a:p>
          <a:p>
            <a:pPr marL="457200" indent="-457200" algn="just">
              <a:buFont typeface="Wingdings" panose="05000000000000000000" pitchFamily="2" charset="2"/>
              <a:buChar char="v"/>
            </a:pPr>
            <a:endParaRPr lang="en-US" sz="2800" dirty="0">
              <a:solidFill>
                <a:srgbClr val="00B050"/>
              </a:solidFill>
              <a:latin typeface="Times New Roman" panose="02020603050405020304" pitchFamily="18" charset="0"/>
              <a:cs typeface="Times New Roman" panose="02020603050405020304" pitchFamily="18" charset="0"/>
            </a:endParaRPr>
          </a:p>
          <a:p>
            <a:pPr marL="457200" indent="-457200" algn="just">
              <a:buFont typeface="Wingdings" panose="05000000000000000000" pitchFamily="2" charset="2"/>
              <a:buChar char="v"/>
            </a:pPr>
            <a:endParaRPr lang="en-US" sz="2800" dirty="0">
              <a:solidFill>
                <a:srgbClr val="00B050"/>
              </a:solidFill>
              <a:latin typeface="Times New Roman" panose="02020603050405020304" pitchFamily="18" charset="0"/>
              <a:cs typeface="Times New Roman" panose="02020603050405020304" pitchFamily="18" charset="0"/>
            </a:endParaRPr>
          </a:p>
          <a:p>
            <a:pPr marL="457200" indent="-457200" algn="just">
              <a:buFont typeface="Wingdings" panose="05000000000000000000" pitchFamily="2" charset="2"/>
              <a:buChar char="v"/>
            </a:pPr>
            <a:endParaRPr lang="en-US" sz="2800" dirty="0">
              <a:solidFill>
                <a:srgbClr val="00B050"/>
              </a:solidFill>
              <a:latin typeface="Times New Roman" panose="02020603050405020304" pitchFamily="18" charset="0"/>
              <a:cs typeface="Times New Roman" panose="02020603050405020304" pitchFamily="18" charset="0"/>
            </a:endParaRPr>
          </a:p>
          <a:p>
            <a:pPr marL="457200" indent="-457200" algn="just">
              <a:buFont typeface="Wingdings" panose="05000000000000000000" pitchFamily="2" charset="2"/>
              <a:buChar char="v"/>
            </a:pPr>
            <a:endParaRPr lang="en-US" sz="2800" dirty="0">
              <a:solidFill>
                <a:srgbClr val="00B050"/>
              </a:solidFill>
              <a:latin typeface="Times New Roman" panose="02020603050405020304" pitchFamily="18" charset="0"/>
              <a:cs typeface="Times New Roman" panose="02020603050405020304" pitchFamily="18" charset="0"/>
            </a:endParaRPr>
          </a:p>
          <a:p>
            <a:pPr marL="457200" indent="-457200" algn="just">
              <a:buFont typeface="Wingdings" panose="05000000000000000000" pitchFamily="2" charset="2"/>
              <a:buChar char="v"/>
            </a:pPr>
            <a:endParaRPr lang="en-US" sz="2800" dirty="0">
              <a:solidFill>
                <a:srgbClr val="00B050"/>
              </a:solidFill>
              <a:latin typeface="Times New Roman" panose="02020603050405020304" pitchFamily="18" charset="0"/>
              <a:cs typeface="Times New Roman" panose="02020603050405020304" pitchFamily="18" charset="0"/>
            </a:endParaRPr>
          </a:p>
          <a:p>
            <a:pPr marL="457200" indent="-457200" algn="just">
              <a:buFont typeface="Wingdings" panose="05000000000000000000" pitchFamily="2" charset="2"/>
              <a:buChar char="v"/>
            </a:pPr>
            <a:endParaRPr lang="en-US" sz="2800" dirty="0">
              <a:solidFill>
                <a:srgbClr val="00B050"/>
              </a:solidFill>
              <a:latin typeface="Times New Roman" panose="02020603050405020304" pitchFamily="18" charset="0"/>
              <a:cs typeface="Times New Roman" panose="02020603050405020304" pitchFamily="18" charset="0"/>
            </a:endParaRPr>
          </a:p>
          <a:p>
            <a:pPr marL="457200" indent="-457200" algn="just">
              <a:buFont typeface="Wingdings" panose="05000000000000000000" pitchFamily="2" charset="2"/>
              <a:buChar char="v"/>
            </a:pPr>
            <a:endParaRPr lang="en-US" sz="2800" dirty="0">
              <a:solidFill>
                <a:srgbClr val="00B050"/>
              </a:solidFill>
              <a:latin typeface="Times New Roman" panose="02020603050405020304" pitchFamily="18" charset="0"/>
              <a:cs typeface="Times New Roman" panose="02020603050405020304" pitchFamily="18" charset="0"/>
            </a:endParaRPr>
          </a:p>
          <a:p>
            <a:pPr marL="457200" indent="-457200" algn="just">
              <a:buFont typeface="Wingdings" panose="05000000000000000000" pitchFamily="2" charset="2"/>
              <a:buChar char="v"/>
            </a:pPr>
            <a:endParaRPr lang="en-US" sz="2800" dirty="0">
              <a:solidFill>
                <a:srgbClr val="00B050"/>
              </a:solidFill>
              <a:latin typeface="Times New Roman" panose="02020603050405020304" pitchFamily="18" charset="0"/>
              <a:cs typeface="Times New Roman" panose="02020603050405020304" pitchFamily="18" charset="0"/>
            </a:endParaRPr>
          </a:p>
          <a:p>
            <a:pPr marL="457200" indent="-457200" algn="just">
              <a:buFont typeface="Wingdings" panose="05000000000000000000" pitchFamily="2" charset="2"/>
              <a:buChar char="v"/>
            </a:pPr>
            <a:endParaRPr lang="en-US" sz="2800" dirty="0">
              <a:solidFill>
                <a:srgbClr val="00B050"/>
              </a:solidFill>
              <a:latin typeface="Times New Roman" panose="02020603050405020304" pitchFamily="18" charset="0"/>
              <a:cs typeface="Times New Roman" panose="02020603050405020304" pitchFamily="18" charset="0"/>
            </a:endParaRPr>
          </a:p>
          <a:p>
            <a:pPr marL="457200" indent="-457200" algn="just">
              <a:buFont typeface="Wingdings" panose="05000000000000000000" pitchFamily="2" charset="2"/>
              <a:buChar char="v"/>
            </a:pPr>
            <a:endParaRPr lang="en-US" sz="2800" dirty="0">
              <a:solidFill>
                <a:srgbClr val="00B050"/>
              </a:solidFill>
              <a:latin typeface="Times New Roman" panose="02020603050405020304" pitchFamily="18" charset="0"/>
              <a:cs typeface="Times New Roman" panose="02020603050405020304" pitchFamily="18" charset="0"/>
            </a:endParaRPr>
          </a:p>
          <a:p>
            <a:pPr marL="457200" indent="-457200" algn="just">
              <a:buFont typeface="Wingdings" panose="05000000000000000000" pitchFamily="2" charset="2"/>
              <a:buChar char="v"/>
            </a:pPr>
            <a:endParaRPr lang="en-US" sz="2800" dirty="0">
              <a:solidFill>
                <a:srgbClr val="00B050"/>
              </a:solidFill>
              <a:latin typeface="Times New Roman" panose="02020603050405020304" pitchFamily="18" charset="0"/>
              <a:cs typeface="Times New Roman" panose="02020603050405020304" pitchFamily="18" charset="0"/>
            </a:endParaRPr>
          </a:p>
          <a:p>
            <a:pPr marL="457200" indent="-457200" algn="just">
              <a:buFont typeface="Wingdings" panose="05000000000000000000" pitchFamily="2" charset="2"/>
              <a:buChar char="v"/>
            </a:pPr>
            <a:endParaRPr lang="en-US" sz="2800" dirty="0">
              <a:solidFill>
                <a:srgbClr val="00B050"/>
              </a:solidFill>
              <a:latin typeface="Times New Roman" panose="02020603050405020304" pitchFamily="18" charset="0"/>
              <a:cs typeface="Times New Roman" panose="02020603050405020304" pitchFamily="18" charset="0"/>
            </a:endParaRPr>
          </a:p>
          <a:p>
            <a:pPr marL="457200" indent="-457200" algn="just">
              <a:buFont typeface="Wingdings" panose="05000000000000000000" pitchFamily="2" charset="2"/>
              <a:buChar char="v"/>
            </a:pPr>
            <a:endParaRPr lang="en-US" sz="2800" dirty="0">
              <a:solidFill>
                <a:srgbClr val="00B050"/>
              </a:solidFill>
              <a:latin typeface="Times New Roman" panose="02020603050405020304" pitchFamily="18" charset="0"/>
              <a:cs typeface="Times New Roman" panose="02020603050405020304" pitchFamily="18" charset="0"/>
            </a:endParaRPr>
          </a:p>
          <a:p>
            <a:pPr marL="457200" indent="-457200" algn="just">
              <a:buFont typeface="Wingdings" panose="05000000000000000000" pitchFamily="2" charset="2"/>
              <a:buChar char="v"/>
            </a:pPr>
            <a:endParaRPr lang="en-US" sz="2800" dirty="0">
              <a:solidFill>
                <a:srgbClr val="00B050"/>
              </a:solidFill>
              <a:latin typeface="Times New Roman" panose="02020603050405020304" pitchFamily="18" charset="0"/>
              <a:cs typeface="Times New Roman" panose="02020603050405020304" pitchFamily="18" charset="0"/>
            </a:endParaRPr>
          </a:p>
          <a:p>
            <a:pPr marL="457200" indent="-457200" algn="just">
              <a:buFont typeface="Wingdings" panose="05000000000000000000" pitchFamily="2" charset="2"/>
              <a:buChar char="v"/>
            </a:pPr>
            <a:endParaRPr lang="en-US" sz="2800" dirty="0">
              <a:solidFill>
                <a:srgbClr val="00B050"/>
              </a:solidFill>
              <a:latin typeface="Times New Roman" panose="02020603050405020304" pitchFamily="18" charset="0"/>
              <a:cs typeface="Times New Roman" panose="02020603050405020304" pitchFamily="18" charset="0"/>
            </a:endParaRPr>
          </a:p>
          <a:p>
            <a:pPr marL="457200" indent="-457200" algn="just">
              <a:buFont typeface="Wingdings" panose="05000000000000000000" pitchFamily="2" charset="2"/>
              <a:buChar char="v"/>
            </a:pPr>
            <a:endParaRPr lang="en-US" sz="2800" dirty="0">
              <a:solidFill>
                <a:srgbClr val="00B050"/>
              </a:solidFill>
              <a:latin typeface="Times New Roman" panose="02020603050405020304" pitchFamily="18" charset="0"/>
              <a:cs typeface="Times New Roman" panose="02020603050405020304" pitchFamily="18" charset="0"/>
            </a:endParaRPr>
          </a:p>
          <a:p>
            <a:pPr marL="457200" indent="-457200" algn="just">
              <a:buFont typeface="Wingdings" panose="05000000000000000000" pitchFamily="2" charset="2"/>
              <a:buChar char="v"/>
            </a:pPr>
            <a:endParaRPr lang="en-US" sz="2800" dirty="0">
              <a:solidFill>
                <a:srgbClr val="00B050"/>
              </a:solidFill>
              <a:latin typeface="Times New Roman" panose="02020603050405020304" pitchFamily="18" charset="0"/>
              <a:cs typeface="Times New Roman" panose="02020603050405020304" pitchFamily="18" charset="0"/>
            </a:endParaRPr>
          </a:p>
          <a:p>
            <a:pPr marL="457200" indent="-457200" algn="just">
              <a:buFont typeface="Wingdings" panose="05000000000000000000" pitchFamily="2" charset="2"/>
              <a:buChar char="v"/>
            </a:pPr>
            <a:endParaRPr lang="en-US" sz="2800" dirty="0">
              <a:solidFill>
                <a:srgbClr val="00B050"/>
              </a:solidFill>
              <a:latin typeface="Times New Roman" panose="02020603050405020304" pitchFamily="18" charset="0"/>
              <a:cs typeface="Times New Roman" panose="02020603050405020304" pitchFamily="18" charset="0"/>
            </a:endParaRPr>
          </a:p>
          <a:p>
            <a:pPr marL="457200" indent="-457200" algn="just">
              <a:buFont typeface="Wingdings" panose="05000000000000000000" pitchFamily="2" charset="2"/>
              <a:buChar char="v"/>
            </a:pPr>
            <a:endParaRPr lang="en-US" sz="2800" dirty="0">
              <a:solidFill>
                <a:srgbClr val="00B050"/>
              </a:solidFill>
              <a:latin typeface="Times New Roman" panose="02020603050405020304" pitchFamily="18" charset="0"/>
              <a:cs typeface="Times New Roman" panose="02020603050405020304" pitchFamily="18" charset="0"/>
            </a:endParaRPr>
          </a:p>
          <a:p>
            <a:pPr marL="457200" indent="-457200" algn="just">
              <a:buFont typeface="Wingdings" panose="05000000000000000000" pitchFamily="2" charset="2"/>
              <a:buChar char="v"/>
            </a:pPr>
            <a:r>
              <a:rPr lang="en-US" sz="2800" dirty="0">
                <a:solidFill>
                  <a:srgbClr val="002060"/>
                </a:solidFill>
                <a:latin typeface="Times New Roman" panose="02020603050405020304" pitchFamily="18" charset="0"/>
                <a:cs typeface="Times New Roman" panose="02020603050405020304" pitchFamily="18" charset="0"/>
              </a:rPr>
              <a:t>East–west trough extending from the East Atlantic Ocean to the northwest Pacific across North Africa, the Middle East, India and China.</a:t>
            </a:r>
          </a:p>
        </p:txBody>
      </p:sp>
      <p:sp>
        <p:nvSpPr>
          <p:cNvPr id="12" name="Rectangle 11">
            <a:extLst>
              <a:ext uri="{FF2B5EF4-FFF2-40B4-BE49-F238E27FC236}">
                <a16:creationId xmlns:a16="http://schemas.microsoft.com/office/drawing/2014/main" id="{A3896EED-3236-4E87-B899-D77044CF571A}"/>
              </a:ext>
            </a:extLst>
          </p:cNvPr>
          <p:cNvSpPr/>
          <p:nvPr/>
        </p:nvSpPr>
        <p:spPr>
          <a:xfrm>
            <a:off x="20324683" y="25827586"/>
            <a:ext cx="9107161" cy="4239934"/>
          </a:xfrm>
          <a:prstGeom prst="rect">
            <a:avLst/>
          </a:prstGeom>
        </p:spPr>
        <p:txBody>
          <a:bodyPr wrap="square">
            <a:spAutoFit/>
          </a:bodyPr>
          <a:lstStyle/>
          <a:p>
            <a:pPr algn="just"/>
            <a:endParaRPr lang="en-US" sz="2918" dirty="0">
              <a:latin typeface="+mj-lt"/>
              <a:cs typeface="Times New Roman" panose="02020603050405020304" pitchFamily="18" charset="0"/>
            </a:endParaRPr>
          </a:p>
          <a:p>
            <a:pPr algn="just"/>
            <a:endParaRPr lang="en-US" sz="2918" dirty="0">
              <a:latin typeface="+mj-lt"/>
              <a:cs typeface="Times New Roman" panose="02020603050405020304" pitchFamily="18" charset="0"/>
            </a:endParaRPr>
          </a:p>
          <a:p>
            <a:pPr algn="just"/>
            <a:endParaRPr lang="en-US" sz="2918" dirty="0">
              <a:latin typeface="+mj-lt"/>
              <a:cs typeface="Times New Roman" panose="02020603050405020304" pitchFamily="18" charset="0"/>
            </a:endParaRPr>
          </a:p>
          <a:p>
            <a:pPr algn="just"/>
            <a:endParaRPr lang="en-US" sz="2918" dirty="0">
              <a:latin typeface="+mj-lt"/>
              <a:cs typeface="Times New Roman" panose="02020603050405020304" pitchFamily="18" charset="0"/>
            </a:endParaRPr>
          </a:p>
          <a:p>
            <a:pPr algn="just"/>
            <a:endParaRPr lang="en-US" sz="2918" dirty="0">
              <a:latin typeface="+mj-lt"/>
              <a:cs typeface="Times New Roman" panose="02020603050405020304" pitchFamily="18" charset="0"/>
            </a:endParaRPr>
          </a:p>
          <a:p>
            <a:pPr algn="just"/>
            <a:endParaRPr lang="en-US" sz="2918" dirty="0">
              <a:latin typeface="+mj-lt"/>
              <a:cs typeface="Times New Roman" panose="02020603050405020304" pitchFamily="18" charset="0"/>
            </a:endParaRPr>
          </a:p>
          <a:p>
            <a:pPr algn="just"/>
            <a:endParaRPr lang="en-US" sz="2918" dirty="0">
              <a:latin typeface="+mj-lt"/>
              <a:cs typeface="Times New Roman" panose="02020603050405020304" pitchFamily="18" charset="0"/>
            </a:endParaRPr>
          </a:p>
          <a:p>
            <a:pPr algn="just"/>
            <a:endParaRPr lang="en-US" sz="2918" dirty="0">
              <a:latin typeface="+mj-lt"/>
              <a:cs typeface="Times New Roman" panose="02020603050405020304" pitchFamily="18" charset="0"/>
            </a:endParaRPr>
          </a:p>
          <a:p>
            <a:pPr algn="just">
              <a:lnSpc>
                <a:spcPct val="107000"/>
              </a:lnSpc>
            </a:pPr>
            <a:r>
              <a:rPr lang="en-IN" sz="1751" dirty="0">
                <a:latin typeface="Times New Roman" panose="02020603050405020304" pitchFamily="18" charset="0"/>
                <a:ea typeface="Calibri" panose="020F0502020204030204" pitchFamily="34" charset="0"/>
                <a:cs typeface="Times New Roman" panose="02020603050405020304" pitchFamily="18" charset="0"/>
              </a:rPr>
              <a:t> </a:t>
            </a:r>
            <a:endParaRPr lang="en-IN" sz="1556" dirty="0">
              <a:latin typeface="Calibri" panose="020F0502020204030204" pitchFamily="34" charset="0"/>
              <a:ea typeface="Calibri" panose="020F0502020204030204" pitchFamily="34" charset="0"/>
              <a:cs typeface="Times New Roman" panose="02020603050405020304" pitchFamily="18" charset="0"/>
            </a:endParaRPr>
          </a:p>
          <a:p>
            <a:pPr algn="just"/>
            <a:endParaRPr lang="en-IN" sz="1751" dirty="0"/>
          </a:p>
        </p:txBody>
      </p:sp>
      <p:sp>
        <p:nvSpPr>
          <p:cNvPr id="47" name="TextBox 46">
            <a:extLst>
              <a:ext uri="{FF2B5EF4-FFF2-40B4-BE49-F238E27FC236}">
                <a16:creationId xmlns:a16="http://schemas.microsoft.com/office/drawing/2014/main" id="{17BAC505-0B2C-44E7-A88C-B19792AC8FDE}"/>
              </a:ext>
            </a:extLst>
          </p:cNvPr>
          <p:cNvSpPr txBox="1"/>
          <p:nvPr/>
        </p:nvSpPr>
        <p:spPr>
          <a:xfrm>
            <a:off x="10755898" y="22123931"/>
            <a:ext cx="296876" cy="691087"/>
          </a:xfrm>
          <a:prstGeom prst="rect">
            <a:avLst/>
          </a:prstGeom>
          <a:noFill/>
        </p:spPr>
        <p:txBody>
          <a:bodyPr wrap="none" rtlCol="0">
            <a:spAutoFit/>
          </a:bodyPr>
          <a:lstStyle/>
          <a:p>
            <a:r>
              <a:rPr lang="en-IN" sz="3891" b="1" dirty="0"/>
              <a:t> </a:t>
            </a:r>
          </a:p>
        </p:txBody>
      </p:sp>
      <p:sp>
        <p:nvSpPr>
          <p:cNvPr id="9" name="Rectangle 8">
            <a:extLst>
              <a:ext uri="{FF2B5EF4-FFF2-40B4-BE49-F238E27FC236}">
                <a16:creationId xmlns:a16="http://schemas.microsoft.com/office/drawing/2014/main" id="{66A5F788-F705-4504-8E42-2107EB3597BB}"/>
              </a:ext>
            </a:extLst>
          </p:cNvPr>
          <p:cNvSpPr/>
          <p:nvPr/>
        </p:nvSpPr>
        <p:spPr>
          <a:xfrm>
            <a:off x="298306" y="26569965"/>
            <a:ext cx="10133066" cy="442762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479556" indent="-479556" algn="just" defTabSz="1551049">
              <a:lnSpc>
                <a:spcPts val="3404"/>
              </a:lnSpc>
              <a:buFont typeface="Wingdings" panose="05000000000000000000" pitchFamily="2" charset="2"/>
              <a:buChar char="v"/>
            </a:pPr>
            <a:r>
              <a:rPr lang="en-US" sz="2800" dirty="0">
                <a:solidFill>
                  <a:schemeClr val="accent6">
                    <a:lumMod val="50000"/>
                  </a:schemeClr>
                </a:solidFill>
                <a:latin typeface="Times New Roman" panose="02020603050405020304" pitchFamily="18" charset="0"/>
                <a:cs typeface="Times New Roman" panose="02020603050405020304" pitchFamily="18" charset="0"/>
              </a:rPr>
              <a:t>For atmospheric variables: ERA-5 on a daily timescale at a horizontal resolution of 0.25° x 0.25°</a:t>
            </a:r>
          </a:p>
          <a:p>
            <a:pPr algn="just" defTabSz="1551049">
              <a:lnSpc>
                <a:spcPts val="3404"/>
              </a:lnSpc>
            </a:pPr>
            <a:endParaRPr lang="en-US" sz="2800" dirty="0">
              <a:solidFill>
                <a:schemeClr val="accent6">
                  <a:lumMod val="50000"/>
                </a:schemeClr>
              </a:solidFill>
              <a:latin typeface="Times New Roman" panose="02020603050405020304" pitchFamily="18" charset="0"/>
              <a:cs typeface="Times New Roman" panose="02020603050405020304" pitchFamily="18" charset="0"/>
            </a:endParaRPr>
          </a:p>
          <a:p>
            <a:pPr marL="479556" indent="-479556" algn="just" defTabSz="1551049">
              <a:lnSpc>
                <a:spcPts val="3404"/>
              </a:lnSpc>
              <a:buFont typeface="Wingdings" panose="05000000000000000000" pitchFamily="2" charset="2"/>
              <a:buChar char="v"/>
            </a:pPr>
            <a:r>
              <a:rPr lang="en-US" sz="2800" dirty="0">
                <a:solidFill>
                  <a:srgbClr val="00B050"/>
                </a:solidFill>
                <a:latin typeface="Times New Roman" panose="02020603050405020304" pitchFamily="18" charset="0"/>
                <a:cs typeface="Times New Roman" panose="02020603050405020304" pitchFamily="18" charset="0"/>
              </a:rPr>
              <a:t> India Meteorological Department (IMD) gridded rainfall data at 0.25x0.25 resolution is obtained from the IMD Pune.</a:t>
            </a:r>
          </a:p>
          <a:p>
            <a:pPr marL="479556" indent="-479556" algn="just" defTabSz="1551049">
              <a:lnSpc>
                <a:spcPts val="3404"/>
              </a:lnSpc>
              <a:buFont typeface="Wingdings" panose="05000000000000000000" pitchFamily="2" charset="2"/>
              <a:buChar char="v"/>
            </a:pPr>
            <a:endParaRPr lang="en-US" sz="2800" dirty="0">
              <a:solidFill>
                <a:schemeClr val="accent6">
                  <a:lumMod val="50000"/>
                </a:schemeClr>
              </a:solidFill>
              <a:latin typeface="Times New Roman" panose="02020603050405020304" pitchFamily="18" charset="0"/>
              <a:cs typeface="Times New Roman" panose="02020603050405020304" pitchFamily="18" charset="0"/>
            </a:endParaRPr>
          </a:p>
          <a:p>
            <a:pPr marL="479556" indent="-479556" algn="just" defTabSz="1551049">
              <a:lnSpc>
                <a:spcPts val="3404"/>
              </a:lnSpc>
              <a:buFont typeface="Wingdings" panose="05000000000000000000" pitchFamily="2" charset="2"/>
              <a:buChar char="v"/>
            </a:pPr>
            <a:r>
              <a:rPr lang="en-US" sz="2800" dirty="0">
                <a:solidFill>
                  <a:srgbClr val="0070C0"/>
                </a:solidFill>
                <a:latin typeface="Times New Roman" panose="02020603050405020304" pitchFamily="18" charset="0"/>
                <a:cs typeface="Times New Roman" panose="02020603050405020304" pitchFamily="18" charset="0"/>
              </a:rPr>
              <a:t> </a:t>
            </a:r>
            <a:r>
              <a:rPr lang="en-IN" sz="2800" dirty="0">
                <a:solidFill>
                  <a:srgbClr val="0070C0"/>
                </a:solidFill>
                <a:latin typeface="Times New Roman" panose="02020603050405020304" pitchFamily="18" charset="0"/>
                <a:cs typeface="Times New Roman" panose="02020603050405020304" pitchFamily="18" charset="0"/>
              </a:rPr>
              <a:t>The AO index (AOI) data on a monthly timescale has been obtained from the climate prediction centre (CPC).</a:t>
            </a:r>
          </a:p>
          <a:p>
            <a:pPr algn="just" defTabSz="1551049">
              <a:lnSpc>
                <a:spcPts val="3404"/>
              </a:lnSpc>
            </a:pPr>
            <a:endParaRPr lang="en-IN" sz="2800" dirty="0">
              <a:solidFill>
                <a:srgbClr val="0070C0"/>
              </a:solidFill>
              <a:latin typeface="Times New Roman" panose="02020603050405020304" pitchFamily="18" charset="0"/>
              <a:cs typeface="Times New Roman" panose="02020603050405020304" pitchFamily="18" charset="0"/>
            </a:endParaRPr>
          </a:p>
          <a:p>
            <a:pPr marL="479556" indent="-479556" algn="just" defTabSz="1551049">
              <a:lnSpc>
                <a:spcPts val="3404"/>
              </a:lnSpc>
              <a:buFont typeface="Wingdings" panose="05000000000000000000" pitchFamily="2" charset="2"/>
              <a:buChar char="v"/>
            </a:pPr>
            <a:r>
              <a:rPr lang="en-IN" sz="2800" b="1" dirty="0">
                <a:solidFill>
                  <a:srgbClr val="C00000"/>
                </a:solidFill>
                <a:latin typeface="Times New Roman" panose="02020603050405020304" pitchFamily="18" charset="0"/>
                <a:cs typeface="Times New Roman" panose="02020603050405020304" pitchFamily="18" charset="0"/>
              </a:rPr>
              <a:t> NOAA OLR at </a:t>
            </a:r>
            <a:r>
              <a:rPr lang="en-IN" sz="2800" dirty="0">
                <a:solidFill>
                  <a:srgbClr val="C00000"/>
                </a:solidFill>
                <a:latin typeface="Times New Roman" panose="02020603050405020304" pitchFamily="18" charset="0"/>
                <a:cs typeface="Times New Roman" panose="02020603050405020304" pitchFamily="18" charset="0"/>
              </a:rPr>
              <a:t>2.5 X 2.5</a:t>
            </a:r>
            <a:endParaRPr lang="en-IN" sz="2800" b="1" dirty="0">
              <a:solidFill>
                <a:srgbClr val="C00000"/>
              </a:solidFill>
              <a:latin typeface="Times New Roman" panose="02020603050405020304" pitchFamily="18" charset="0"/>
              <a:cs typeface="Times New Roman" panose="02020603050405020304" pitchFamily="18" charset="0"/>
            </a:endParaRPr>
          </a:p>
        </p:txBody>
      </p:sp>
      <p:pic>
        <p:nvPicPr>
          <p:cNvPr id="18" name="Picture 17">
            <a:extLst>
              <a:ext uri="{FF2B5EF4-FFF2-40B4-BE49-F238E27FC236}">
                <a16:creationId xmlns:a16="http://schemas.microsoft.com/office/drawing/2014/main" id="{878A0A1C-F514-4719-8E74-A51CC8C0B38E}"/>
              </a:ext>
            </a:extLst>
          </p:cNvPr>
          <p:cNvPicPr>
            <a:picLocks noChangeAspect="1"/>
          </p:cNvPicPr>
          <p:nvPr/>
        </p:nvPicPr>
        <p:blipFill>
          <a:blip r:embed="rId4"/>
          <a:stretch>
            <a:fillRect/>
          </a:stretch>
        </p:blipFill>
        <p:spPr>
          <a:xfrm>
            <a:off x="293121" y="19109541"/>
            <a:ext cx="10033280" cy="6131722"/>
          </a:xfrm>
          <a:prstGeom prst="rect">
            <a:avLst/>
          </a:prstGeom>
        </p:spPr>
      </p:pic>
      <p:sp>
        <p:nvSpPr>
          <p:cNvPr id="19" name="Rectangle 18">
            <a:extLst>
              <a:ext uri="{FF2B5EF4-FFF2-40B4-BE49-F238E27FC236}">
                <a16:creationId xmlns:a16="http://schemas.microsoft.com/office/drawing/2014/main" id="{F70E4435-AAAF-47A8-A458-20592B7D77BC}"/>
              </a:ext>
            </a:extLst>
          </p:cNvPr>
          <p:cNvSpPr/>
          <p:nvPr/>
        </p:nvSpPr>
        <p:spPr>
          <a:xfrm>
            <a:off x="293121" y="17100575"/>
            <a:ext cx="10033280" cy="181588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457200" lvl="0" indent="-457200" algn="just">
              <a:buFont typeface="Wingdings" panose="05000000000000000000" pitchFamily="2" charset="2"/>
              <a:buChar char="v"/>
            </a:pPr>
            <a:r>
              <a:rPr lang="en-US" sz="2800" dirty="0">
                <a:solidFill>
                  <a:prstClr val="black"/>
                </a:solidFill>
                <a:latin typeface="Times New Roman" panose="02020603050405020304" pitchFamily="18" charset="0"/>
                <a:cs typeface="Times New Roman" panose="02020603050405020304" pitchFamily="18" charset="0"/>
              </a:rPr>
              <a:t>To elucidate the influence of the AO and associated atmospheric circulation on the precipitation anomalies and hailstorm/thunderstorm occurrences over the Indian regions during January 2020.</a:t>
            </a:r>
          </a:p>
        </p:txBody>
      </p:sp>
      <p:pic>
        <p:nvPicPr>
          <p:cNvPr id="26" name="Picture 25">
            <a:extLst>
              <a:ext uri="{FF2B5EF4-FFF2-40B4-BE49-F238E27FC236}">
                <a16:creationId xmlns:a16="http://schemas.microsoft.com/office/drawing/2014/main" id="{C04725FB-FC0D-4DC0-B0DA-C77BECD3B2A6}"/>
              </a:ext>
            </a:extLst>
          </p:cNvPr>
          <p:cNvPicPr>
            <a:picLocks noChangeAspect="1"/>
          </p:cNvPicPr>
          <p:nvPr/>
        </p:nvPicPr>
        <p:blipFill rotWithShape="1">
          <a:blip r:embed="rId5">
            <a:extLst>
              <a:ext uri="{28A0092B-C50C-407E-A947-70E740481C1C}">
                <a14:useLocalDpi xmlns:a14="http://schemas.microsoft.com/office/drawing/2010/main" val="0"/>
              </a:ext>
            </a:extLst>
          </a:blip>
          <a:srcRect b="13863"/>
          <a:stretch/>
        </p:blipFill>
        <p:spPr>
          <a:xfrm>
            <a:off x="10755898" y="7696968"/>
            <a:ext cx="9216523" cy="7486691"/>
          </a:xfrm>
          <a:prstGeom prst="rect">
            <a:avLst/>
          </a:prstGeom>
        </p:spPr>
      </p:pic>
      <p:pic>
        <p:nvPicPr>
          <p:cNvPr id="49" name="Picture 48">
            <a:extLst>
              <a:ext uri="{FF2B5EF4-FFF2-40B4-BE49-F238E27FC236}">
                <a16:creationId xmlns:a16="http://schemas.microsoft.com/office/drawing/2014/main" id="{4F8DC2A6-5334-4215-9418-7085D501DCC8}"/>
              </a:ext>
            </a:extLst>
          </p:cNvPr>
          <p:cNvPicPr>
            <a:picLocks noChangeAspect="1"/>
          </p:cNvPicPr>
          <p:nvPr/>
        </p:nvPicPr>
        <p:blipFill rotWithShape="1">
          <a:blip r:embed="rId6">
            <a:extLst>
              <a:ext uri="{28A0092B-C50C-407E-A947-70E740481C1C}">
                <a14:useLocalDpi xmlns:a14="http://schemas.microsoft.com/office/drawing/2010/main" val="0"/>
              </a:ext>
            </a:extLst>
          </a:blip>
          <a:srcRect b="12655"/>
          <a:stretch/>
        </p:blipFill>
        <p:spPr>
          <a:xfrm>
            <a:off x="312821" y="31295885"/>
            <a:ext cx="10106485" cy="6575866"/>
          </a:xfrm>
          <a:prstGeom prst="rect">
            <a:avLst/>
          </a:prstGeom>
        </p:spPr>
        <p:style>
          <a:lnRef idx="2">
            <a:schemeClr val="accent1"/>
          </a:lnRef>
          <a:fillRef idx="1">
            <a:schemeClr val="lt1"/>
          </a:fillRef>
          <a:effectRef idx="0">
            <a:schemeClr val="accent1"/>
          </a:effectRef>
          <a:fontRef idx="minor">
            <a:schemeClr val="dk1"/>
          </a:fontRef>
        </p:style>
      </p:pic>
      <p:pic>
        <p:nvPicPr>
          <p:cNvPr id="53" name="Picture 52">
            <a:extLst>
              <a:ext uri="{FF2B5EF4-FFF2-40B4-BE49-F238E27FC236}">
                <a16:creationId xmlns:a16="http://schemas.microsoft.com/office/drawing/2014/main" id="{6DBD4108-1F08-43B3-AB8C-19BBB7C52C4E}"/>
              </a:ext>
            </a:extLst>
          </p:cNvPr>
          <p:cNvPicPr>
            <a:picLocks noChangeAspect="1"/>
          </p:cNvPicPr>
          <p:nvPr/>
        </p:nvPicPr>
        <p:blipFill rotWithShape="1">
          <a:blip r:embed="rId7">
            <a:extLst>
              <a:ext uri="{28A0092B-C50C-407E-A947-70E740481C1C}">
                <a14:useLocalDpi xmlns:a14="http://schemas.microsoft.com/office/drawing/2010/main" val="0"/>
              </a:ext>
            </a:extLst>
          </a:blip>
          <a:srcRect b="9944"/>
          <a:stretch/>
        </p:blipFill>
        <p:spPr>
          <a:xfrm>
            <a:off x="11526110" y="18144571"/>
            <a:ext cx="7868988" cy="7289776"/>
          </a:xfrm>
          <a:prstGeom prst="rect">
            <a:avLst/>
          </a:prstGeom>
        </p:spPr>
      </p:pic>
      <p:pic>
        <p:nvPicPr>
          <p:cNvPr id="59" name="Picture 58">
            <a:extLst>
              <a:ext uri="{FF2B5EF4-FFF2-40B4-BE49-F238E27FC236}">
                <a16:creationId xmlns:a16="http://schemas.microsoft.com/office/drawing/2014/main" id="{3B94FBCA-E8FD-408A-9385-23A88B81265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756456" y="10504516"/>
            <a:ext cx="9154403" cy="9528880"/>
          </a:xfrm>
          <a:prstGeom prst="rect">
            <a:avLst/>
          </a:prstGeom>
        </p:spPr>
      </p:pic>
      <p:sp>
        <p:nvSpPr>
          <p:cNvPr id="62" name="Rectangle 61">
            <a:extLst>
              <a:ext uri="{FF2B5EF4-FFF2-40B4-BE49-F238E27FC236}">
                <a16:creationId xmlns:a16="http://schemas.microsoft.com/office/drawing/2014/main" id="{D08A773D-B85E-441D-9278-1CF910D96036}"/>
              </a:ext>
            </a:extLst>
          </p:cNvPr>
          <p:cNvSpPr/>
          <p:nvPr/>
        </p:nvSpPr>
        <p:spPr>
          <a:xfrm>
            <a:off x="20862258" y="20243767"/>
            <a:ext cx="8924472" cy="1323439"/>
          </a:xfrm>
          <a:prstGeom prst="rect">
            <a:avLst/>
          </a:prstGeom>
        </p:spPr>
        <p:txBody>
          <a:bodyPr wrap="square">
            <a:spAutoFit/>
          </a:bodyPr>
          <a:lstStyle/>
          <a:p>
            <a:pPr algn="just"/>
            <a:r>
              <a:rPr lang="en-IN" sz="2000" b="1" dirty="0">
                <a:latin typeface="Times New Roman" panose="02020603050405020304" pitchFamily="18" charset="0"/>
                <a:cs typeface="Times New Roman" panose="02020603050405020304" pitchFamily="18" charset="0"/>
              </a:rPr>
              <a:t>Fig. 5  (</a:t>
            </a:r>
            <a:r>
              <a:rPr lang="en-IN" sz="2000" dirty="0">
                <a:latin typeface="Times New Roman" panose="02020603050405020304" pitchFamily="18" charset="0"/>
                <a:cs typeface="Times New Roman" panose="02020603050405020304" pitchFamily="18" charset="0"/>
              </a:rPr>
              <a:t>a) Mean anomalies with respect to 1979–2020 for the month of January-2020 for a 2 m temperature (K) (b) potential vorticity (× 10</a:t>
            </a:r>
            <a:r>
              <a:rPr lang="en-IN" sz="2000" baseline="30000" dirty="0">
                <a:latin typeface="Times New Roman" panose="02020603050405020304" pitchFamily="18" charset="0"/>
                <a:cs typeface="Times New Roman" panose="02020603050405020304" pitchFamily="18" charset="0"/>
              </a:rPr>
              <a:t>–6</a:t>
            </a:r>
            <a:r>
              <a:rPr lang="en-IN" sz="2000" dirty="0">
                <a:latin typeface="Times New Roman" panose="02020603050405020304" pitchFamily="18" charset="0"/>
                <a:cs typeface="Times New Roman" panose="02020603050405020304" pitchFamily="18" charset="0"/>
              </a:rPr>
              <a:t>, unit: m</a:t>
            </a:r>
            <a:r>
              <a:rPr lang="en-IN" sz="2000" baseline="30000" dirty="0">
                <a:latin typeface="Times New Roman" panose="02020603050405020304" pitchFamily="18" charset="0"/>
                <a:cs typeface="Times New Roman" panose="02020603050405020304" pitchFamily="18" charset="0"/>
              </a:rPr>
              <a:t>−2</a:t>
            </a:r>
            <a:r>
              <a:rPr lang="en-IN" sz="2000" dirty="0">
                <a:latin typeface="Times New Roman" panose="02020603050405020304" pitchFamily="18" charset="0"/>
                <a:cs typeface="Times New Roman" panose="02020603050405020304" pitchFamily="18" charset="0"/>
              </a:rPr>
              <a:t> s</a:t>
            </a:r>
            <a:r>
              <a:rPr lang="en-IN" sz="2000" baseline="30000" dirty="0">
                <a:latin typeface="Times New Roman" panose="02020603050405020304" pitchFamily="18" charset="0"/>
                <a:cs typeface="Times New Roman" panose="02020603050405020304" pitchFamily="18" charset="0"/>
              </a:rPr>
              <a:t>−1 </a:t>
            </a:r>
            <a:r>
              <a:rPr lang="en-IN" sz="2000" dirty="0">
                <a:latin typeface="Times New Roman" panose="02020603050405020304" pitchFamily="18" charset="0"/>
                <a:cs typeface="Times New Roman" panose="02020603050405020304" pitchFamily="18" charset="0"/>
              </a:rPr>
              <a:t>K kg</a:t>
            </a:r>
            <a:r>
              <a:rPr lang="en-IN" sz="2000" baseline="30000" dirty="0">
                <a:latin typeface="Times New Roman" panose="02020603050405020304" pitchFamily="18" charset="0"/>
                <a:cs typeface="Times New Roman" panose="02020603050405020304" pitchFamily="18" charset="0"/>
              </a:rPr>
              <a:t>−1</a:t>
            </a:r>
            <a:r>
              <a:rPr lang="en-IN" sz="2000" dirty="0">
                <a:latin typeface="Times New Roman" panose="02020603050405020304" pitchFamily="18" charset="0"/>
                <a:cs typeface="Times New Roman" panose="02020603050405020304" pitchFamily="18" charset="0"/>
              </a:rPr>
              <a:t>) at 500 </a:t>
            </a:r>
            <a:r>
              <a:rPr lang="en-IN" sz="2000" dirty="0" err="1">
                <a:latin typeface="Times New Roman" panose="02020603050405020304" pitchFamily="18" charset="0"/>
                <a:cs typeface="Times New Roman" panose="02020603050405020304" pitchFamily="18" charset="0"/>
              </a:rPr>
              <a:t>hPa</a:t>
            </a:r>
            <a:r>
              <a:rPr lang="en-IN" sz="2000" dirty="0">
                <a:latin typeface="Times New Roman" panose="02020603050405020304" pitchFamily="18" charset="0"/>
                <a:cs typeface="Times New Roman" panose="02020603050405020304" pitchFamily="18" charset="0"/>
              </a:rPr>
              <a:t>  (c) </a:t>
            </a:r>
            <a:r>
              <a:rPr lang="en-IN" sz="2000" dirty="0" err="1">
                <a:latin typeface="Times New Roman" panose="02020603050405020304" pitchFamily="18" charset="0"/>
                <a:cs typeface="Times New Roman" panose="02020603050405020304" pitchFamily="18" charset="0"/>
              </a:rPr>
              <a:t>vetically</a:t>
            </a:r>
            <a:r>
              <a:rPr lang="en-IN" sz="2000" dirty="0">
                <a:latin typeface="Times New Roman" panose="02020603050405020304" pitchFamily="18" charset="0"/>
                <a:cs typeface="Times New Roman" panose="02020603050405020304" pitchFamily="18" charset="0"/>
              </a:rPr>
              <a:t> integrated </a:t>
            </a:r>
            <a:r>
              <a:rPr lang="en-IN" sz="2000" dirty="0" err="1">
                <a:latin typeface="Times New Roman" panose="02020603050405020304" pitchFamily="18" charset="0"/>
                <a:cs typeface="Times New Roman" panose="02020603050405020304" pitchFamily="18" charset="0"/>
              </a:rPr>
              <a:t>moistureflux</a:t>
            </a:r>
            <a:r>
              <a:rPr lang="en-IN" sz="2000" dirty="0">
                <a:latin typeface="Times New Roman" panose="02020603050405020304" pitchFamily="18" charset="0"/>
                <a:cs typeface="Times New Roman" panose="02020603050405020304" pitchFamily="18" charset="0"/>
              </a:rPr>
              <a:t> convergence (shaded, </a:t>
            </a:r>
            <a:r>
              <a:rPr lang="en-IN" sz="2000" dirty="0" err="1">
                <a:latin typeface="Times New Roman" panose="02020603050405020304" pitchFamily="18" charset="0"/>
                <a:cs typeface="Times New Roman" panose="02020603050405020304" pitchFamily="18" charset="0"/>
              </a:rPr>
              <a:t>unit:Kg</a:t>
            </a:r>
            <a:r>
              <a:rPr lang="en-IN" sz="2000" dirty="0">
                <a:latin typeface="Times New Roman" panose="02020603050405020304" pitchFamily="18" charset="0"/>
                <a:cs typeface="Times New Roman" panose="02020603050405020304" pitchFamily="18" charset="0"/>
              </a:rPr>
              <a:t> m</a:t>
            </a:r>
            <a:r>
              <a:rPr lang="en-IN" sz="2000" baseline="30000" dirty="0">
                <a:latin typeface="Times New Roman" panose="02020603050405020304" pitchFamily="18" charset="0"/>
                <a:cs typeface="Times New Roman" panose="02020603050405020304" pitchFamily="18" charset="0"/>
              </a:rPr>
              <a:t>−1</a:t>
            </a:r>
            <a:r>
              <a:rPr lang="en-IN" sz="2000" dirty="0">
                <a:latin typeface="Times New Roman" panose="02020603050405020304" pitchFamily="18" charset="0"/>
                <a:cs typeface="Times New Roman" panose="02020603050405020304" pitchFamily="18" charset="0"/>
              </a:rPr>
              <a:t> s</a:t>
            </a:r>
            <a:r>
              <a:rPr lang="en-IN" sz="2000" baseline="30000" dirty="0">
                <a:latin typeface="Times New Roman" panose="02020603050405020304" pitchFamily="18" charset="0"/>
                <a:cs typeface="Times New Roman" panose="02020603050405020304" pitchFamily="18" charset="0"/>
              </a:rPr>
              <a:t>−1</a:t>
            </a:r>
            <a:r>
              <a:rPr lang="en-IN" sz="2000" dirty="0">
                <a:latin typeface="Times New Roman" panose="02020603050405020304" pitchFamily="18" charset="0"/>
                <a:cs typeface="Times New Roman" panose="02020603050405020304" pitchFamily="18" charset="0"/>
              </a:rPr>
              <a:t>) and transport (wind) (d) outgoing longwave radiation (W m</a:t>
            </a:r>
            <a:r>
              <a:rPr lang="en-IN" sz="2000" baseline="30000" dirty="0">
                <a:latin typeface="Times New Roman" panose="02020603050405020304" pitchFamily="18" charset="0"/>
                <a:cs typeface="Times New Roman" panose="02020603050405020304" pitchFamily="18" charset="0"/>
              </a:rPr>
              <a:t>-2</a:t>
            </a:r>
            <a:r>
              <a:rPr lang="en-IN" sz="2000" dirty="0">
                <a:latin typeface="Times New Roman" panose="02020603050405020304" pitchFamily="18" charset="0"/>
                <a:cs typeface="Times New Roman" panose="02020603050405020304" pitchFamily="18" charset="0"/>
              </a:rPr>
              <a:t>)</a:t>
            </a:r>
          </a:p>
        </p:txBody>
      </p:sp>
      <p:pic>
        <p:nvPicPr>
          <p:cNvPr id="65" name="Picture 64">
            <a:extLst>
              <a:ext uri="{FF2B5EF4-FFF2-40B4-BE49-F238E27FC236}">
                <a16:creationId xmlns:a16="http://schemas.microsoft.com/office/drawing/2014/main" id="{992BBBA0-5CC2-4495-8B09-09132015BC4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0819617" y="21500715"/>
            <a:ext cx="9154403" cy="4940148"/>
          </a:xfrm>
          <a:prstGeom prst="rect">
            <a:avLst/>
          </a:prstGeom>
        </p:spPr>
      </p:pic>
      <p:sp>
        <p:nvSpPr>
          <p:cNvPr id="66" name="Rectangle 65">
            <a:extLst>
              <a:ext uri="{FF2B5EF4-FFF2-40B4-BE49-F238E27FC236}">
                <a16:creationId xmlns:a16="http://schemas.microsoft.com/office/drawing/2014/main" id="{F4DF1D8C-3855-47F3-9C29-FA0BC651C8ED}"/>
              </a:ext>
            </a:extLst>
          </p:cNvPr>
          <p:cNvSpPr/>
          <p:nvPr/>
        </p:nvSpPr>
        <p:spPr>
          <a:xfrm>
            <a:off x="281384" y="38039813"/>
            <a:ext cx="10143893" cy="1015663"/>
          </a:xfrm>
          <a:prstGeom prst="rect">
            <a:avLst/>
          </a:prstGeom>
        </p:spPr>
        <p:txBody>
          <a:bodyPr wrap="square">
            <a:spAutoFit/>
          </a:bodyPr>
          <a:lstStyle/>
          <a:p>
            <a:pPr algn="just"/>
            <a:r>
              <a:rPr lang="en-US" sz="2000" b="1" dirty="0">
                <a:latin typeface="Times New Roman" panose="02020603050405020304" pitchFamily="18" charset="0"/>
                <a:cs typeface="Times New Roman" panose="02020603050405020304" pitchFamily="18" charset="0"/>
              </a:rPr>
              <a:t>Fig. 1 </a:t>
            </a:r>
            <a:r>
              <a:rPr lang="en-US" sz="2000" dirty="0">
                <a:latin typeface="Times New Roman" panose="02020603050405020304" pitchFamily="18" charset="0"/>
                <a:cs typeface="Times New Roman" panose="02020603050405020304" pitchFamily="18" charset="0"/>
              </a:rPr>
              <a:t> (a) Precipitation climatology (unit: mm) for the month of January (b) Precipitation anomalies (mm day</a:t>
            </a:r>
            <a:r>
              <a:rPr lang="en-US" sz="2000" baseline="30000" dirty="0">
                <a:latin typeface="Times New Roman" panose="02020603050405020304" pitchFamily="18" charset="0"/>
                <a:cs typeface="Times New Roman" panose="02020603050405020304" pitchFamily="18" charset="0"/>
              </a:rPr>
              <a:t>−1</a:t>
            </a:r>
            <a:r>
              <a:rPr lang="en-US" sz="2000" dirty="0">
                <a:latin typeface="Times New Roman" panose="02020603050405020304" pitchFamily="18" charset="0"/>
                <a:cs typeface="Times New Roman" panose="02020603050405020304" pitchFamily="18" charset="0"/>
              </a:rPr>
              <a:t>) for the month of January 2020. The data for the period 1979–2020 is </a:t>
            </a:r>
            <a:r>
              <a:rPr lang="en-US" sz="2000" dirty="0" err="1">
                <a:latin typeface="Times New Roman" panose="02020603050405020304" pitchFamily="18" charset="0"/>
                <a:cs typeface="Times New Roman" panose="02020603050405020304" pitchFamily="18" charset="0"/>
              </a:rPr>
              <a:t>utilised</a:t>
            </a:r>
            <a:r>
              <a:rPr lang="en-US" sz="2000" dirty="0">
                <a:latin typeface="Times New Roman" panose="02020603050405020304" pitchFamily="18" charset="0"/>
                <a:cs typeface="Times New Roman" panose="02020603050405020304" pitchFamily="18" charset="0"/>
              </a:rPr>
              <a:t> for computing climatology and anomalies respectively</a:t>
            </a:r>
            <a:endParaRPr lang="en-IN" sz="2000" dirty="0">
              <a:latin typeface="Times New Roman" panose="02020603050405020304" pitchFamily="18" charset="0"/>
              <a:cs typeface="Times New Roman" panose="02020603050405020304" pitchFamily="18" charset="0"/>
            </a:endParaRPr>
          </a:p>
        </p:txBody>
      </p:sp>
      <p:sp>
        <p:nvSpPr>
          <p:cNvPr id="67" name="Rectangle 66">
            <a:extLst>
              <a:ext uri="{FF2B5EF4-FFF2-40B4-BE49-F238E27FC236}">
                <a16:creationId xmlns:a16="http://schemas.microsoft.com/office/drawing/2014/main" id="{81BB0002-2F3F-4C14-9ACE-479B5ABC3371}"/>
              </a:ext>
            </a:extLst>
          </p:cNvPr>
          <p:cNvSpPr/>
          <p:nvPr/>
        </p:nvSpPr>
        <p:spPr>
          <a:xfrm>
            <a:off x="20866859" y="26569965"/>
            <a:ext cx="9059918" cy="1323439"/>
          </a:xfrm>
          <a:prstGeom prst="rect">
            <a:avLst/>
          </a:prstGeom>
        </p:spPr>
        <p:txBody>
          <a:bodyPr wrap="square">
            <a:spAutoFit/>
          </a:bodyPr>
          <a:lstStyle/>
          <a:p>
            <a:pPr algn="just"/>
            <a:r>
              <a:rPr lang="en-US" sz="2000" b="1" dirty="0">
                <a:latin typeface="Times New Roman" panose="02020603050405020304" pitchFamily="18" charset="0"/>
                <a:cs typeface="Times New Roman" panose="02020603050405020304" pitchFamily="18" charset="0"/>
              </a:rPr>
              <a:t>Fig. 6 </a:t>
            </a:r>
            <a:r>
              <a:rPr lang="en-US" sz="2000" dirty="0">
                <a:latin typeface="Times New Roman" panose="02020603050405020304" pitchFamily="18" charset="0"/>
                <a:cs typeface="Times New Roman" panose="02020603050405020304" pitchFamily="18" charset="0"/>
              </a:rPr>
              <a:t>Time evolution of the Arctic Oscillation Index (AOI, red curve), averaged precipitation over the central and north Indian region (72–97ºE, 20–37ºN, green bar), long term daily mean of the AOI and Euro Atlantic blocking high (EABH, blue curve) anomalies averaged over 15ºW–40ºE, 33–55ºN for the month of January 2020</a:t>
            </a:r>
            <a:endParaRPr lang="en-IN" sz="2000" dirty="0">
              <a:latin typeface="Times New Roman" panose="02020603050405020304" pitchFamily="18" charset="0"/>
              <a:cs typeface="Times New Roman" panose="02020603050405020304" pitchFamily="18" charset="0"/>
            </a:endParaRPr>
          </a:p>
        </p:txBody>
      </p:sp>
      <p:sp>
        <p:nvSpPr>
          <p:cNvPr id="69" name="Rectangle 68">
            <a:extLst>
              <a:ext uri="{FF2B5EF4-FFF2-40B4-BE49-F238E27FC236}">
                <a16:creationId xmlns:a16="http://schemas.microsoft.com/office/drawing/2014/main" id="{A884A6B3-D862-4560-85D1-E59BD64AE9A4}"/>
              </a:ext>
            </a:extLst>
          </p:cNvPr>
          <p:cNvSpPr/>
          <p:nvPr/>
        </p:nvSpPr>
        <p:spPr>
          <a:xfrm>
            <a:off x="20781538" y="28189386"/>
            <a:ext cx="9192482" cy="3539430"/>
          </a:xfrm>
          <a:prstGeom prst="rect">
            <a:avLst/>
          </a:prstGeom>
        </p:spPr>
        <p:txBody>
          <a:bodyPr wrap="square">
            <a:spAutoFit/>
          </a:bodyPr>
          <a:lstStyle/>
          <a:p>
            <a:pPr marL="457200" lvl="0" indent="-457200" algn="just">
              <a:buFont typeface="Wingdings" panose="05000000000000000000" pitchFamily="2" charset="2"/>
              <a:buChar char="v"/>
            </a:pPr>
            <a:r>
              <a:rPr lang="en-US" sz="2800" dirty="0">
                <a:solidFill>
                  <a:srgbClr val="C00000"/>
                </a:solidFill>
                <a:latin typeface="Times New Roman" panose="02020603050405020304" pitchFamily="18" charset="0"/>
                <a:cs typeface="Times New Roman" panose="02020603050405020304" pitchFamily="18" charset="0"/>
              </a:rPr>
              <a:t> In phase relationship between the AOI, EABH and</a:t>
            </a:r>
          </a:p>
          <a:p>
            <a:pPr lvl="0" algn="just"/>
            <a:r>
              <a:rPr lang="en-US" sz="2800" dirty="0">
                <a:solidFill>
                  <a:srgbClr val="C00000"/>
                </a:solidFill>
                <a:latin typeface="Times New Roman" panose="02020603050405020304" pitchFamily="18" charset="0"/>
                <a:cs typeface="Times New Roman" panose="02020603050405020304" pitchFamily="18" charset="0"/>
              </a:rPr>
              <a:t>precipitation over the Indian region is observed.</a:t>
            </a:r>
          </a:p>
          <a:p>
            <a:pPr marL="457200" indent="-457200" algn="just">
              <a:buFont typeface="Wingdings" panose="05000000000000000000" pitchFamily="2" charset="2"/>
              <a:buChar char="v"/>
            </a:pPr>
            <a:endParaRPr lang="en-US" sz="2800" dirty="0">
              <a:solidFill>
                <a:srgbClr val="C00000"/>
              </a:solidFill>
              <a:latin typeface="Times New Roman" panose="02020603050405020304" pitchFamily="18" charset="0"/>
              <a:cs typeface="Times New Roman" panose="02020603050405020304" pitchFamily="18" charset="0"/>
            </a:endParaRPr>
          </a:p>
          <a:p>
            <a:pPr marL="457200" indent="-457200" algn="just">
              <a:buFont typeface="Wingdings" panose="05000000000000000000" pitchFamily="2" charset="2"/>
              <a:buChar char="v"/>
            </a:pPr>
            <a:r>
              <a:rPr lang="en-US" sz="2800" dirty="0">
                <a:solidFill>
                  <a:srgbClr val="C00000"/>
                </a:solidFill>
                <a:latin typeface="Times New Roman" panose="02020603050405020304" pitchFamily="18" charset="0"/>
                <a:cs typeface="Times New Roman" panose="02020603050405020304" pitchFamily="18" charset="0"/>
              </a:rPr>
              <a:t>  </a:t>
            </a:r>
            <a:r>
              <a:rPr lang="en-IN" sz="2800" dirty="0">
                <a:solidFill>
                  <a:srgbClr val="C00000"/>
                </a:solidFill>
                <a:latin typeface="Times New Roman" panose="02020603050405020304" pitchFamily="18" charset="0"/>
                <a:cs typeface="Times New Roman" panose="02020603050405020304" pitchFamily="18" charset="0"/>
              </a:rPr>
              <a:t>The AO-induced EABH and </a:t>
            </a:r>
            <a:r>
              <a:rPr lang="en-US" sz="2800" dirty="0">
                <a:solidFill>
                  <a:srgbClr val="C00000"/>
                </a:solidFill>
                <a:latin typeface="Times New Roman" panose="02020603050405020304" pitchFamily="18" charset="0"/>
                <a:cs typeface="Times New Roman" panose="02020603050405020304" pitchFamily="18" charset="0"/>
              </a:rPr>
              <a:t>detouring of the sub-tropical westerlies with moisture convergence over central and North India (with VIMT mainly from the Arabian Sea) facilitated the higher than normal precipitation over the region in January 2020.</a:t>
            </a:r>
          </a:p>
        </p:txBody>
      </p:sp>
      <p:sp>
        <p:nvSpPr>
          <p:cNvPr id="73" name="Rectangle 72">
            <a:extLst>
              <a:ext uri="{FF2B5EF4-FFF2-40B4-BE49-F238E27FC236}">
                <a16:creationId xmlns:a16="http://schemas.microsoft.com/office/drawing/2014/main" id="{97FA6E66-2A6D-4806-82DC-3D9AC754E71E}"/>
              </a:ext>
            </a:extLst>
          </p:cNvPr>
          <p:cNvSpPr/>
          <p:nvPr/>
        </p:nvSpPr>
        <p:spPr>
          <a:xfrm>
            <a:off x="10755899" y="15240699"/>
            <a:ext cx="9478178" cy="1015663"/>
          </a:xfrm>
          <a:prstGeom prst="rect">
            <a:avLst/>
          </a:prstGeom>
        </p:spPr>
        <p:txBody>
          <a:bodyPr wrap="square">
            <a:spAutoFit/>
          </a:bodyPr>
          <a:lstStyle/>
          <a:p>
            <a:pPr algn="just"/>
            <a:r>
              <a:rPr lang="en-US" sz="2000" b="1" dirty="0">
                <a:latin typeface="Times New Roman" panose="02020603050405020304" pitchFamily="18" charset="0"/>
                <a:cs typeface="Times New Roman" panose="02020603050405020304" pitchFamily="18" charset="0"/>
              </a:rPr>
              <a:t>Fig. 2 (</a:t>
            </a:r>
            <a:r>
              <a:rPr lang="en-US" sz="2000" dirty="0">
                <a:latin typeface="Times New Roman" panose="02020603050405020304" pitchFamily="18" charset="0"/>
                <a:cs typeface="Times New Roman" panose="02020603050405020304" pitchFamily="18" charset="0"/>
              </a:rPr>
              <a:t>a) Spatial distributions of the geopotential height anomalies (</a:t>
            </a:r>
            <a:r>
              <a:rPr lang="en-US" sz="2000" dirty="0" err="1">
                <a:latin typeface="Times New Roman" panose="02020603050405020304" pitchFamily="18" charset="0"/>
                <a:cs typeface="Times New Roman" panose="02020603050405020304" pitchFamily="18" charset="0"/>
              </a:rPr>
              <a:t>unit:gpm</a:t>
            </a:r>
            <a:r>
              <a:rPr lang="en-US" sz="2000" dirty="0">
                <a:latin typeface="Times New Roman" panose="02020603050405020304" pitchFamily="18" charset="0"/>
                <a:cs typeface="Times New Roman" panose="02020603050405020304" pitchFamily="18" charset="0"/>
              </a:rPr>
              <a:t>) at 500 </a:t>
            </a:r>
            <a:r>
              <a:rPr lang="en-US" sz="2000" dirty="0" err="1">
                <a:latin typeface="Times New Roman" panose="02020603050405020304" pitchFamily="18" charset="0"/>
                <a:cs typeface="Times New Roman" panose="02020603050405020304" pitchFamily="18" charset="0"/>
              </a:rPr>
              <a:t>hPa</a:t>
            </a:r>
            <a:r>
              <a:rPr lang="en-US" sz="2000" dirty="0">
                <a:latin typeface="Times New Roman" panose="02020603050405020304" pitchFamily="18" charset="0"/>
                <a:cs typeface="Times New Roman" panose="02020603050405020304" pitchFamily="18" charset="0"/>
              </a:rPr>
              <a:t> for January 2020 </a:t>
            </a:r>
            <a:r>
              <a:rPr lang="en-US" sz="2000" b="1" dirty="0">
                <a:latin typeface="Times New Roman" panose="02020603050405020304" pitchFamily="18" charset="0"/>
                <a:cs typeface="Times New Roman" panose="02020603050405020304" pitchFamily="18" charset="0"/>
              </a:rPr>
              <a:t>(b) </a:t>
            </a:r>
            <a:r>
              <a:rPr lang="en-US" sz="2000" dirty="0">
                <a:latin typeface="Times New Roman" panose="02020603050405020304" pitchFamily="18" charset="0"/>
                <a:cs typeface="Times New Roman" panose="02020603050405020304" pitchFamily="18" charset="0"/>
              </a:rPr>
              <a:t>Composite anomalies (with respect to 1979–2020) in geopotential height at 500 </a:t>
            </a:r>
            <a:r>
              <a:rPr lang="en-US" sz="2000" dirty="0" err="1">
                <a:latin typeface="Times New Roman" panose="02020603050405020304" pitchFamily="18" charset="0"/>
                <a:cs typeface="Times New Roman" panose="02020603050405020304" pitchFamily="18" charset="0"/>
              </a:rPr>
              <a:t>hPa</a:t>
            </a:r>
            <a:r>
              <a:rPr lang="en-US" sz="2000" dirty="0">
                <a:latin typeface="Times New Roman" panose="02020603050405020304" pitchFamily="18" charset="0"/>
                <a:cs typeface="Times New Roman" panose="02020603050405020304" pitchFamily="18" charset="0"/>
              </a:rPr>
              <a:t> for the</a:t>
            </a:r>
            <a:endParaRPr lang="en-IN" sz="2000" dirty="0">
              <a:latin typeface="Times New Roman" panose="02020603050405020304" pitchFamily="18" charset="0"/>
              <a:cs typeface="Times New Roman" panose="02020603050405020304" pitchFamily="18" charset="0"/>
            </a:endParaRPr>
          </a:p>
        </p:txBody>
      </p:sp>
      <p:sp>
        <p:nvSpPr>
          <p:cNvPr id="74" name="Rectangle 73">
            <a:extLst>
              <a:ext uri="{FF2B5EF4-FFF2-40B4-BE49-F238E27FC236}">
                <a16:creationId xmlns:a16="http://schemas.microsoft.com/office/drawing/2014/main" id="{03AED471-D152-4086-8EF0-79995F280937}"/>
              </a:ext>
            </a:extLst>
          </p:cNvPr>
          <p:cNvSpPr/>
          <p:nvPr/>
        </p:nvSpPr>
        <p:spPr>
          <a:xfrm>
            <a:off x="227008" y="39164533"/>
            <a:ext cx="10305175" cy="3539430"/>
          </a:xfrm>
          <a:prstGeom prst="rect">
            <a:avLst/>
          </a:prstGeom>
        </p:spPr>
        <p:txBody>
          <a:bodyPr wrap="square">
            <a:spAutoFit/>
          </a:bodyPr>
          <a:lstStyle/>
          <a:p>
            <a:pPr marL="285750" indent="-285750" algn="just">
              <a:buFont typeface="Wingdings" panose="05000000000000000000" pitchFamily="2" charset="2"/>
              <a:buChar char="v"/>
            </a:pPr>
            <a:r>
              <a:rPr lang="en-US" sz="2800" dirty="0">
                <a:solidFill>
                  <a:srgbClr val="C00000"/>
                </a:solidFill>
                <a:latin typeface="Times New Roman" panose="02020603050405020304" pitchFamily="18" charset="0"/>
                <a:cs typeface="Times New Roman" panose="02020603050405020304" pitchFamily="18" charset="0"/>
              </a:rPr>
              <a:t>Higher than normal precipitation with hailstorm/thunderstorm events was reported at various places in the central and northern Indian region in January 2020 (Fig. 1b).</a:t>
            </a:r>
          </a:p>
          <a:p>
            <a:pPr marL="285750" indent="-285750" algn="just">
              <a:buFont typeface="Wingdings" panose="05000000000000000000" pitchFamily="2" charset="2"/>
              <a:buChar char="v"/>
            </a:pPr>
            <a:endParaRPr lang="en-US" sz="2800" dirty="0">
              <a:solidFill>
                <a:srgbClr val="C00000"/>
              </a:solidFill>
              <a:latin typeface="Times New Roman" panose="02020603050405020304" pitchFamily="18" charset="0"/>
              <a:cs typeface="Times New Roman" panose="02020603050405020304" pitchFamily="18" charset="0"/>
            </a:endParaRPr>
          </a:p>
          <a:p>
            <a:pPr marL="277949" lvl="0" indent="-277949" algn="just">
              <a:buFont typeface="Wingdings" panose="05000000000000000000" pitchFamily="2" charset="2"/>
              <a:buChar char="v"/>
            </a:pPr>
            <a:r>
              <a:rPr lang="en-US" sz="2800" dirty="0">
                <a:solidFill>
                  <a:srgbClr val="00B050"/>
                </a:solidFill>
                <a:latin typeface="Times New Roman" panose="02020603050405020304" pitchFamily="18" charset="0"/>
                <a:cs typeface="Times New Roman" panose="02020603050405020304" pitchFamily="18" charset="0"/>
              </a:rPr>
              <a:t>  The polar vortex was abnormally strong in January 2020 with an AOI of 2.413 (source: https:// www. </a:t>
            </a:r>
            <a:r>
              <a:rPr lang="en-US" sz="2800" dirty="0" err="1">
                <a:solidFill>
                  <a:srgbClr val="00B050"/>
                </a:solidFill>
                <a:latin typeface="Times New Roman" panose="02020603050405020304" pitchFamily="18" charset="0"/>
                <a:cs typeface="Times New Roman" panose="02020603050405020304" pitchFamily="18" charset="0"/>
              </a:rPr>
              <a:t>ncdc</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noaa</a:t>
            </a:r>
            <a:r>
              <a:rPr lang="en-US" sz="2800" dirty="0">
                <a:solidFill>
                  <a:srgbClr val="00B050"/>
                </a:solidFill>
                <a:latin typeface="Times New Roman" panose="02020603050405020304" pitchFamily="18" charset="0"/>
                <a:cs typeface="Times New Roman" panose="02020603050405020304" pitchFamily="18" charset="0"/>
              </a:rPr>
              <a:t>. gov/</a:t>
            </a:r>
            <a:r>
              <a:rPr lang="en-US" sz="2800" dirty="0" err="1">
                <a:solidFill>
                  <a:srgbClr val="00B050"/>
                </a:solidFill>
                <a:latin typeface="Times New Roman" panose="02020603050405020304" pitchFamily="18" charset="0"/>
                <a:cs typeface="Times New Roman" panose="02020603050405020304" pitchFamily="18" charset="0"/>
              </a:rPr>
              <a:t>telec</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onnect</a:t>
            </a:r>
            <a:r>
              <a:rPr lang="en-US" sz="2800" dirty="0">
                <a:solidFill>
                  <a:srgbClr val="00B050"/>
                </a:solidFill>
                <a:latin typeface="Times New Roman" panose="02020603050405020304" pitchFamily="18" charset="0"/>
                <a:cs typeface="Times New Roman" panose="02020603050405020304" pitchFamily="18" charset="0"/>
              </a:rPr>
              <a:t> ions/ </a:t>
            </a:r>
            <a:r>
              <a:rPr lang="en-US" sz="2800" dirty="0" err="1">
                <a:solidFill>
                  <a:srgbClr val="00B050"/>
                </a:solidFill>
                <a:latin typeface="Times New Roman" panose="02020603050405020304" pitchFamily="18" charset="0"/>
                <a:cs typeface="Times New Roman" panose="02020603050405020304" pitchFamily="18" charset="0"/>
              </a:rPr>
              <a:t>ao</a:t>
            </a:r>
            <a:r>
              <a:rPr lang="en-US" sz="2800" dirty="0">
                <a:solidFill>
                  <a:srgbClr val="00B050"/>
                </a:solidFill>
                <a:latin typeface="Times New Roman" panose="02020603050405020304" pitchFamily="18" charset="0"/>
                <a:cs typeface="Times New Roman" panose="02020603050405020304" pitchFamily="18" charset="0"/>
              </a:rPr>
              <a:t>/).</a:t>
            </a:r>
          </a:p>
          <a:p>
            <a:pPr marL="285750" indent="-285750" algn="just">
              <a:buFont typeface="Wingdings" panose="05000000000000000000" pitchFamily="2" charset="2"/>
              <a:buChar char="v"/>
            </a:pPr>
            <a:endParaRPr lang="en-US" sz="2800" dirty="0">
              <a:solidFill>
                <a:srgbClr val="C00000"/>
              </a:solidFill>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FECCD75C-37C4-465A-A737-312D6042D6E6}"/>
              </a:ext>
            </a:extLst>
          </p:cNvPr>
          <p:cNvPicPr>
            <a:picLocks noChangeAspect="1"/>
          </p:cNvPicPr>
          <p:nvPr/>
        </p:nvPicPr>
        <p:blipFill>
          <a:blip r:embed="rId10"/>
          <a:stretch>
            <a:fillRect/>
          </a:stretch>
        </p:blipFill>
        <p:spPr>
          <a:xfrm>
            <a:off x="11214710" y="30710547"/>
            <a:ext cx="8439534" cy="8684045"/>
          </a:xfrm>
          <a:prstGeom prst="rect">
            <a:avLst/>
          </a:prstGeom>
        </p:spPr>
      </p:pic>
      <p:sp>
        <p:nvSpPr>
          <p:cNvPr id="34" name="Rectangle 33">
            <a:extLst>
              <a:ext uri="{FF2B5EF4-FFF2-40B4-BE49-F238E27FC236}">
                <a16:creationId xmlns:a16="http://schemas.microsoft.com/office/drawing/2014/main" id="{BFDD1BDC-B3DF-4673-8F15-72328D30963B}"/>
              </a:ext>
            </a:extLst>
          </p:cNvPr>
          <p:cNvSpPr/>
          <p:nvPr/>
        </p:nvSpPr>
        <p:spPr>
          <a:xfrm>
            <a:off x="10865260" y="39546036"/>
            <a:ext cx="9078847" cy="1015663"/>
          </a:xfrm>
          <a:prstGeom prst="rect">
            <a:avLst/>
          </a:prstGeom>
        </p:spPr>
        <p:txBody>
          <a:bodyPr wrap="square">
            <a:spAutoFit/>
          </a:bodyPr>
          <a:lstStyle/>
          <a:p>
            <a:pPr algn="just"/>
            <a:r>
              <a:rPr lang="en-US" sz="2000" b="1" dirty="0">
                <a:latin typeface="Times New Roman" panose="02020603050405020304" pitchFamily="18" charset="0"/>
                <a:cs typeface="Times New Roman" panose="02020603050405020304" pitchFamily="18" charset="0"/>
              </a:rPr>
              <a:t>Fig. 4. </a:t>
            </a:r>
            <a:r>
              <a:rPr lang="en-US" sz="2000" dirty="0">
                <a:latin typeface="Times New Roman" panose="02020603050405020304" pitchFamily="18" charset="0"/>
                <a:cs typeface="Times New Roman" panose="02020603050405020304" pitchFamily="18" charset="0"/>
              </a:rPr>
              <a:t>Mean anomalies with respect to 1979–2020 for the month of January-2020 for variables relative vorticity (shaded, unit: S</a:t>
            </a:r>
            <a:r>
              <a:rPr lang="en-US" sz="2000" baseline="30000" dirty="0">
                <a:latin typeface="Times New Roman" panose="02020603050405020304" pitchFamily="18" charset="0"/>
                <a:cs typeface="Times New Roman" panose="02020603050405020304" pitchFamily="18" charset="0"/>
              </a:rPr>
              <a:t>–1</a:t>
            </a:r>
            <a:r>
              <a:rPr lang="en-US" sz="2000" dirty="0">
                <a:latin typeface="Times New Roman" panose="02020603050405020304" pitchFamily="18" charset="0"/>
                <a:cs typeface="Times New Roman" panose="02020603050405020304" pitchFamily="18" charset="0"/>
              </a:rPr>
              <a:t>), geopotential height (contours, unit: </a:t>
            </a:r>
            <a:r>
              <a:rPr lang="en-US" sz="2000" dirty="0" err="1">
                <a:latin typeface="Times New Roman" panose="02020603050405020304" pitchFamily="18" charset="0"/>
                <a:cs typeface="Times New Roman" panose="02020603050405020304" pitchFamily="18" charset="0"/>
              </a:rPr>
              <a:t>gpm</a:t>
            </a:r>
            <a:r>
              <a:rPr lang="en-US" sz="2000" dirty="0">
                <a:latin typeface="Times New Roman" panose="02020603050405020304" pitchFamily="18" charset="0"/>
                <a:cs typeface="Times New Roman" panose="02020603050405020304" pitchFamily="18" charset="0"/>
              </a:rPr>
              <a:t>) and wind (barbs, unit: knots) for a 850 </a:t>
            </a:r>
            <a:r>
              <a:rPr lang="en-US" sz="2000" dirty="0" err="1">
                <a:latin typeface="Times New Roman" panose="02020603050405020304" pitchFamily="18" charset="0"/>
                <a:cs typeface="Times New Roman" panose="02020603050405020304" pitchFamily="18" charset="0"/>
              </a:rPr>
              <a:t>hPa</a:t>
            </a:r>
            <a:r>
              <a:rPr lang="en-US" sz="2000" dirty="0">
                <a:latin typeface="Times New Roman" panose="02020603050405020304" pitchFamily="18" charset="0"/>
                <a:cs typeface="Times New Roman" panose="02020603050405020304" pitchFamily="18" charset="0"/>
              </a:rPr>
              <a:t> (b) 500 </a:t>
            </a:r>
            <a:r>
              <a:rPr lang="en-US" sz="2000" dirty="0" err="1">
                <a:latin typeface="Times New Roman" panose="02020603050405020304" pitchFamily="18" charset="0"/>
                <a:cs typeface="Times New Roman" panose="02020603050405020304" pitchFamily="18" charset="0"/>
              </a:rPr>
              <a:t>hPa</a:t>
            </a:r>
            <a:r>
              <a:rPr lang="en-US" sz="2000" dirty="0">
                <a:latin typeface="Times New Roman" panose="02020603050405020304" pitchFamily="18" charset="0"/>
                <a:cs typeface="Times New Roman" panose="02020603050405020304" pitchFamily="18" charset="0"/>
              </a:rPr>
              <a:t> and (c) 200 </a:t>
            </a:r>
            <a:r>
              <a:rPr lang="en-US" sz="2000" dirty="0" err="1">
                <a:latin typeface="Times New Roman" panose="02020603050405020304" pitchFamily="18" charset="0"/>
                <a:cs typeface="Times New Roman" panose="02020603050405020304" pitchFamily="18" charset="0"/>
              </a:rPr>
              <a:t>hPa</a:t>
            </a:r>
            <a:endParaRPr lang="en-IN" sz="2000" dirty="0">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D7B8437D-0172-4C56-ABC3-9EE9C757109E}"/>
              </a:ext>
            </a:extLst>
          </p:cNvPr>
          <p:cNvSpPr/>
          <p:nvPr/>
        </p:nvSpPr>
        <p:spPr>
          <a:xfrm>
            <a:off x="20627630" y="7749505"/>
            <a:ext cx="9321308" cy="2677656"/>
          </a:xfrm>
          <a:prstGeom prst="rect">
            <a:avLst/>
          </a:prstGeom>
        </p:spPr>
        <p:txBody>
          <a:bodyPr wrap="square">
            <a:spAutoFit/>
          </a:bodyPr>
          <a:lstStyle/>
          <a:p>
            <a:pPr marL="457200" lvl="0" indent="-457200" algn="just">
              <a:buFont typeface="Wingdings" panose="05000000000000000000" pitchFamily="2" charset="2"/>
              <a:buChar char="v"/>
            </a:pPr>
            <a:r>
              <a:rPr lang="en-IN" sz="2800" dirty="0">
                <a:solidFill>
                  <a:srgbClr val="00B0F0"/>
                </a:solidFill>
                <a:latin typeface="Times New Roman" panose="02020603050405020304" pitchFamily="18" charset="0"/>
                <a:cs typeface="Times New Roman" panose="02020603050405020304" pitchFamily="18" charset="0"/>
              </a:rPr>
              <a:t>The moisture convergence along </a:t>
            </a:r>
            <a:r>
              <a:rPr lang="en-US" sz="2800" dirty="0">
                <a:solidFill>
                  <a:srgbClr val="00B0F0"/>
                </a:solidFill>
                <a:latin typeface="Times New Roman" panose="02020603050405020304" pitchFamily="18" charset="0"/>
                <a:cs typeface="Times New Roman" panose="02020603050405020304" pitchFamily="18" charset="0"/>
              </a:rPr>
              <a:t>the region of the trough and the significant moisture transport from the Atlantic Ocean, Arabian Sea and Bay of Bengal resulted in the convection along the trough [corroborated with the negative OLR anomalies (Fig. 5d) and positive PV </a:t>
            </a:r>
            <a:r>
              <a:rPr lang="en-IN" sz="2800" dirty="0">
                <a:solidFill>
                  <a:srgbClr val="00B0F0"/>
                </a:solidFill>
                <a:latin typeface="Times New Roman" panose="02020603050405020304" pitchFamily="18" charset="0"/>
                <a:cs typeface="Times New Roman" panose="02020603050405020304" pitchFamily="18" charset="0"/>
              </a:rPr>
              <a:t>anomalies (Fig. 5b)].</a:t>
            </a:r>
          </a:p>
        </p:txBody>
      </p:sp>
      <p:sp>
        <p:nvSpPr>
          <p:cNvPr id="36" name="Text Placeholder 28">
            <a:extLst>
              <a:ext uri="{FF2B5EF4-FFF2-40B4-BE49-F238E27FC236}">
                <a16:creationId xmlns:a16="http://schemas.microsoft.com/office/drawing/2014/main" id="{75211C62-8F67-4336-BD60-741AC8AD6D07}"/>
              </a:ext>
            </a:extLst>
          </p:cNvPr>
          <p:cNvSpPr txBox="1">
            <a:spLocks/>
          </p:cNvSpPr>
          <p:nvPr/>
        </p:nvSpPr>
        <p:spPr>
          <a:xfrm>
            <a:off x="20594807" y="31920942"/>
            <a:ext cx="9411914" cy="5142000"/>
          </a:xfrm>
          <a:prstGeom prst="rect">
            <a:avLst/>
          </a:prstGeom>
          <a:ln>
            <a:solidFill>
              <a:srgbClr val="0070C0"/>
            </a:solidFill>
          </a:ln>
        </p:spPr>
        <p:txBody>
          <a:bodyPr vert="horz" lIns="102713" tIns="51358" rIns="102713" bIns="51358"/>
          <a:lstStyle>
            <a:lvl1pPr marL="626043" indent="-626043" algn="l" defTabSz="1669449" rtl="0" eaLnBrk="1" latinLnBrk="0" hangingPunct="1">
              <a:spcBef>
                <a:spcPct val="20000"/>
              </a:spcBef>
              <a:buFont typeface="Arial" pitchFamily="34" charset="0"/>
              <a:buChar char="•"/>
              <a:defRPr sz="1361" kern="1200">
                <a:solidFill>
                  <a:schemeClr val="tx1"/>
                </a:solidFill>
                <a:latin typeface="+mn-lt"/>
                <a:ea typeface="+mn-ea"/>
                <a:cs typeface="+mn-cs"/>
              </a:defRPr>
            </a:lvl1pPr>
            <a:lvl2pPr marL="1356428" indent="-521703" algn="l" defTabSz="1669449" rtl="0" eaLnBrk="1" latinLnBrk="0" hangingPunct="1">
              <a:spcBef>
                <a:spcPct val="20000"/>
              </a:spcBef>
              <a:buFont typeface="Arial" pitchFamily="34" charset="0"/>
              <a:buChar char="–"/>
              <a:defRPr sz="1361" kern="1200">
                <a:solidFill>
                  <a:schemeClr val="tx1"/>
                </a:solidFill>
                <a:latin typeface="+mn-lt"/>
                <a:ea typeface="+mn-ea"/>
                <a:cs typeface="+mn-cs"/>
              </a:defRPr>
            </a:lvl2pPr>
            <a:lvl3pPr marL="2086812" indent="-417362" algn="l" defTabSz="1669449" rtl="0" eaLnBrk="1" latinLnBrk="0" hangingPunct="1">
              <a:spcBef>
                <a:spcPct val="20000"/>
              </a:spcBef>
              <a:buFont typeface="Arial" pitchFamily="34" charset="0"/>
              <a:buChar char="•"/>
              <a:defRPr sz="1361" kern="1200">
                <a:solidFill>
                  <a:schemeClr val="tx1"/>
                </a:solidFill>
                <a:latin typeface="+mn-lt"/>
                <a:ea typeface="+mn-ea"/>
                <a:cs typeface="+mn-cs"/>
              </a:defRPr>
            </a:lvl3pPr>
            <a:lvl4pPr marL="2921537" indent="-417362" algn="l" defTabSz="1669449" rtl="0" eaLnBrk="1" latinLnBrk="0" hangingPunct="1">
              <a:spcBef>
                <a:spcPct val="20000"/>
              </a:spcBef>
              <a:buFont typeface="Arial" pitchFamily="34" charset="0"/>
              <a:buChar char="–"/>
              <a:defRPr sz="1361" kern="1200">
                <a:solidFill>
                  <a:schemeClr val="tx1"/>
                </a:solidFill>
                <a:latin typeface="+mn-lt"/>
                <a:ea typeface="+mn-ea"/>
                <a:cs typeface="+mn-cs"/>
              </a:defRPr>
            </a:lvl4pPr>
            <a:lvl5pPr marL="3756261" indent="-417362" algn="l" defTabSz="1669449" rtl="0" eaLnBrk="1" latinLnBrk="0" hangingPunct="1">
              <a:spcBef>
                <a:spcPct val="20000"/>
              </a:spcBef>
              <a:buFont typeface="Arial" pitchFamily="34" charset="0"/>
              <a:buChar char="»"/>
              <a:defRPr sz="1361" kern="1200">
                <a:solidFill>
                  <a:schemeClr val="tx1"/>
                </a:solidFill>
                <a:latin typeface="+mn-lt"/>
                <a:ea typeface="+mn-ea"/>
                <a:cs typeface="+mn-cs"/>
              </a:defRPr>
            </a:lvl5pPr>
            <a:lvl6pPr marL="4590985"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6pPr>
            <a:lvl7pPr marL="5425709"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7pPr>
            <a:lvl8pPr marL="6260435"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8pPr>
            <a:lvl9pPr marL="7095159"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9pPr>
          </a:lstStyle>
          <a:p>
            <a:pPr marL="479556" indent="-479556" algn="just" defTabSz="1551049"/>
            <a:endParaRPr lang="en-IN" sz="2529" dirty="0">
              <a:solidFill>
                <a:sysClr val="windowText" lastClr="000000"/>
              </a:solidFill>
              <a:latin typeface="Arial"/>
            </a:endParaRPr>
          </a:p>
          <a:p>
            <a:pPr marL="581643" indent="-581643" defTabSz="1551049">
              <a:buNone/>
            </a:pPr>
            <a:endParaRPr lang="en-US" sz="2529" dirty="0">
              <a:solidFill>
                <a:sysClr val="windowText" lastClr="000000"/>
              </a:solidFill>
              <a:latin typeface="Arial"/>
            </a:endParaRPr>
          </a:p>
        </p:txBody>
      </p:sp>
      <p:sp>
        <p:nvSpPr>
          <p:cNvPr id="6" name="Rectangle 5">
            <a:extLst>
              <a:ext uri="{FF2B5EF4-FFF2-40B4-BE49-F238E27FC236}">
                <a16:creationId xmlns:a16="http://schemas.microsoft.com/office/drawing/2014/main" id="{25569149-128E-4826-933E-5D69F6D6954C}"/>
              </a:ext>
            </a:extLst>
          </p:cNvPr>
          <p:cNvSpPr/>
          <p:nvPr/>
        </p:nvSpPr>
        <p:spPr>
          <a:xfrm>
            <a:off x="20781538" y="32230850"/>
            <a:ext cx="9129321" cy="4832092"/>
          </a:xfrm>
          <a:prstGeom prst="rect">
            <a:avLst/>
          </a:prstGeom>
        </p:spPr>
        <p:txBody>
          <a:bodyPr wrap="square">
            <a:spAutoFit/>
          </a:bodyPr>
          <a:lstStyle/>
          <a:p>
            <a:pPr algn="just"/>
            <a:r>
              <a:rPr lang="en-IN" sz="2800" dirty="0">
                <a:solidFill>
                  <a:srgbClr val="222222"/>
                </a:solidFill>
                <a:latin typeface="Times New Roman" panose="02020603050405020304" pitchFamily="18" charset="0"/>
                <a:cs typeface="Times New Roman" panose="02020603050405020304" pitchFamily="18" charset="0"/>
              </a:rPr>
              <a:t>For Further details please read: </a:t>
            </a:r>
          </a:p>
          <a:p>
            <a:pPr algn="just"/>
            <a:endParaRPr lang="en-IN" sz="2800" dirty="0">
              <a:solidFill>
                <a:srgbClr val="222222"/>
              </a:solidFill>
              <a:latin typeface="Times New Roman" panose="02020603050405020304" pitchFamily="18" charset="0"/>
              <a:cs typeface="Times New Roman" panose="02020603050405020304" pitchFamily="18" charset="0"/>
            </a:endParaRPr>
          </a:p>
          <a:p>
            <a:pPr algn="just"/>
            <a:r>
              <a:rPr lang="en-IN" sz="2800" dirty="0">
                <a:solidFill>
                  <a:srgbClr val="222222"/>
                </a:solidFill>
                <a:latin typeface="Times New Roman" panose="02020603050405020304" pitchFamily="18" charset="0"/>
                <a:cs typeface="Times New Roman" panose="02020603050405020304" pitchFamily="18" charset="0"/>
              </a:rPr>
              <a:t>Sanap, S. D., Mohapatra, M., </a:t>
            </a:r>
            <a:r>
              <a:rPr lang="en-IN" sz="2800" dirty="0" err="1">
                <a:solidFill>
                  <a:srgbClr val="222222"/>
                </a:solidFill>
                <a:latin typeface="Times New Roman" panose="02020603050405020304" pitchFamily="18" charset="0"/>
                <a:cs typeface="Times New Roman" panose="02020603050405020304" pitchFamily="18" charset="0"/>
              </a:rPr>
              <a:t>Pattanaik</a:t>
            </a:r>
            <a:r>
              <a:rPr lang="en-IN" sz="2800" dirty="0">
                <a:solidFill>
                  <a:srgbClr val="222222"/>
                </a:solidFill>
                <a:latin typeface="Times New Roman" panose="02020603050405020304" pitchFamily="18" charset="0"/>
                <a:cs typeface="Times New Roman" panose="02020603050405020304" pitchFamily="18" charset="0"/>
              </a:rPr>
              <a:t>, D. R., Devi, S. S., Kumar, S., &amp; </a:t>
            </a:r>
            <a:r>
              <a:rPr lang="en-IN" sz="2800" dirty="0" err="1">
                <a:solidFill>
                  <a:srgbClr val="222222"/>
                </a:solidFill>
                <a:latin typeface="Times New Roman" panose="02020603050405020304" pitchFamily="18" charset="0"/>
                <a:cs typeface="Times New Roman" panose="02020603050405020304" pitchFamily="18" charset="0"/>
              </a:rPr>
              <a:t>Kashyapi</a:t>
            </a:r>
            <a:r>
              <a:rPr lang="en-IN" sz="2800" dirty="0">
                <a:solidFill>
                  <a:srgbClr val="222222"/>
                </a:solidFill>
                <a:latin typeface="Times New Roman" panose="02020603050405020304" pitchFamily="18" charset="0"/>
                <a:cs typeface="Times New Roman" panose="02020603050405020304" pitchFamily="18" charset="0"/>
              </a:rPr>
              <a:t>, A. (2024). Arctic–midlatitude–tropics interactions in January 2020: linkages to precipitation extremes over Indian region. </a:t>
            </a:r>
            <a:r>
              <a:rPr lang="en-IN" sz="2800" i="1" dirty="0">
                <a:solidFill>
                  <a:srgbClr val="222222"/>
                </a:solidFill>
                <a:latin typeface="Times New Roman" panose="02020603050405020304" pitchFamily="18" charset="0"/>
                <a:cs typeface="Times New Roman" panose="02020603050405020304" pitchFamily="18" charset="0"/>
              </a:rPr>
              <a:t>Meteorology and Atmospheric Physics</a:t>
            </a:r>
            <a:r>
              <a:rPr lang="en-IN" sz="2800" dirty="0">
                <a:solidFill>
                  <a:srgbClr val="222222"/>
                </a:solidFill>
                <a:latin typeface="Times New Roman" panose="02020603050405020304" pitchFamily="18" charset="0"/>
                <a:cs typeface="Times New Roman" panose="02020603050405020304" pitchFamily="18" charset="0"/>
              </a:rPr>
              <a:t>, </a:t>
            </a:r>
            <a:r>
              <a:rPr lang="en-IN" sz="2800" i="1" dirty="0">
                <a:solidFill>
                  <a:srgbClr val="222222"/>
                </a:solidFill>
                <a:latin typeface="Times New Roman" panose="02020603050405020304" pitchFamily="18" charset="0"/>
                <a:cs typeface="Times New Roman" panose="02020603050405020304" pitchFamily="18" charset="0"/>
              </a:rPr>
              <a:t>136</a:t>
            </a:r>
            <a:r>
              <a:rPr lang="en-IN" sz="2800" dirty="0">
                <a:solidFill>
                  <a:srgbClr val="222222"/>
                </a:solidFill>
                <a:latin typeface="Times New Roman" panose="02020603050405020304" pitchFamily="18" charset="0"/>
                <a:cs typeface="Times New Roman" panose="02020603050405020304" pitchFamily="18" charset="0"/>
              </a:rPr>
              <a:t>(1), 2.</a:t>
            </a:r>
          </a:p>
          <a:p>
            <a:pPr algn="just"/>
            <a:endParaRPr lang="en-IN" sz="2800" dirty="0">
              <a:solidFill>
                <a:srgbClr val="222222"/>
              </a:solidFill>
              <a:latin typeface="Times New Roman" panose="02020603050405020304" pitchFamily="18" charset="0"/>
              <a:cs typeface="Times New Roman" panose="02020603050405020304" pitchFamily="18" charset="0"/>
            </a:endParaRPr>
          </a:p>
          <a:p>
            <a:pPr algn="just"/>
            <a:r>
              <a:rPr lang="en-US" sz="2800" dirty="0">
                <a:solidFill>
                  <a:srgbClr val="222222"/>
                </a:solidFill>
                <a:latin typeface="Times New Roman" panose="02020603050405020304" pitchFamily="18" charset="0"/>
                <a:cs typeface="Times New Roman" panose="02020603050405020304" pitchFamily="18" charset="0"/>
              </a:rPr>
              <a:t>Sanap, S. D. (2023). Dynamical linkages between Arctic Oscillations and winter precipitation patterns over the Indian Region. </a:t>
            </a:r>
            <a:r>
              <a:rPr lang="en-US" sz="2800" i="1" dirty="0">
                <a:solidFill>
                  <a:srgbClr val="222222"/>
                </a:solidFill>
                <a:latin typeface="Times New Roman" panose="02020603050405020304" pitchFamily="18" charset="0"/>
                <a:cs typeface="Times New Roman" panose="02020603050405020304" pitchFamily="18" charset="0"/>
              </a:rPr>
              <a:t>Global and Planetary Change</a:t>
            </a:r>
            <a:r>
              <a:rPr lang="en-US" sz="2800" dirty="0">
                <a:solidFill>
                  <a:srgbClr val="222222"/>
                </a:solidFill>
                <a:latin typeface="Times New Roman" panose="02020603050405020304" pitchFamily="18" charset="0"/>
                <a:cs typeface="Times New Roman" panose="02020603050405020304" pitchFamily="18" charset="0"/>
              </a:rPr>
              <a:t>, </a:t>
            </a:r>
            <a:r>
              <a:rPr lang="en-US" sz="2800" i="1" dirty="0">
                <a:solidFill>
                  <a:srgbClr val="222222"/>
                </a:solidFill>
                <a:latin typeface="Times New Roman" panose="02020603050405020304" pitchFamily="18" charset="0"/>
                <a:cs typeface="Times New Roman" panose="02020603050405020304" pitchFamily="18" charset="0"/>
              </a:rPr>
              <a:t>231</a:t>
            </a:r>
            <a:r>
              <a:rPr lang="en-US" sz="2800" dirty="0">
                <a:solidFill>
                  <a:srgbClr val="222222"/>
                </a:solidFill>
                <a:latin typeface="Times New Roman" panose="02020603050405020304" pitchFamily="18" charset="0"/>
                <a:cs typeface="Times New Roman" panose="02020603050405020304" pitchFamily="18" charset="0"/>
              </a:rPr>
              <a:t>, 104293.</a:t>
            </a:r>
            <a:endParaRPr lang="en-IN" sz="2800" dirty="0">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CB8BFB8B-3333-4212-801E-CADED638711C}"/>
              </a:ext>
            </a:extLst>
          </p:cNvPr>
          <p:cNvSpPr/>
          <p:nvPr/>
        </p:nvSpPr>
        <p:spPr>
          <a:xfrm>
            <a:off x="20568543" y="37392870"/>
            <a:ext cx="9444737" cy="304698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n-US" sz="2400" dirty="0">
                <a:latin typeface="Times New Roman" panose="02020603050405020304" pitchFamily="18" charset="0"/>
                <a:cs typeface="Times New Roman" panose="02020603050405020304" pitchFamily="18" charset="0"/>
              </a:rPr>
              <a:t>Acknowledgements</a:t>
            </a:r>
          </a:p>
          <a:p>
            <a:pPr algn="just"/>
            <a:r>
              <a:rPr lang="en-US" sz="2400" dirty="0">
                <a:latin typeface="Times New Roman" panose="02020603050405020304" pitchFamily="18" charset="0"/>
                <a:cs typeface="Times New Roman" panose="02020603050405020304" pitchFamily="18" charset="0"/>
              </a:rPr>
              <a:t>The author expresses gratitude to Dr. M. Mohapatra, Director General of Meteorology at the India Meteorological Department, Ministry of Earth Sciences, for infrastructure support and guidance. The European Centre for Medium-Range Weather Forecasting is acknowledged for ERA-5 reanalysis products, the Climate Prediction Centre for the AOI, and thanks are extended to the India Meteorological Department for providing precipitation data.</a:t>
            </a:r>
          </a:p>
        </p:txBody>
      </p:sp>
      <p:sp>
        <p:nvSpPr>
          <p:cNvPr id="39" name="Text Placeholder 20">
            <a:extLst>
              <a:ext uri="{FF2B5EF4-FFF2-40B4-BE49-F238E27FC236}">
                <a16:creationId xmlns:a16="http://schemas.microsoft.com/office/drawing/2014/main" id="{87FCDEA4-EEE7-4894-8484-CC3F9D2D9F33}"/>
              </a:ext>
            </a:extLst>
          </p:cNvPr>
          <p:cNvSpPr txBox="1">
            <a:spLocks/>
          </p:cNvSpPr>
          <p:nvPr/>
        </p:nvSpPr>
        <p:spPr>
          <a:xfrm>
            <a:off x="20558207" y="40596832"/>
            <a:ext cx="9466868" cy="1689836"/>
          </a:xfrm>
          <a:prstGeom prst="rect">
            <a:avLst/>
          </a:prstGeom>
          <a:ln>
            <a:solidFill>
              <a:srgbClr val="0070C0"/>
            </a:solidFill>
          </a:ln>
        </p:spPr>
        <p:txBody>
          <a:bodyPr vert="horz" lIns="71543" tIns="35773" rIns="71543" bIns="35773" anchor="ctr"/>
          <a:lstStyle>
            <a:lvl1pPr marL="0" indent="0" algn="l" defTabSz="1746547" rtl="0" eaLnBrk="1" latinLnBrk="0" hangingPunct="1">
              <a:spcBef>
                <a:spcPct val="20000"/>
              </a:spcBef>
              <a:buFont typeface="Arial" pitchFamily="34" charset="0"/>
              <a:buNone/>
              <a:defRPr sz="1400" kern="1200" baseline="0">
                <a:solidFill>
                  <a:schemeClr val="tx1"/>
                </a:solidFill>
                <a:latin typeface="+mn-lt"/>
                <a:ea typeface="+mn-ea"/>
                <a:cs typeface="+mn-cs"/>
              </a:defRPr>
            </a:lvl1pPr>
            <a:lvl2pPr marL="198654" indent="0" algn="l" defTabSz="1746547" rtl="0" eaLnBrk="1" latinLnBrk="0" hangingPunct="1">
              <a:spcBef>
                <a:spcPct val="20000"/>
              </a:spcBef>
              <a:buFont typeface="Arial" pitchFamily="34" charset="0"/>
              <a:buNone/>
              <a:defRPr sz="1400" kern="1200" baseline="0">
                <a:solidFill>
                  <a:schemeClr val="tx1"/>
                </a:solidFill>
                <a:latin typeface="+mn-lt"/>
                <a:ea typeface="+mn-ea"/>
                <a:cs typeface="+mn-cs"/>
              </a:defRPr>
            </a:lvl2pPr>
            <a:lvl3pPr marL="386424" indent="0" algn="l" defTabSz="1746547" rtl="0" eaLnBrk="1" latinLnBrk="0" hangingPunct="1">
              <a:spcBef>
                <a:spcPct val="20000"/>
              </a:spcBef>
              <a:buFont typeface="Arial" pitchFamily="34" charset="0"/>
              <a:buNone/>
              <a:defRPr sz="1400" kern="1200" baseline="0">
                <a:solidFill>
                  <a:schemeClr val="tx1"/>
                </a:solidFill>
                <a:latin typeface="+mn-lt"/>
                <a:ea typeface="+mn-ea"/>
                <a:cs typeface="+mn-cs"/>
              </a:defRPr>
            </a:lvl3pPr>
            <a:lvl4pPr marL="3056458" indent="-436637" algn="l" defTabSz="1746547"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3929732" indent="-436637" algn="l" defTabSz="1746547"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4803005" indent="-436637" algn="l" defTabSz="1746547" rtl="0" eaLnBrk="1" latinLnBrk="0" hangingPunct="1">
              <a:spcBef>
                <a:spcPct val="20000"/>
              </a:spcBef>
              <a:buFont typeface="Arial" pitchFamily="34" charset="0"/>
              <a:buChar char="•"/>
              <a:defRPr sz="3900" kern="1200">
                <a:solidFill>
                  <a:schemeClr val="tx1"/>
                </a:solidFill>
                <a:latin typeface="+mn-lt"/>
                <a:ea typeface="+mn-ea"/>
                <a:cs typeface="+mn-cs"/>
              </a:defRPr>
            </a:lvl6pPr>
            <a:lvl7pPr marL="5676278" indent="-436637" algn="l" defTabSz="1746547" rtl="0" eaLnBrk="1" latinLnBrk="0" hangingPunct="1">
              <a:spcBef>
                <a:spcPct val="20000"/>
              </a:spcBef>
              <a:buFont typeface="Arial" pitchFamily="34" charset="0"/>
              <a:buChar char="•"/>
              <a:defRPr sz="3900" kern="1200">
                <a:solidFill>
                  <a:schemeClr val="tx1"/>
                </a:solidFill>
                <a:latin typeface="+mn-lt"/>
                <a:ea typeface="+mn-ea"/>
                <a:cs typeface="+mn-cs"/>
              </a:defRPr>
            </a:lvl7pPr>
            <a:lvl8pPr marL="6549553" indent="-436637" algn="l" defTabSz="1746547" rtl="0" eaLnBrk="1" latinLnBrk="0" hangingPunct="1">
              <a:spcBef>
                <a:spcPct val="20000"/>
              </a:spcBef>
              <a:buFont typeface="Arial" pitchFamily="34" charset="0"/>
              <a:buChar char="•"/>
              <a:defRPr sz="3900" kern="1200">
                <a:solidFill>
                  <a:schemeClr val="tx1"/>
                </a:solidFill>
                <a:latin typeface="+mn-lt"/>
                <a:ea typeface="+mn-ea"/>
                <a:cs typeface="+mn-cs"/>
              </a:defRPr>
            </a:lvl8pPr>
            <a:lvl9pPr marL="7422826" indent="-436637" algn="l" defTabSz="1746547" rtl="0" eaLnBrk="1" latinLnBrk="0" hangingPunct="1">
              <a:spcBef>
                <a:spcPct val="20000"/>
              </a:spcBef>
              <a:buFont typeface="Arial" pitchFamily="34" charset="0"/>
              <a:buChar char="•"/>
              <a:defRPr sz="3900" kern="1200">
                <a:solidFill>
                  <a:schemeClr val="tx1"/>
                </a:solidFill>
                <a:latin typeface="+mn-lt"/>
                <a:ea typeface="+mn-ea"/>
                <a:cs typeface="+mn-cs"/>
              </a:defRPr>
            </a:lvl9pPr>
          </a:lstStyle>
          <a:p>
            <a:pPr algn="ctr">
              <a:spcBef>
                <a:spcPts val="0"/>
              </a:spcBef>
            </a:pPr>
            <a:r>
              <a:rPr lang="en-US" sz="2000" b="1" i="1" dirty="0">
                <a:solidFill>
                  <a:srgbClr val="FF0000"/>
                </a:solidFill>
                <a:latin typeface="Times New Roman"/>
              </a:rPr>
              <a:t>INTERNATIONAL WORKSHOP ON</a:t>
            </a:r>
          </a:p>
          <a:p>
            <a:pPr algn="ctr">
              <a:spcBef>
                <a:spcPts val="0"/>
              </a:spcBef>
            </a:pPr>
            <a:r>
              <a:rPr lang="en-US" sz="2000" b="1" i="1" dirty="0">
                <a:solidFill>
                  <a:srgbClr val="FF0000"/>
                </a:solidFill>
                <a:latin typeface="Times New Roman"/>
              </a:rPr>
              <a:t>Stratosphere-Troposphere Interactions and Prediction of Monsoon weather </a:t>
            </a:r>
            <a:r>
              <a:rPr lang="en-US" sz="2000" b="1" i="1" dirty="0" err="1">
                <a:solidFill>
                  <a:srgbClr val="FF0000"/>
                </a:solidFill>
                <a:latin typeface="Times New Roman"/>
              </a:rPr>
              <a:t>EXtremes</a:t>
            </a:r>
            <a:r>
              <a:rPr lang="en-US" sz="2000" b="1" i="1" dirty="0">
                <a:solidFill>
                  <a:srgbClr val="FF0000"/>
                </a:solidFill>
                <a:latin typeface="Times New Roman"/>
              </a:rPr>
              <a:t> (STIPMEX)</a:t>
            </a:r>
          </a:p>
          <a:p>
            <a:pPr algn="ctr">
              <a:spcBef>
                <a:spcPts val="0"/>
              </a:spcBef>
            </a:pPr>
            <a:r>
              <a:rPr lang="en-US" sz="2000" b="1" i="1" dirty="0">
                <a:solidFill>
                  <a:srgbClr val="FF0000"/>
                </a:solidFill>
                <a:latin typeface="Times New Roman"/>
              </a:rPr>
              <a:t>02-07 June 2024</a:t>
            </a:r>
            <a:endParaRPr lang="en-IN" sz="2000" b="1" dirty="0">
              <a:solidFill>
                <a:srgbClr val="FF0000"/>
              </a:solidFill>
              <a:latin typeface="Times New Roman"/>
            </a:endParaRPr>
          </a:p>
        </p:txBody>
      </p:sp>
      <p:pic>
        <p:nvPicPr>
          <p:cNvPr id="10" name="Picture 9">
            <a:extLst>
              <a:ext uri="{FF2B5EF4-FFF2-40B4-BE49-F238E27FC236}">
                <a16:creationId xmlns:a16="http://schemas.microsoft.com/office/drawing/2014/main" id="{71A7ADBD-4EB5-4310-BBE0-7F33AC2E8EF2}"/>
              </a:ext>
            </a:extLst>
          </p:cNvPr>
          <p:cNvPicPr>
            <a:picLocks noChangeAspect="1"/>
          </p:cNvPicPr>
          <p:nvPr/>
        </p:nvPicPr>
        <p:blipFill>
          <a:blip r:embed="rId11"/>
          <a:stretch>
            <a:fillRect/>
          </a:stretch>
        </p:blipFill>
        <p:spPr>
          <a:xfrm>
            <a:off x="-1588" y="154538"/>
            <a:ext cx="3708304" cy="3659889"/>
          </a:xfrm>
          <a:prstGeom prst="rect">
            <a:avLst/>
          </a:prstGeom>
        </p:spPr>
      </p:pic>
      <p:pic>
        <p:nvPicPr>
          <p:cNvPr id="11" name="Picture 10">
            <a:extLst>
              <a:ext uri="{FF2B5EF4-FFF2-40B4-BE49-F238E27FC236}">
                <a16:creationId xmlns:a16="http://schemas.microsoft.com/office/drawing/2014/main" id="{63B15FB3-5768-4958-9E6D-BE8FA5B9A69F}"/>
              </a:ext>
            </a:extLst>
          </p:cNvPr>
          <p:cNvPicPr>
            <a:picLocks noChangeAspect="1"/>
          </p:cNvPicPr>
          <p:nvPr/>
        </p:nvPicPr>
        <p:blipFill>
          <a:blip r:embed="rId12"/>
          <a:stretch>
            <a:fillRect/>
          </a:stretch>
        </p:blipFill>
        <p:spPr>
          <a:xfrm>
            <a:off x="26531984" y="154538"/>
            <a:ext cx="3708304" cy="3514195"/>
          </a:xfrm>
          <a:prstGeom prst="rect">
            <a:avLst/>
          </a:prstGeom>
        </p:spPr>
      </p:pic>
      <p:pic>
        <p:nvPicPr>
          <p:cNvPr id="41" name="Recorded Sound">
            <a:hlinkClick r:id="" action="ppaction://media"/>
            <a:extLst>
              <a:ext uri="{FF2B5EF4-FFF2-40B4-BE49-F238E27FC236}">
                <a16:creationId xmlns:a16="http://schemas.microsoft.com/office/drawing/2014/main" id="{98E8FB04-5D4D-4F38-AB5D-A8A46E7BBF91}"/>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4134692" y="810838"/>
            <a:ext cx="4866479" cy="4866479"/>
          </a:xfrm>
          <a:prstGeom prst="rect">
            <a:avLst/>
          </a:prstGeom>
        </p:spPr>
      </p:pic>
    </p:spTree>
    <p:extLst>
      <p:ext uri="{BB962C8B-B14F-4D97-AF65-F5344CB8AC3E}">
        <p14:creationId xmlns:p14="http://schemas.microsoft.com/office/powerpoint/2010/main" val="2346304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1"/>
                </p:tgtEl>
              </p:cMediaNode>
            </p:audio>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765</TotalTime>
  <Words>1148</Words>
  <Application>Microsoft Office PowerPoint</Application>
  <PresentationFormat>Custom</PresentationFormat>
  <Paragraphs>123</Paragraphs>
  <Slides>1</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Times New Roman</vt:lpstr>
      <vt:lpstr>Wingdings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sakha sanap</cp:lastModifiedBy>
  <cp:revision>85</cp:revision>
  <dcterms:created xsi:type="dcterms:W3CDTF">2023-10-06T10:17:04Z</dcterms:created>
  <dcterms:modified xsi:type="dcterms:W3CDTF">2024-05-31T06:35:25Z</dcterms:modified>
</cp:coreProperties>
</file>