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6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809C1-C578-4F10-8570-DD66289D4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55008-9FB0-43BB-9F1A-932DAD10E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91A3A-F585-4061-97DD-E836397D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C9D7-7F63-4770-8C03-818C54A7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08463-6140-447C-BDE0-68EAFB04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48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72A32-F655-4B19-88FB-358F10505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1BFE7-07F0-48BE-82E1-F65AD4856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BA8EA-2855-4CE1-9475-F0DD94EB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34AD0-C122-482F-89D7-AEAB18C1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67067-A848-4586-8B12-E06E7024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141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A742A-AAA2-4E26-BCE6-2D1978575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704A7-4569-43B5-8B29-5F37D888F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55AAE-48AC-415A-A090-864B2EDE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8C67-4E33-41EB-92A5-AAB30246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284F1-32C6-4E09-BCD4-9AAEBD02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9208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469F4-F3A7-4589-B754-4B4D3005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63331-13D0-474E-8BD3-9B794F9A2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E13BC-2023-4A7E-8541-7E4036E2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A12F0-6294-4C71-9E44-DBC102DC3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6390-BF04-453A-9F25-3187ABD3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784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8F39-5593-413A-BFFC-688DAA8CB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9EED1-93D8-4AE8-A610-756C64CEE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7823D-D045-45F7-8649-60DD6FC27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5F20A-A941-48DD-B586-3387DE9B3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99803-EF48-4C52-9BDC-1E22AA24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36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76A9-25BD-4E62-855B-3BB386BE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E1DF6-786C-4C9F-9227-3906AEF50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090B3-C066-4947-B5A0-996A0D4E6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9D292-E0E5-4074-8659-C7ED7B0E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3FEEA-245F-4277-8F05-50083314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2274D-EE8B-48D2-835B-425F7260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476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0AF-34B1-4A2A-8AEA-11013E9D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2484C-BBDD-4DA7-BBFE-400A89D32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D9D7-D097-421A-8C50-32624F2B4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6C4CD-B15C-463E-B1F5-C67A2B54F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F84B6-BC36-44AB-B89A-3B3753404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9B971-0544-413F-A71F-186048B2F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BCCC0-86D9-4676-B524-5370804D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09D38-949C-401D-A2F7-D8634DE6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217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6011-B5DB-42EF-8B14-8555E988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7ADF4-6CD2-40E0-90A8-A3A23AB8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0EE4ED-DD8F-4092-B52F-C73F7E78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FEAA91-0BB5-4662-8A85-4CFA60F62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701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E0889A-E645-4F83-9356-958EE271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6B018-5070-42A8-BDF0-6E91144B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D535-1E53-4C61-84C7-2530673C2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01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0882-B681-4228-8489-B8E3C17A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E3381-90ED-4BC0-A1CA-9EABC28C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B773B-7232-4529-87B1-28D5D7A5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4BCD3-8A26-476D-A613-93482265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A45B0-082B-4504-8333-4F3234AA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9CF1B-E419-4DD3-8BD2-54CB1C1E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063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A6E9-436E-4E5A-96A4-6DC13C1A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8AD13-6950-4847-9394-C39DF0D64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E172E-ADAB-4933-943A-2983C148A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AF950-9FC8-43C4-BF25-1EDCFA1D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2709C-AEEB-4A99-B5F1-6B37B746E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DD4CE-095A-419B-A543-AA7BBE0F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663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F50B0-F764-417D-B43B-E6B17219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D04B9-8BB3-4947-A91B-9C36A6AA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3F8A-AEC9-4E75-9C8B-8AA933B56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8000E-D2B3-46C9-A4C4-3EEF25089AE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3E4A5-6F9E-4B03-8092-97F4AE66A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7836-933F-490F-9873-5E7BCCA84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36F53-7067-4367-A7F8-115A5F8511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193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508E-F89F-4C04-9A06-5989A3309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767" y="257124"/>
            <a:ext cx="11159613" cy="2387600"/>
          </a:xfrm>
        </p:spPr>
        <p:txBody>
          <a:bodyPr/>
          <a:lstStyle/>
          <a:p>
            <a:r>
              <a:rPr lang="en-US" u="sng" dirty="0" err="1">
                <a:solidFill>
                  <a:srgbClr val="7030A0"/>
                </a:solidFill>
                <a:latin typeface="Bahnschrift Condensed" panose="020B0502040204020203" pitchFamily="34" charset="0"/>
              </a:rPr>
              <a:t>Analysing</a:t>
            </a:r>
            <a:r>
              <a:rPr lang="en-US" u="sng" dirty="0">
                <a:solidFill>
                  <a:srgbClr val="7030A0"/>
                </a:solidFill>
                <a:latin typeface="Bahnschrift Condensed" panose="020B0502040204020203" pitchFamily="34" charset="0"/>
              </a:rPr>
              <a:t> intensifying heat waves in India in recent years</a:t>
            </a:r>
            <a:endParaRPr lang="en-IN" u="sng" dirty="0">
              <a:solidFill>
                <a:srgbClr val="7030A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B9597-059A-48C9-9043-365C19014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658" y="3162940"/>
            <a:ext cx="10510683" cy="25922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</a:rPr>
              <a:t>Neethu C S and </a:t>
            </a:r>
            <a:r>
              <a:rPr lang="en-US" dirty="0" err="1">
                <a:latin typeface="Bookman Old Style" panose="02050604050505020204" pitchFamily="18" charset="0"/>
              </a:rPr>
              <a:t>Abish</a:t>
            </a:r>
            <a:r>
              <a:rPr lang="en-US" dirty="0">
                <a:latin typeface="Bookman Old Style" panose="02050604050505020204" pitchFamily="18" charset="0"/>
              </a:rPr>
              <a:t> B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</a:rPr>
              <a:t>Department of Climate Variability and Aquatic Ecosystems,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</a:rPr>
              <a:t> Faculty of Ocean Science and Technology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</a:rPr>
              <a:t>Kerala University of Fisheries and Ocean Studies (KUFOS), Kochi, Kerala,682506.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man Old Style" panose="02050604050505020204" pitchFamily="18" charset="0"/>
              </a:rPr>
              <a:t> Presenting Author : csneethu0@gmail.com</a:t>
            </a:r>
            <a:endParaRPr lang="en-IN" dirty="0">
              <a:latin typeface="Bookman Old Style" panose="02050604050505020204" pitchFamily="18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A5524D-630B-454C-81D5-481698FBA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17048" y="29883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9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5"/>
    </mc:Choice>
    <mc:Fallback xmlns="">
      <p:transition spd="slow" advTm="5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C70BE-CF1C-4C6A-A815-0B973C2CF0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60" y="316301"/>
            <a:ext cx="5010488" cy="43933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76E505-68AB-45FF-85DE-FDDEDC24C72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9609"/>
            <a:ext cx="5633884" cy="42000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58BEC3-93F8-48F8-8D00-AA89B3ADB0A9}"/>
              </a:ext>
            </a:extLst>
          </p:cNvPr>
          <p:cNvSpPr txBox="1"/>
          <p:nvPr/>
        </p:nvSpPr>
        <p:spPr>
          <a:xfrm>
            <a:off x="-5869" y="5059320"/>
            <a:ext cx="12197869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1800" b="1" kern="15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Figure </a:t>
            </a:r>
            <a:r>
              <a:rPr lang="en-IN" b="1" kern="150">
                <a:solidFill>
                  <a:srgbClr val="2E2E2E"/>
                </a:solidFill>
                <a:latin typeface="Times New Roman" panose="02020603050405020304" pitchFamily="18" charset="0"/>
                <a:ea typeface="Noto Serif CJK SC"/>
                <a:cs typeface="Lohit Devanagari"/>
              </a:rPr>
              <a:t>1</a:t>
            </a:r>
            <a:r>
              <a:rPr lang="en-IN" sz="1800" b="1" kern="15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.</a:t>
            </a:r>
            <a:r>
              <a:rPr lang="en-IN" sz="1800" kern="15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 </a:t>
            </a:r>
            <a:r>
              <a:rPr lang="en-IN" sz="1800" kern="15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(a) Significant OLR (W/m</a:t>
            </a:r>
            <a:r>
              <a:rPr lang="en-IN" sz="1800" kern="150" baseline="3000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2</a:t>
            </a:r>
            <a:r>
              <a:rPr lang="en-IN" sz="1800" kern="150" dirty="0">
                <a:solidFill>
                  <a:srgbClr val="2E2E2E"/>
                </a:solidFill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) anomalies for the period 2011-2021 for May month</a:t>
            </a:r>
            <a:r>
              <a:rPr lang="en-IN" sz="1800" kern="15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 and (b) Height (pressure (</a:t>
            </a:r>
            <a:r>
              <a:rPr lang="en-IN" sz="1800" kern="150" dirty="0" err="1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hPa</a:t>
            </a:r>
            <a:r>
              <a:rPr lang="en-IN" sz="1800" kern="15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))-longitude cross section of vertical velocity (Pa s</a:t>
            </a:r>
            <a:r>
              <a:rPr lang="en-IN" sz="1800" kern="150" baseline="3000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−1</a:t>
            </a:r>
            <a:r>
              <a:rPr lang="en-IN" sz="1800" kern="15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; shaded contours, downward motion denoted with positive values) and the vector of zonal wind (m s</a:t>
            </a:r>
            <a:r>
              <a:rPr lang="en-IN" sz="1800" kern="150" baseline="3000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−1</a:t>
            </a:r>
            <a:r>
              <a:rPr lang="en-IN" sz="1800" kern="150" dirty="0">
                <a:effectLst/>
                <a:latin typeface="Times New Roman" panose="02020603050405020304" pitchFamily="18" charset="0"/>
                <a:ea typeface="Noto Serif CJK SC"/>
                <a:cs typeface="Lohit Devanagari"/>
              </a:rPr>
              <a:t>, Vectors) and vertical velocity (converted to meters per second and scaled with a factor of 100) in May.</a:t>
            </a:r>
            <a:endParaRPr lang="en-IN" sz="1800" kern="150" dirty="0">
              <a:effectLst/>
              <a:latin typeface="Liberation Serif"/>
              <a:ea typeface="Noto Serif CJK SC"/>
              <a:cs typeface="Lohit Devanagari"/>
            </a:endParaRPr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EB679B-3EA5-459E-94FE-E464F53548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02"/>
    </mc:Choice>
    <mc:Fallback xmlns="">
      <p:transition spd="slow" advTm="6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2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142</Words>
  <Application>Microsoft Office PowerPoint</Application>
  <PresentationFormat>Widescreen</PresentationFormat>
  <Paragraphs>7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Bahnschrift Condensed</vt:lpstr>
      <vt:lpstr>Bookman Old Style</vt:lpstr>
      <vt:lpstr>Calibri</vt:lpstr>
      <vt:lpstr>Calibri Light</vt:lpstr>
      <vt:lpstr>Liberation Serif</vt:lpstr>
      <vt:lpstr>Times New Roman</vt:lpstr>
      <vt:lpstr>Office Theme</vt:lpstr>
      <vt:lpstr>Analysing intensifying heat waves in India in recent years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neethucs2468@gmail.com</dc:creator>
  <cp:lastModifiedBy>neethucs2468@gmail.com</cp:lastModifiedBy>
  <cp:revision>11</cp:revision>
  <dcterms:created xsi:type="dcterms:W3CDTF">2024-05-18T08:16:32Z</dcterms:created>
  <dcterms:modified xsi:type="dcterms:W3CDTF">2024-05-23T06:08:03Z</dcterms:modified>
</cp:coreProperties>
</file>