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3048" y="477222"/>
            <a:ext cx="9147048" cy="466627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020272" cy="477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 userDrawn="1"/>
        </p:nvSpPr>
        <p:spPr>
          <a:xfrm>
            <a:off x="7132973" y="4520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NSSS-2024</a:t>
            </a:r>
            <a:endParaRPr lang="en-IN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5082" y="45207"/>
            <a:ext cx="2946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LIGHTENING TALK</a:t>
            </a:r>
            <a:endParaRPr lang="en-IN" sz="16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67385" y="4803998"/>
            <a:ext cx="3882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ABSTRACT ID </a:t>
            </a:r>
            <a:endParaRPr lang="en-IN" sz="1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51522" y="640059"/>
            <a:ext cx="8719230" cy="7795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35878" y="605716"/>
            <a:ext cx="85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  <a:endParaRPr lang="en-IN" sz="1300" b="0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51522" y="1441526"/>
            <a:ext cx="8719230" cy="6480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35878" y="1399340"/>
            <a:ext cx="232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AUTHORS</a:t>
            </a:r>
            <a:r>
              <a:rPr lang="en-US" sz="1200" b="1" baseline="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&amp;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AFFILIATIONS</a:t>
            </a:r>
            <a:endParaRPr lang="en-IN" sz="1400" b="0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1523" y="2145964"/>
            <a:ext cx="8719229" cy="2586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 userDrawn="1"/>
        </p:nvSpPr>
        <p:spPr>
          <a:xfrm>
            <a:off x="235878" y="2125683"/>
            <a:ext cx="3271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MAJOR HIGHLIGHTS</a:t>
            </a:r>
            <a:endParaRPr lang="en-IN" sz="1400" b="0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940152" y="2239130"/>
            <a:ext cx="2952328" cy="2395800"/>
          </a:xfrm>
          <a:prstGeom prst="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893196" y="4382983"/>
            <a:ext cx="232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FIGURE</a:t>
            </a:r>
            <a:endParaRPr lang="en-IN" sz="1400" b="0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621316" y="4769567"/>
            <a:ext cx="1349436" cy="3113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45082" y="4811692"/>
            <a:ext cx="35628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</a:t>
            </a:r>
            <a:r>
              <a:rPr lang="en-US" sz="1100" b="1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University, Goa | 26 Feb – 01 Mar 2024</a:t>
            </a:r>
            <a:endParaRPr lang="en-IN" sz="11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79" y="51470"/>
            <a:ext cx="259067" cy="3757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78" y="63614"/>
            <a:ext cx="396000" cy="3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68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65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89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6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85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39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1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45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690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77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03F2A-418D-4097-96A1-257CB0FFC69D}" type="datetimeFigureOut">
              <a:rPr lang="en-IN" smtClean="0"/>
              <a:t>22-05-2024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5BE8-21E3-47FC-95A3-4240FD8522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02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50A32F-5984-425B-4209-C3D816FB2A31}"/>
              </a:ext>
            </a:extLst>
          </p:cNvPr>
          <p:cNvSpPr txBox="1"/>
          <p:nvPr/>
        </p:nvSpPr>
        <p:spPr>
          <a:xfrm>
            <a:off x="83747" y="1372913"/>
            <a:ext cx="5452447" cy="36420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Warning of thunderstorm before few hours is very important to mitigate  hazards.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South interior Karnataka experienced wide-spread rainfall with isolated heavy to very heavy rainfall on 31 August 2023. </a:t>
            </a:r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Cyclonic circulation over south interior Karnataka was extended </a:t>
            </a:r>
            <a:r>
              <a:rPr lang="en-IN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upto</a:t>
            </a:r>
            <a:r>
              <a:rPr lang="en-IN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4.5 km AMSL with CAPE value of 2153 J/kg.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synoptic and thermodynamic indices show a likelihood of significant precipitation occurring over Bengaluru and its surrounding regions during this event.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A2E13-C3E6-9032-08F2-EBBDC20FAD23}"/>
              </a:ext>
            </a:extLst>
          </p:cNvPr>
          <p:cNvSpPr txBox="1"/>
          <p:nvPr/>
        </p:nvSpPr>
        <p:spPr>
          <a:xfrm>
            <a:off x="0" y="85055"/>
            <a:ext cx="777772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Heavy rainfall and thunderstorms in south interior Karnataka: A case study on August 31, 2023 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1D58C-0B59-6163-7E3F-9D3F0B33E71C}"/>
              </a:ext>
            </a:extLst>
          </p:cNvPr>
          <p:cNvSpPr txBox="1"/>
          <p:nvPr/>
        </p:nvSpPr>
        <p:spPr>
          <a:xfrm>
            <a:off x="157399" y="839159"/>
            <a:ext cx="8807089" cy="5539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Chanabasanagouda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Patil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1,2*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Shaik Darga Saheb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Kamsali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Nagaraj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IN" sz="14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India Meteorological department, KIAL, Bengaluru, </a:t>
            </a:r>
            <a:r>
              <a:rPr lang="en-IN" sz="1400" i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IN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Physics Department Bengaluru University, Bengaluru</a:t>
            </a:r>
            <a:endParaRPr lang="en-IN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A462B-2F11-EF25-D446-70D27BF727A6}"/>
              </a:ext>
            </a:extLst>
          </p:cNvPr>
          <p:cNvSpPr txBox="1"/>
          <p:nvPr/>
        </p:nvSpPr>
        <p:spPr>
          <a:xfrm>
            <a:off x="2286000" y="1779662"/>
            <a:ext cx="6534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>
                <a:effectLst/>
              </a:rPr>
              <a:t> </a:t>
            </a:r>
            <a:endParaRPr lang="en-I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718E17-523A-5699-1725-9D6482ECB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323" y="1460119"/>
            <a:ext cx="3528390" cy="34676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79CFC9-47E7-6ADF-0717-B10DEA97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507" y="1"/>
            <a:ext cx="1036003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6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117</Words>
  <Application>Microsoft Office PowerPoint</Application>
  <PresentationFormat>On-screen Show (16:9)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VSSC</dc:creator>
  <cp:lastModifiedBy>Dargasaheb Shaik</cp:lastModifiedBy>
  <cp:revision>21</cp:revision>
  <dcterms:created xsi:type="dcterms:W3CDTF">2024-02-13T11:16:32Z</dcterms:created>
  <dcterms:modified xsi:type="dcterms:W3CDTF">2024-05-22T06:52:30Z</dcterms:modified>
</cp:coreProperties>
</file>