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>
        <p:scale>
          <a:sx n="10" d="100"/>
          <a:sy n="10" d="100"/>
        </p:scale>
        <p:origin x="272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>
                    <a:tint val="82000"/>
                  </a:schemeClr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82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C7750-4D1D-B146-86A5-4CC484D5380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C7721-126C-6540-8C31-EE94B73BC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89976-E601-1074-10C3-0D5C067E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" y="0"/>
            <a:ext cx="30238929" cy="424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Biyo Thomas</dc:creator>
  <cp:lastModifiedBy>Biyo Thomas</cp:lastModifiedBy>
  <cp:revision>15</cp:revision>
  <dcterms:created xsi:type="dcterms:W3CDTF">2024-05-14T14:11:56Z</dcterms:created>
  <dcterms:modified xsi:type="dcterms:W3CDTF">2024-05-20T16:45:52Z</dcterms:modified>
</cp:coreProperties>
</file>