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30240288" cy="424799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0"/>
  </p:normalViewPr>
  <p:slideViewPr>
    <p:cSldViewPr snapToGrid="0">
      <p:cViewPr>
        <p:scale>
          <a:sx n="10" d="100"/>
          <a:sy n="10" d="100"/>
        </p:scale>
        <p:origin x="2720" y="1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6952156"/>
            <a:ext cx="25704245" cy="14789303"/>
          </a:xfrm>
        </p:spPr>
        <p:txBody>
          <a:bodyPr anchor="b"/>
          <a:lstStyle>
            <a:lvl1pPr algn="ctr">
              <a:defRPr sz="1984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22311791"/>
            <a:ext cx="22680216" cy="10256143"/>
          </a:xfrm>
        </p:spPr>
        <p:txBody>
          <a:bodyPr/>
          <a:lstStyle>
            <a:lvl1pPr marL="0" indent="0" algn="ctr">
              <a:buNone/>
              <a:defRPr sz="7937"/>
            </a:lvl1pPr>
            <a:lvl2pPr marL="1512006" indent="0" algn="ctr">
              <a:buNone/>
              <a:defRPr sz="6614"/>
            </a:lvl2pPr>
            <a:lvl3pPr marL="3024012" indent="0" algn="ctr">
              <a:buNone/>
              <a:defRPr sz="5953"/>
            </a:lvl3pPr>
            <a:lvl4pPr marL="4536018" indent="0" algn="ctr">
              <a:buNone/>
              <a:defRPr sz="5291"/>
            </a:lvl4pPr>
            <a:lvl5pPr marL="6048024" indent="0" algn="ctr">
              <a:buNone/>
              <a:defRPr sz="5291"/>
            </a:lvl5pPr>
            <a:lvl6pPr marL="7560031" indent="0" algn="ctr">
              <a:buNone/>
              <a:defRPr sz="5291"/>
            </a:lvl6pPr>
            <a:lvl7pPr marL="9072037" indent="0" algn="ctr">
              <a:buNone/>
              <a:defRPr sz="5291"/>
            </a:lvl7pPr>
            <a:lvl8pPr marL="10584043" indent="0" algn="ctr">
              <a:buNone/>
              <a:defRPr sz="5291"/>
            </a:lvl8pPr>
            <a:lvl9pPr marL="12096049" indent="0" algn="ctr">
              <a:buNone/>
              <a:defRPr sz="529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7750-4D1D-B146-86A5-4CC484D53804}" type="datetimeFigureOut">
              <a:rPr lang="en-US" smtClean="0"/>
              <a:t>5/20/24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7721-126C-6540-8C31-EE94B73BC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113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7750-4D1D-B146-86A5-4CC484D53804}" type="datetimeFigureOut">
              <a:rPr lang="en-US" smtClean="0"/>
              <a:t>5/20/24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7721-126C-6540-8C31-EE94B73BC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367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10590491"/>
            <a:ext cx="26082248" cy="17670461"/>
          </a:xfrm>
        </p:spPr>
        <p:txBody>
          <a:bodyPr anchor="b"/>
          <a:lstStyle>
            <a:lvl1pPr>
              <a:defRPr sz="1984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28428121"/>
            <a:ext cx="26082248" cy="9292478"/>
          </a:xfrm>
        </p:spPr>
        <p:txBody>
          <a:bodyPr/>
          <a:lstStyle>
            <a:lvl1pPr marL="0" indent="0">
              <a:buNone/>
              <a:defRPr sz="7937">
                <a:solidFill>
                  <a:schemeClr val="tx1">
                    <a:tint val="82000"/>
                  </a:schemeClr>
                </a:solidFill>
              </a:defRPr>
            </a:lvl1pPr>
            <a:lvl2pPr marL="1512006" indent="0">
              <a:buNone/>
              <a:defRPr sz="6614">
                <a:solidFill>
                  <a:schemeClr val="tx1">
                    <a:tint val="82000"/>
                  </a:schemeClr>
                </a:solidFill>
              </a:defRPr>
            </a:lvl2pPr>
            <a:lvl3pPr marL="3024012" indent="0">
              <a:buNone/>
              <a:defRPr sz="5953">
                <a:solidFill>
                  <a:schemeClr val="tx1">
                    <a:tint val="82000"/>
                  </a:schemeClr>
                </a:solidFill>
              </a:defRPr>
            </a:lvl3pPr>
            <a:lvl4pPr marL="4536018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4pPr>
            <a:lvl5pPr marL="6048024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5pPr>
            <a:lvl6pPr marL="7560031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6pPr>
            <a:lvl7pPr marL="9072037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7pPr>
            <a:lvl8pPr marL="10584043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8pPr>
            <a:lvl9pPr marL="12096049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7750-4D1D-B146-86A5-4CC484D53804}" type="datetimeFigureOut">
              <a:rPr lang="en-US" smtClean="0"/>
              <a:t>5/20/24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7721-126C-6540-8C31-EE94B73BC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32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11308310"/>
            <a:ext cx="12852122" cy="2695311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11308310"/>
            <a:ext cx="12852122" cy="2695311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7750-4D1D-B146-86A5-4CC484D53804}" type="datetimeFigureOut">
              <a:rPr lang="en-US" smtClean="0"/>
              <a:t>5/20/24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7721-126C-6540-8C31-EE94B73BC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06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261671"/>
            <a:ext cx="26082248" cy="821082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10413482"/>
            <a:ext cx="12793057" cy="5103486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15516968"/>
            <a:ext cx="12793057" cy="228231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10413482"/>
            <a:ext cx="12856061" cy="5103486"/>
          </a:xfrm>
        </p:spPr>
        <p:txBody>
          <a:bodyPr anchor="b"/>
          <a:lstStyle>
            <a:lvl1pPr marL="0" indent="0">
              <a:buNone/>
              <a:defRPr sz="7937" b="1"/>
            </a:lvl1pPr>
            <a:lvl2pPr marL="1512006" indent="0">
              <a:buNone/>
              <a:defRPr sz="6614" b="1"/>
            </a:lvl2pPr>
            <a:lvl3pPr marL="3024012" indent="0">
              <a:buNone/>
              <a:defRPr sz="5953" b="1"/>
            </a:lvl3pPr>
            <a:lvl4pPr marL="4536018" indent="0">
              <a:buNone/>
              <a:defRPr sz="5291" b="1"/>
            </a:lvl4pPr>
            <a:lvl5pPr marL="6048024" indent="0">
              <a:buNone/>
              <a:defRPr sz="5291" b="1"/>
            </a:lvl5pPr>
            <a:lvl6pPr marL="7560031" indent="0">
              <a:buNone/>
              <a:defRPr sz="5291" b="1"/>
            </a:lvl6pPr>
            <a:lvl7pPr marL="9072037" indent="0">
              <a:buNone/>
              <a:defRPr sz="5291" b="1"/>
            </a:lvl7pPr>
            <a:lvl8pPr marL="10584043" indent="0">
              <a:buNone/>
              <a:defRPr sz="5291" b="1"/>
            </a:lvl8pPr>
            <a:lvl9pPr marL="12096049" indent="0">
              <a:buNone/>
              <a:defRPr sz="529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15516968"/>
            <a:ext cx="12856061" cy="228231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7750-4D1D-B146-86A5-4CC484D53804}" type="datetimeFigureOut">
              <a:rPr lang="en-US" smtClean="0"/>
              <a:t>5/20/24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7721-126C-6540-8C31-EE94B73BC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10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7750-4D1D-B146-86A5-4CC484D53804}" type="datetimeFigureOut">
              <a:rPr lang="en-US" smtClean="0"/>
              <a:t>5/20/24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7721-126C-6540-8C31-EE94B73BC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608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7750-4D1D-B146-86A5-4CC484D53804}" type="datetimeFigureOut">
              <a:rPr lang="en-US" smtClean="0"/>
              <a:t>5/20/24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7721-126C-6540-8C31-EE94B73BC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605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31994"/>
            <a:ext cx="9753280" cy="991198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6116330"/>
            <a:ext cx="15309146" cy="30188272"/>
          </a:xfrm>
        </p:spPr>
        <p:txBody>
          <a:bodyPr/>
          <a:lstStyle>
            <a:lvl1pPr>
              <a:defRPr sz="10583"/>
            </a:lvl1pPr>
            <a:lvl2pPr>
              <a:defRPr sz="9260"/>
            </a:lvl2pPr>
            <a:lvl3pPr>
              <a:defRPr sz="7937"/>
            </a:lvl3pPr>
            <a:lvl4pPr>
              <a:defRPr sz="6614"/>
            </a:lvl4pPr>
            <a:lvl5pPr>
              <a:defRPr sz="6614"/>
            </a:lvl5pPr>
            <a:lvl6pPr>
              <a:defRPr sz="6614"/>
            </a:lvl6pPr>
            <a:lvl7pPr>
              <a:defRPr sz="6614"/>
            </a:lvl7pPr>
            <a:lvl8pPr>
              <a:defRPr sz="6614"/>
            </a:lvl8pPr>
            <a:lvl9pPr>
              <a:defRPr sz="6614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743974"/>
            <a:ext cx="9753280" cy="23609788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7750-4D1D-B146-86A5-4CC484D53804}" type="datetimeFigureOut">
              <a:rPr lang="en-US" smtClean="0"/>
              <a:t>5/20/24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7721-126C-6540-8C31-EE94B73BC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7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2831994"/>
            <a:ext cx="9753280" cy="9911980"/>
          </a:xfrm>
        </p:spPr>
        <p:txBody>
          <a:bodyPr anchor="b"/>
          <a:lstStyle>
            <a:lvl1pPr>
              <a:defRPr sz="1058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6116330"/>
            <a:ext cx="15309146" cy="30188272"/>
          </a:xfrm>
        </p:spPr>
        <p:txBody>
          <a:bodyPr anchor="t"/>
          <a:lstStyle>
            <a:lvl1pPr marL="0" indent="0">
              <a:buNone/>
              <a:defRPr sz="10583"/>
            </a:lvl1pPr>
            <a:lvl2pPr marL="1512006" indent="0">
              <a:buNone/>
              <a:defRPr sz="9260"/>
            </a:lvl2pPr>
            <a:lvl3pPr marL="3024012" indent="0">
              <a:buNone/>
              <a:defRPr sz="7937"/>
            </a:lvl3pPr>
            <a:lvl4pPr marL="4536018" indent="0">
              <a:buNone/>
              <a:defRPr sz="6614"/>
            </a:lvl4pPr>
            <a:lvl5pPr marL="6048024" indent="0">
              <a:buNone/>
              <a:defRPr sz="6614"/>
            </a:lvl5pPr>
            <a:lvl6pPr marL="7560031" indent="0">
              <a:buNone/>
              <a:defRPr sz="6614"/>
            </a:lvl6pPr>
            <a:lvl7pPr marL="9072037" indent="0">
              <a:buNone/>
              <a:defRPr sz="6614"/>
            </a:lvl7pPr>
            <a:lvl8pPr marL="10584043" indent="0">
              <a:buNone/>
              <a:defRPr sz="6614"/>
            </a:lvl8pPr>
            <a:lvl9pPr marL="12096049" indent="0">
              <a:buNone/>
              <a:defRPr sz="6614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12743974"/>
            <a:ext cx="9753280" cy="23609788"/>
          </a:xfrm>
        </p:spPr>
        <p:txBody>
          <a:bodyPr/>
          <a:lstStyle>
            <a:lvl1pPr marL="0" indent="0">
              <a:buNone/>
              <a:defRPr sz="5291"/>
            </a:lvl1pPr>
            <a:lvl2pPr marL="1512006" indent="0">
              <a:buNone/>
              <a:defRPr sz="4630"/>
            </a:lvl2pPr>
            <a:lvl3pPr marL="3024012" indent="0">
              <a:buNone/>
              <a:defRPr sz="3969"/>
            </a:lvl3pPr>
            <a:lvl4pPr marL="4536018" indent="0">
              <a:buNone/>
              <a:defRPr sz="3307"/>
            </a:lvl4pPr>
            <a:lvl5pPr marL="6048024" indent="0">
              <a:buNone/>
              <a:defRPr sz="3307"/>
            </a:lvl5pPr>
            <a:lvl6pPr marL="7560031" indent="0">
              <a:buNone/>
              <a:defRPr sz="3307"/>
            </a:lvl6pPr>
            <a:lvl7pPr marL="9072037" indent="0">
              <a:buNone/>
              <a:defRPr sz="3307"/>
            </a:lvl7pPr>
            <a:lvl8pPr marL="10584043" indent="0">
              <a:buNone/>
              <a:defRPr sz="3307"/>
            </a:lvl8pPr>
            <a:lvl9pPr marL="12096049" indent="0">
              <a:buNone/>
              <a:defRPr sz="330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7750-4D1D-B146-86A5-4CC484D53804}" type="datetimeFigureOut">
              <a:rPr lang="en-US" smtClean="0"/>
              <a:t>5/20/24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7721-126C-6540-8C31-EE94B73BC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36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7750-4D1D-B146-86A5-4CC484D53804}" type="datetimeFigureOut">
              <a:rPr lang="en-US" smtClean="0"/>
              <a:t>5/20/24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7721-126C-6540-8C31-EE94B73BC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4560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2261662"/>
            <a:ext cx="6520562" cy="35999763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2261662"/>
            <a:ext cx="19183683" cy="3599976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C7750-4D1D-B146-86A5-4CC484D53804}" type="datetimeFigureOut">
              <a:rPr lang="en-US" smtClean="0"/>
              <a:t>5/20/24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BC7721-126C-6540-8C31-EE94B73BC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820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2261671"/>
            <a:ext cx="26082248" cy="82108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11308310"/>
            <a:ext cx="26082248" cy="26953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39372595"/>
            <a:ext cx="6804065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6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DC7750-4D1D-B146-86A5-4CC484D53804}" type="datetimeFigureOut">
              <a:rPr lang="en-US" smtClean="0"/>
              <a:t>5/20/24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39372595"/>
            <a:ext cx="10206097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6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39372595"/>
            <a:ext cx="6804065" cy="22616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6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BC7721-126C-6540-8C31-EE94B73BC5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901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4012" rtl="0" eaLnBrk="1" latinLnBrk="0" hangingPunct="1">
        <a:lnSpc>
          <a:spcPct val="90000"/>
        </a:lnSpc>
        <a:spcBef>
          <a:spcPct val="0"/>
        </a:spcBef>
        <a:buNone/>
        <a:defRPr sz="145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003" indent="-756003" algn="l" defTabSz="3024012" rtl="0" eaLnBrk="1" latinLnBrk="0" hangingPunct="1">
        <a:lnSpc>
          <a:spcPct val="90000"/>
        </a:lnSpc>
        <a:spcBef>
          <a:spcPts val="3307"/>
        </a:spcBef>
        <a:buFont typeface="Arial" panose="020B0604020202020204" pitchFamily="34" charset="0"/>
        <a:buChar char="•"/>
        <a:defRPr sz="9260" kern="1200">
          <a:solidFill>
            <a:schemeClr val="tx1"/>
          </a:solidFill>
          <a:latin typeface="+mn-lt"/>
          <a:ea typeface="+mn-ea"/>
          <a:cs typeface="+mn-cs"/>
        </a:defRPr>
      </a:lvl1pPr>
      <a:lvl2pPr marL="2268009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7937" kern="1200">
          <a:solidFill>
            <a:schemeClr val="tx1"/>
          </a:solidFill>
          <a:latin typeface="+mn-lt"/>
          <a:ea typeface="+mn-ea"/>
          <a:cs typeface="+mn-cs"/>
        </a:defRPr>
      </a:lvl2pPr>
      <a:lvl3pPr marL="3780015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292021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804028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8316034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828040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1340046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852052" indent="-756003" algn="l" defTabSz="3024012" rtl="0" eaLnBrk="1" latinLnBrk="0" hangingPunct="1">
        <a:lnSpc>
          <a:spcPct val="90000"/>
        </a:lnSpc>
        <a:spcBef>
          <a:spcPts val="1654"/>
        </a:spcBef>
        <a:buFont typeface="Arial" panose="020B0604020202020204" pitchFamily="34" charset="0"/>
        <a:buChar char="•"/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1pPr>
      <a:lvl2pPr marL="1512006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2pPr>
      <a:lvl3pPr marL="3024012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3pPr>
      <a:lvl4pPr marL="4536018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4pPr>
      <a:lvl5pPr marL="6048024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5pPr>
      <a:lvl6pPr marL="7560031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6pPr>
      <a:lvl7pPr marL="9072037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7pPr>
      <a:lvl8pPr marL="10584043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8pPr>
      <a:lvl9pPr marL="12096049" algn="l" defTabSz="3024012" rtl="0" eaLnBrk="1" latinLnBrk="0" hangingPunct="1">
        <a:defRPr sz="59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989976-E601-1074-10C3-0D5C067EB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" y="0"/>
            <a:ext cx="30238929" cy="4248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347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8149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Biyo Thomas</dc:creator>
  <cp:lastModifiedBy>Biyo Thomas</cp:lastModifiedBy>
  <cp:revision>15</cp:revision>
  <dcterms:created xsi:type="dcterms:W3CDTF">2024-05-14T14:11:56Z</dcterms:created>
  <dcterms:modified xsi:type="dcterms:W3CDTF">2024-05-20T16:45:52Z</dcterms:modified>
</cp:coreProperties>
</file>