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Lst>
  <p:sldSz cx="30175200" cy="4206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28E8"/>
    <a:srgbClr val="B95503"/>
    <a:srgbClr val="F51BAC"/>
    <a:srgbClr val="F743BB"/>
    <a:srgbClr val="FFE5FB"/>
    <a:srgbClr val="D0FEFA"/>
    <a:srgbClr val="E9DAFE"/>
    <a:srgbClr val="E2CFFD"/>
    <a:srgbClr val="91EFF9"/>
    <a:srgbClr val="D1EF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21B19B-3EDE-47D9-8F71-F697A1E637B3}" v="7" dt="2024-05-20T17:39:02.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3" d="100"/>
          <a:sy n="13" d="100"/>
        </p:scale>
        <p:origin x="2669"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hira K S" userId="f070504bb9c38b2d" providerId="LiveId" clId="{C321B19B-3EDE-47D9-8F71-F697A1E637B3}"/>
    <pc:docChg chg="modSld">
      <pc:chgData name="Athira K S" userId="f070504bb9c38b2d" providerId="LiveId" clId="{C321B19B-3EDE-47D9-8F71-F697A1E637B3}" dt="2024-05-20T17:37:55.895" v="2"/>
      <pc:docMkLst>
        <pc:docMk/>
      </pc:docMkLst>
      <pc:sldChg chg="modSp modTransition modAnim">
        <pc:chgData name="Athira K S" userId="f070504bb9c38b2d" providerId="LiveId" clId="{C321B19B-3EDE-47D9-8F71-F697A1E637B3}" dt="2024-05-20T17:37:55.895" v="2"/>
        <pc:sldMkLst>
          <pc:docMk/>
          <pc:sldMk cId="1375288321" sldId="257"/>
        </pc:sldMkLst>
        <pc:picChg chg="mod">
          <ac:chgData name="Athira K S" userId="f070504bb9c38b2d" providerId="LiveId" clId="{C321B19B-3EDE-47D9-8F71-F697A1E637B3}" dt="2024-05-20T17:34:19.845" v="0"/>
          <ac:picMkLst>
            <pc:docMk/>
            <pc:sldMk cId="1375288321" sldId="257"/>
            <ac:picMk id="2" creationId="{15938BBA-AD45-995E-2D69-CA286B74156B}"/>
          </ac:picMkLst>
        </pc:picChg>
        <pc:picChg chg="mod">
          <ac:chgData name="Athira K S" userId="f070504bb9c38b2d" providerId="LiveId" clId="{C321B19B-3EDE-47D9-8F71-F697A1E637B3}" dt="2024-05-20T17:36:40.149" v="1"/>
          <ac:picMkLst>
            <pc:docMk/>
            <pc:sldMk cId="1375288321" sldId="257"/>
            <ac:picMk id="11" creationId="{F633F782-3997-9CE8-04A7-C38FC8DE6EE8}"/>
          </ac:picMkLst>
        </pc:picChg>
        <pc:picChg chg="mod">
          <ac:chgData name="Athira K S" userId="f070504bb9c38b2d" providerId="LiveId" clId="{C321B19B-3EDE-47D9-8F71-F697A1E637B3}" dt="2024-05-20T17:37:55.895" v="2"/>
          <ac:picMkLst>
            <pc:docMk/>
            <pc:sldMk cId="1375288321" sldId="257"/>
            <ac:picMk id="21" creationId="{6BABDEAF-48E3-770B-0046-76410F121E7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AD819-8969-482F-B4A2-4CB17F41F97B}"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IN"/>
        </a:p>
      </dgm:t>
    </dgm:pt>
    <dgm:pt modelId="{5028447A-F444-4E9E-AF7F-FEE197B43038}">
      <dgm:prSet custT="1"/>
      <dgm:spPr>
        <a:solidFill>
          <a:srgbClr val="D0FCEB"/>
        </a:solidFill>
        <a:ln>
          <a:solidFill>
            <a:schemeClr val="tx1"/>
          </a:solidFill>
        </a:ln>
      </dgm:spPr>
      <dgm:t>
        <a:bodyPr/>
        <a:lstStyle/>
        <a:p>
          <a:r>
            <a:rPr lang="en-IN" sz="2800" b="1" dirty="0">
              <a:solidFill>
                <a:schemeClr val="tx1"/>
              </a:solidFill>
              <a:latin typeface="Times New Roman" panose="02020603050405020304" pitchFamily="18" charset="0"/>
              <a:cs typeface="Times New Roman" panose="02020603050405020304" pitchFamily="18" charset="0"/>
            </a:rPr>
            <a:t>Sudden stratospheric warming</a:t>
          </a:r>
        </a:p>
      </dgm:t>
    </dgm:pt>
    <dgm:pt modelId="{212974E7-AA59-4741-AE5B-F7BDA82BE4CF}" type="parTrans" cxnId="{FF377CD5-20C1-4F35-A91D-995CB7FEE03D}">
      <dgm:prSet/>
      <dgm:spPr/>
      <dgm:t>
        <a:bodyPr/>
        <a:lstStyle/>
        <a:p>
          <a:endParaRPr lang="en-IN"/>
        </a:p>
      </dgm:t>
    </dgm:pt>
    <dgm:pt modelId="{770FD287-D201-418D-AB1D-74AA0ACC9F08}" type="sibTrans" cxnId="{FF377CD5-20C1-4F35-A91D-995CB7FEE03D}">
      <dgm:prSet/>
      <dgm:spPr>
        <a:solidFill>
          <a:schemeClr val="accent1">
            <a:lumMod val="75000"/>
          </a:schemeClr>
        </a:solidFill>
      </dgm:spPr>
      <dgm:t>
        <a:bodyPr/>
        <a:lstStyle/>
        <a:p>
          <a:endParaRPr lang="en-IN"/>
        </a:p>
      </dgm:t>
    </dgm:pt>
    <dgm:pt modelId="{DA5C4194-2988-4226-962A-B018F0396DE1}">
      <dgm:prSet custT="1"/>
      <dgm:spPr>
        <a:solidFill>
          <a:srgbClr val="D0FCEB"/>
        </a:solidFill>
        <a:ln>
          <a:solidFill>
            <a:schemeClr val="tx1"/>
          </a:solidFill>
        </a:ln>
      </dgm:spPr>
      <dgm:t>
        <a:bodyPr/>
        <a:lstStyle/>
        <a:p>
          <a:r>
            <a:rPr lang="en-IN" sz="2800" b="1" dirty="0">
              <a:solidFill>
                <a:schemeClr val="tx1"/>
              </a:solidFill>
              <a:latin typeface="Times New Roman" panose="02020603050405020304" pitchFamily="18" charset="0"/>
              <a:cs typeface="Times New Roman" panose="02020603050405020304" pitchFamily="18" charset="0"/>
            </a:rPr>
            <a:t> Shift of the polar vortex</a:t>
          </a:r>
        </a:p>
      </dgm:t>
    </dgm:pt>
    <dgm:pt modelId="{EA7F1746-5D65-47CA-B2FF-C09ED5D3F392}" type="parTrans" cxnId="{6AC789A0-FD1D-4BEE-98BA-ADCBF52A8E7C}">
      <dgm:prSet/>
      <dgm:spPr/>
      <dgm:t>
        <a:bodyPr/>
        <a:lstStyle/>
        <a:p>
          <a:endParaRPr lang="en-IN"/>
        </a:p>
      </dgm:t>
    </dgm:pt>
    <dgm:pt modelId="{3AEA6E49-59FD-48F8-9DA1-25B0D9653B42}" type="sibTrans" cxnId="{6AC789A0-FD1D-4BEE-98BA-ADCBF52A8E7C}">
      <dgm:prSet/>
      <dgm:spPr>
        <a:solidFill>
          <a:schemeClr val="accent1">
            <a:lumMod val="75000"/>
          </a:schemeClr>
        </a:solidFill>
      </dgm:spPr>
      <dgm:t>
        <a:bodyPr/>
        <a:lstStyle/>
        <a:p>
          <a:endParaRPr lang="en-IN"/>
        </a:p>
      </dgm:t>
    </dgm:pt>
    <dgm:pt modelId="{CCC74871-81F2-4999-B324-7D6CC9BAFDFD}">
      <dgm:prSet custT="1"/>
      <dgm:spPr>
        <a:solidFill>
          <a:srgbClr val="D0FCEB"/>
        </a:solidFill>
        <a:ln>
          <a:solidFill>
            <a:schemeClr val="tx1"/>
          </a:solidFill>
        </a:ln>
      </dgm:spPr>
      <dgm:t>
        <a:bodyPr/>
        <a:lstStyle/>
        <a:p>
          <a:r>
            <a:rPr lang="en-IN" sz="2800" b="1" dirty="0">
              <a:solidFill>
                <a:schemeClr val="tx1"/>
              </a:solidFill>
              <a:latin typeface="Times New Roman" panose="02020603050405020304" pitchFamily="18" charset="0"/>
              <a:cs typeface="Times New Roman" panose="02020603050405020304" pitchFamily="18" charset="0"/>
            </a:rPr>
            <a:t>Expansion of  cold air to lower latitudes</a:t>
          </a:r>
        </a:p>
      </dgm:t>
    </dgm:pt>
    <dgm:pt modelId="{10F77748-FA79-4881-BF73-1A2DCF55A341}" type="parTrans" cxnId="{653BD55C-3D6C-4025-A769-8F274AE64FA6}">
      <dgm:prSet/>
      <dgm:spPr/>
      <dgm:t>
        <a:bodyPr/>
        <a:lstStyle/>
        <a:p>
          <a:endParaRPr lang="en-IN"/>
        </a:p>
      </dgm:t>
    </dgm:pt>
    <dgm:pt modelId="{A829371C-85DC-4952-B29C-1B11F297F010}" type="sibTrans" cxnId="{653BD55C-3D6C-4025-A769-8F274AE64FA6}">
      <dgm:prSet/>
      <dgm:spPr>
        <a:solidFill>
          <a:schemeClr val="accent1">
            <a:lumMod val="75000"/>
          </a:schemeClr>
        </a:solidFill>
      </dgm:spPr>
      <dgm:t>
        <a:bodyPr/>
        <a:lstStyle/>
        <a:p>
          <a:endParaRPr lang="en-IN"/>
        </a:p>
      </dgm:t>
    </dgm:pt>
    <dgm:pt modelId="{FF32ABE1-9A10-4086-A999-6E9686257541}">
      <dgm:prSet custT="1"/>
      <dgm:spPr>
        <a:solidFill>
          <a:srgbClr val="D0FCEB"/>
        </a:solidFill>
        <a:ln>
          <a:solidFill>
            <a:schemeClr val="tx1"/>
          </a:solidFill>
        </a:ln>
      </dgm:spPr>
      <dgm:t>
        <a:bodyPr/>
        <a:lstStyle/>
        <a:p>
          <a:r>
            <a:rPr lang="en-IN" sz="2800" b="1" dirty="0">
              <a:solidFill>
                <a:schemeClr val="tx1"/>
              </a:solidFill>
              <a:latin typeface="Times New Roman" panose="02020603050405020304" pitchFamily="18" charset="0"/>
              <a:cs typeface="Times New Roman" panose="02020603050405020304" pitchFamily="18" charset="0"/>
            </a:rPr>
            <a:t>Migration of cold air to East Asian region</a:t>
          </a:r>
        </a:p>
      </dgm:t>
    </dgm:pt>
    <dgm:pt modelId="{400D4085-F50B-4E4F-824C-C66D1055BBA2}" type="parTrans" cxnId="{E83D203C-CCC7-498C-BA55-803602878E30}">
      <dgm:prSet/>
      <dgm:spPr/>
      <dgm:t>
        <a:bodyPr/>
        <a:lstStyle/>
        <a:p>
          <a:endParaRPr lang="en-IN"/>
        </a:p>
      </dgm:t>
    </dgm:pt>
    <dgm:pt modelId="{4D1D7CD0-A3EF-4458-865B-DC54C9E2AB76}" type="sibTrans" cxnId="{E83D203C-CCC7-498C-BA55-803602878E30}">
      <dgm:prSet/>
      <dgm:spPr>
        <a:solidFill>
          <a:schemeClr val="accent1">
            <a:lumMod val="75000"/>
          </a:schemeClr>
        </a:solidFill>
      </dgm:spPr>
      <dgm:t>
        <a:bodyPr/>
        <a:lstStyle/>
        <a:p>
          <a:endParaRPr lang="en-IN" dirty="0"/>
        </a:p>
      </dgm:t>
    </dgm:pt>
    <dgm:pt modelId="{60E6B1E8-931D-486D-AF11-5B498BD84DBE}">
      <dgm:prSet custT="1"/>
      <dgm:spPr>
        <a:solidFill>
          <a:srgbClr val="D0FCEB"/>
        </a:solidFill>
        <a:ln>
          <a:solidFill>
            <a:schemeClr val="tx1"/>
          </a:solidFill>
        </a:ln>
      </dgm:spPr>
      <dgm:t>
        <a:bodyPr/>
        <a:lstStyle/>
        <a:p>
          <a:r>
            <a:rPr lang="en-IN" sz="2800" b="1" dirty="0">
              <a:solidFill>
                <a:schemeClr val="tx1"/>
              </a:solidFill>
              <a:latin typeface="Times New Roman" panose="02020603050405020304" pitchFamily="18" charset="0"/>
              <a:cs typeface="Times New Roman" panose="02020603050405020304" pitchFamily="18" charset="0"/>
            </a:rPr>
            <a:t>Dipole block -cold air from East Asia to north India</a:t>
          </a:r>
        </a:p>
      </dgm:t>
    </dgm:pt>
    <dgm:pt modelId="{F6E5CD66-E3AD-4501-9C8B-B121EA2B92C2}" type="parTrans" cxnId="{3C34A9CD-ED12-44D1-92D8-EAEF7B7F73AB}">
      <dgm:prSet/>
      <dgm:spPr/>
      <dgm:t>
        <a:bodyPr/>
        <a:lstStyle/>
        <a:p>
          <a:endParaRPr lang="en-IN"/>
        </a:p>
      </dgm:t>
    </dgm:pt>
    <dgm:pt modelId="{F3DBA453-198D-464F-8685-7FBD2E750078}" type="sibTrans" cxnId="{3C34A9CD-ED12-44D1-92D8-EAEF7B7F73AB}">
      <dgm:prSet/>
      <dgm:spPr/>
      <dgm:t>
        <a:bodyPr/>
        <a:lstStyle/>
        <a:p>
          <a:endParaRPr lang="en-IN"/>
        </a:p>
      </dgm:t>
    </dgm:pt>
    <dgm:pt modelId="{84419BCD-B87E-4749-865F-DF04F78EFA6C}">
      <dgm:prSet/>
      <dgm:spPr>
        <a:solidFill>
          <a:srgbClr val="D0FCEB"/>
        </a:solidFill>
        <a:ln>
          <a:solidFill>
            <a:schemeClr val="tx1"/>
          </a:solidFill>
        </a:ln>
      </dgm:spPr>
      <dgm:t>
        <a:bodyPr/>
        <a:lstStyle/>
        <a:p>
          <a:endParaRPr lang="en-IN"/>
        </a:p>
      </dgm:t>
    </dgm:pt>
    <dgm:pt modelId="{AEF369F0-CADF-44C4-B9E1-EFA299196B7D}" type="parTrans" cxnId="{8D90C5FF-C20F-4F5C-A22C-C11D9B5C6975}">
      <dgm:prSet/>
      <dgm:spPr/>
      <dgm:t>
        <a:bodyPr/>
        <a:lstStyle/>
        <a:p>
          <a:endParaRPr lang="en-IN"/>
        </a:p>
      </dgm:t>
    </dgm:pt>
    <dgm:pt modelId="{671E8D06-AFA8-4A32-91C1-76195D14E813}" type="sibTrans" cxnId="{8D90C5FF-C20F-4F5C-A22C-C11D9B5C6975}">
      <dgm:prSet/>
      <dgm:spPr>
        <a:solidFill>
          <a:schemeClr val="accent1">
            <a:lumMod val="75000"/>
          </a:schemeClr>
        </a:solidFill>
      </dgm:spPr>
      <dgm:t>
        <a:bodyPr/>
        <a:lstStyle/>
        <a:p>
          <a:endParaRPr lang="en-IN"/>
        </a:p>
      </dgm:t>
    </dgm:pt>
    <dgm:pt modelId="{4A706D0B-B45A-478A-B9EE-6130F3CB4AF6}" type="pres">
      <dgm:prSet presAssocID="{197AD819-8969-482F-B4A2-4CB17F41F97B}" presName="Name0" presStyleCnt="0">
        <dgm:presLayoutVars>
          <dgm:dir/>
          <dgm:resizeHandles val="exact"/>
        </dgm:presLayoutVars>
      </dgm:prSet>
      <dgm:spPr/>
    </dgm:pt>
    <dgm:pt modelId="{E7AC1125-9E88-4500-8265-A3215B818DE6}" type="pres">
      <dgm:prSet presAssocID="{5028447A-F444-4E9E-AF7F-FEE197B43038}" presName="node" presStyleLbl="node1" presStyleIdx="0" presStyleCnt="6">
        <dgm:presLayoutVars>
          <dgm:bulletEnabled val="1"/>
        </dgm:presLayoutVars>
      </dgm:prSet>
      <dgm:spPr/>
    </dgm:pt>
    <dgm:pt modelId="{29CA8465-D2D2-4318-AD99-8EB5E94B5464}" type="pres">
      <dgm:prSet presAssocID="{770FD287-D201-418D-AB1D-74AA0ACC9F08}" presName="sibTrans" presStyleLbl="sibTrans2D1" presStyleIdx="0" presStyleCnt="5"/>
      <dgm:spPr/>
    </dgm:pt>
    <dgm:pt modelId="{2CF6E657-7EF9-4AD3-ABAE-8892D2AB5EDD}" type="pres">
      <dgm:prSet presAssocID="{770FD287-D201-418D-AB1D-74AA0ACC9F08}" presName="connectorText" presStyleLbl="sibTrans2D1" presStyleIdx="0" presStyleCnt="5"/>
      <dgm:spPr/>
    </dgm:pt>
    <dgm:pt modelId="{D3E3B91F-B078-454E-86C7-B3A831DF6A84}" type="pres">
      <dgm:prSet presAssocID="{84419BCD-B87E-4749-865F-DF04F78EFA6C}" presName="node" presStyleLbl="node1" presStyleIdx="1" presStyleCnt="6">
        <dgm:presLayoutVars>
          <dgm:bulletEnabled val="1"/>
        </dgm:presLayoutVars>
      </dgm:prSet>
      <dgm:spPr/>
    </dgm:pt>
    <dgm:pt modelId="{8D8A3044-EA23-430A-BDA5-70DA40BC6B4F}" type="pres">
      <dgm:prSet presAssocID="{671E8D06-AFA8-4A32-91C1-76195D14E813}" presName="sibTrans" presStyleLbl="sibTrans2D1" presStyleIdx="1" presStyleCnt="5"/>
      <dgm:spPr/>
    </dgm:pt>
    <dgm:pt modelId="{5B89C19A-8140-4919-92EB-DADBD4AF4502}" type="pres">
      <dgm:prSet presAssocID="{671E8D06-AFA8-4A32-91C1-76195D14E813}" presName="connectorText" presStyleLbl="sibTrans2D1" presStyleIdx="1" presStyleCnt="5"/>
      <dgm:spPr/>
    </dgm:pt>
    <dgm:pt modelId="{D9B39F49-4BCC-4C8A-8923-8AAFF1F76A52}" type="pres">
      <dgm:prSet presAssocID="{DA5C4194-2988-4226-962A-B018F0396DE1}" presName="node" presStyleLbl="node1" presStyleIdx="2" presStyleCnt="6" custLinFactNeighborX="7169" custLinFactNeighborY="-8607">
        <dgm:presLayoutVars>
          <dgm:bulletEnabled val="1"/>
        </dgm:presLayoutVars>
      </dgm:prSet>
      <dgm:spPr/>
    </dgm:pt>
    <dgm:pt modelId="{A843B4F1-1F39-4ABC-B677-54E8FAED7A5C}" type="pres">
      <dgm:prSet presAssocID="{3AEA6E49-59FD-48F8-9DA1-25B0D9653B42}" presName="sibTrans" presStyleLbl="sibTrans2D1" presStyleIdx="2" presStyleCnt="5"/>
      <dgm:spPr/>
    </dgm:pt>
    <dgm:pt modelId="{2A67A389-FBB0-4D4D-B0D6-D0AF5FD6E6A9}" type="pres">
      <dgm:prSet presAssocID="{3AEA6E49-59FD-48F8-9DA1-25B0D9653B42}" presName="connectorText" presStyleLbl="sibTrans2D1" presStyleIdx="2" presStyleCnt="5"/>
      <dgm:spPr/>
    </dgm:pt>
    <dgm:pt modelId="{809FA799-B0DF-439B-BE61-CB50AB4AEC93}" type="pres">
      <dgm:prSet presAssocID="{CCC74871-81F2-4999-B324-7D6CC9BAFDFD}" presName="node" presStyleLbl="node1" presStyleIdx="3" presStyleCnt="6">
        <dgm:presLayoutVars>
          <dgm:bulletEnabled val="1"/>
        </dgm:presLayoutVars>
      </dgm:prSet>
      <dgm:spPr/>
    </dgm:pt>
    <dgm:pt modelId="{EEBCE20B-1DDF-475D-A101-78A744A41D27}" type="pres">
      <dgm:prSet presAssocID="{A829371C-85DC-4952-B29C-1B11F297F010}" presName="sibTrans" presStyleLbl="sibTrans2D1" presStyleIdx="3" presStyleCnt="5"/>
      <dgm:spPr/>
    </dgm:pt>
    <dgm:pt modelId="{2F6B8E58-E4BE-4DE4-A179-510AB3900270}" type="pres">
      <dgm:prSet presAssocID="{A829371C-85DC-4952-B29C-1B11F297F010}" presName="connectorText" presStyleLbl="sibTrans2D1" presStyleIdx="3" presStyleCnt="5"/>
      <dgm:spPr/>
    </dgm:pt>
    <dgm:pt modelId="{6ACE2289-ABFA-4718-8BE2-4C1A852F307F}" type="pres">
      <dgm:prSet presAssocID="{FF32ABE1-9A10-4086-A999-6E9686257541}" presName="node" presStyleLbl="node1" presStyleIdx="4" presStyleCnt="6">
        <dgm:presLayoutVars>
          <dgm:bulletEnabled val="1"/>
        </dgm:presLayoutVars>
      </dgm:prSet>
      <dgm:spPr/>
    </dgm:pt>
    <dgm:pt modelId="{7BD712B9-2242-4373-8751-CDD74C7B854B}" type="pres">
      <dgm:prSet presAssocID="{4D1D7CD0-A3EF-4458-865B-DC54C9E2AB76}" presName="sibTrans" presStyleLbl="sibTrans2D1" presStyleIdx="4" presStyleCnt="5"/>
      <dgm:spPr/>
    </dgm:pt>
    <dgm:pt modelId="{D0BFCA65-17B8-4154-9781-DA0F8332E725}" type="pres">
      <dgm:prSet presAssocID="{4D1D7CD0-A3EF-4458-865B-DC54C9E2AB76}" presName="connectorText" presStyleLbl="sibTrans2D1" presStyleIdx="4" presStyleCnt="5"/>
      <dgm:spPr/>
    </dgm:pt>
    <dgm:pt modelId="{2AF3E6F6-F313-4E28-9DDC-370FE5AE9D82}" type="pres">
      <dgm:prSet presAssocID="{60E6B1E8-931D-486D-AF11-5B498BD84DBE}" presName="node" presStyleLbl="node1" presStyleIdx="5" presStyleCnt="6">
        <dgm:presLayoutVars>
          <dgm:bulletEnabled val="1"/>
        </dgm:presLayoutVars>
      </dgm:prSet>
      <dgm:spPr/>
    </dgm:pt>
  </dgm:ptLst>
  <dgm:cxnLst>
    <dgm:cxn modelId="{2BE1DB04-B678-4DD9-98B2-33339FA6D495}" type="presOf" srcId="{4D1D7CD0-A3EF-4458-865B-DC54C9E2AB76}" destId="{D0BFCA65-17B8-4154-9781-DA0F8332E725}" srcOrd="1" destOrd="0" presId="urn:microsoft.com/office/officeart/2005/8/layout/process1"/>
    <dgm:cxn modelId="{D4773805-225D-40BC-AC58-FF236DDC541A}" type="presOf" srcId="{671E8D06-AFA8-4A32-91C1-76195D14E813}" destId="{5B89C19A-8140-4919-92EB-DADBD4AF4502}" srcOrd="1" destOrd="0" presId="urn:microsoft.com/office/officeart/2005/8/layout/process1"/>
    <dgm:cxn modelId="{91557809-59A4-488B-8B2C-327D1F8C5E1C}" type="presOf" srcId="{60E6B1E8-931D-486D-AF11-5B498BD84DBE}" destId="{2AF3E6F6-F313-4E28-9DDC-370FE5AE9D82}" srcOrd="0" destOrd="0" presId="urn:microsoft.com/office/officeart/2005/8/layout/process1"/>
    <dgm:cxn modelId="{2BE9FD13-4AFF-4312-AFED-DDCE89731D79}" type="presOf" srcId="{770FD287-D201-418D-AB1D-74AA0ACC9F08}" destId="{2CF6E657-7EF9-4AD3-ABAE-8892D2AB5EDD}" srcOrd="1" destOrd="0" presId="urn:microsoft.com/office/officeart/2005/8/layout/process1"/>
    <dgm:cxn modelId="{E83D203C-CCC7-498C-BA55-803602878E30}" srcId="{197AD819-8969-482F-B4A2-4CB17F41F97B}" destId="{FF32ABE1-9A10-4086-A999-6E9686257541}" srcOrd="4" destOrd="0" parTransId="{400D4085-F50B-4E4F-824C-C66D1055BBA2}" sibTransId="{4D1D7CD0-A3EF-4458-865B-DC54C9E2AB76}"/>
    <dgm:cxn modelId="{653BD55C-3D6C-4025-A769-8F274AE64FA6}" srcId="{197AD819-8969-482F-B4A2-4CB17F41F97B}" destId="{CCC74871-81F2-4999-B324-7D6CC9BAFDFD}" srcOrd="3" destOrd="0" parTransId="{10F77748-FA79-4881-BF73-1A2DCF55A341}" sibTransId="{A829371C-85DC-4952-B29C-1B11F297F010}"/>
    <dgm:cxn modelId="{FD01256A-05C3-468F-AC7D-9EB225507AF5}" type="presOf" srcId="{DA5C4194-2988-4226-962A-B018F0396DE1}" destId="{D9B39F49-4BCC-4C8A-8923-8AAFF1F76A52}" srcOrd="0" destOrd="0" presId="urn:microsoft.com/office/officeart/2005/8/layout/process1"/>
    <dgm:cxn modelId="{4F159B6E-02E2-4208-A4FC-A285EAAAA9F6}" type="presOf" srcId="{197AD819-8969-482F-B4A2-4CB17F41F97B}" destId="{4A706D0B-B45A-478A-B9EE-6130F3CB4AF6}" srcOrd="0" destOrd="0" presId="urn:microsoft.com/office/officeart/2005/8/layout/process1"/>
    <dgm:cxn modelId="{AAC8A371-5795-41F4-A3EE-CBE790437C4F}" type="presOf" srcId="{4D1D7CD0-A3EF-4458-865B-DC54C9E2AB76}" destId="{7BD712B9-2242-4373-8751-CDD74C7B854B}" srcOrd="0" destOrd="0" presId="urn:microsoft.com/office/officeart/2005/8/layout/process1"/>
    <dgm:cxn modelId="{6F14CC7A-6BA8-420B-838E-BC59489303FC}" type="presOf" srcId="{3AEA6E49-59FD-48F8-9DA1-25B0D9653B42}" destId="{2A67A389-FBB0-4D4D-B0D6-D0AF5FD6E6A9}" srcOrd="1" destOrd="0" presId="urn:microsoft.com/office/officeart/2005/8/layout/process1"/>
    <dgm:cxn modelId="{B30C4B89-97EF-460A-8B29-6373BA511677}" type="presOf" srcId="{5028447A-F444-4E9E-AF7F-FEE197B43038}" destId="{E7AC1125-9E88-4500-8265-A3215B818DE6}" srcOrd="0" destOrd="0" presId="urn:microsoft.com/office/officeart/2005/8/layout/process1"/>
    <dgm:cxn modelId="{C3424E89-B5E4-4EF3-A32B-53D5CE6B1E13}" type="presOf" srcId="{FF32ABE1-9A10-4086-A999-6E9686257541}" destId="{6ACE2289-ABFA-4718-8BE2-4C1A852F307F}" srcOrd="0" destOrd="0" presId="urn:microsoft.com/office/officeart/2005/8/layout/process1"/>
    <dgm:cxn modelId="{6AC789A0-FD1D-4BEE-98BA-ADCBF52A8E7C}" srcId="{197AD819-8969-482F-B4A2-4CB17F41F97B}" destId="{DA5C4194-2988-4226-962A-B018F0396DE1}" srcOrd="2" destOrd="0" parTransId="{EA7F1746-5D65-47CA-B2FF-C09ED5D3F392}" sibTransId="{3AEA6E49-59FD-48F8-9DA1-25B0D9653B42}"/>
    <dgm:cxn modelId="{6588E2AF-E42A-434A-BC6A-5DC205B8C646}" type="presOf" srcId="{770FD287-D201-418D-AB1D-74AA0ACC9F08}" destId="{29CA8465-D2D2-4318-AD99-8EB5E94B5464}" srcOrd="0" destOrd="0" presId="urn:microsoft.com/office/officeart/2005/8/layout/process1"/>
    <dgm:cxn modelId="{A68ED9BC-C7D9-4700-9F2E-28F54EFC6F33}" type="presOf" srcId="{671E8D06-AFA8-4A32-91C1-76195D14E813}" destId="{8D8A3044-EA23-430A-BDA5-70DA40BC6B4F}" srcOrd="0" destOrd="0" presId="urn:microsoft.com/office/officeart/2005/8/layout/process1"/>
    <dgm:cxn modelId="{3C34A9CD-ED12-44D1-92D8-EAEF7B7F73AB}" srcId="{197AD819-8969-482F-B4A2-4CB17F41F97B}" destId="{60E6B1E8-931D-486D-AF11-5B498BD84DBE}" srcOrd="5" destOrd="0" parTransId="{F6E5CD66-E3AD-4501-9C8B-B121EA2B92C2}" sibTransId="{F3DBA453-198D-464F-8685-7FBD2E750078}"/>
    <dgm:cxn modelId="{678AD3D1-24E4-42C2-ACC6-1F2AC20161C9}" type="presOf" srcId="{CCC74871-81F2-4999-B324-7D6CC9BAFDFD}" destId="{809FA799-B0DF-439B-BE61-CB50AB4AEC93}" srcOrd="0" destOrd="0" presId="urn:microsoft.com/office/officeart/2005/8/layout/process1"/>
    <dgm:cxn modelId="{FF377CD5-20C1-4F35-A91D-995CB7FEE03D}" srcId="{197AD819-8969-482F-B4A2-4CB17F41F97B}" destId="{5028447A-F444-4E9E-AF7F-FEE197B43038}" srcOrd="0" destOrd="0" parTransId="{212974E7-AA59-4741-AE5B-F7BDA82BE4CF}" sibTransId="{770FD287-D201-418D-AB1D-74AA0ACC9F08}"/>
    <dgm:cxn modelId="{18C821DA-73E6-40C8-AEB3-B9779F8CE5E0}" type="presOf" srcId="{84419BCD-B87E-4749-865F-DF04F78EFA6C}" destId="{D3E3B91F-B078-454E-86C7-B3A831DF6A84}" srcOrd="0" destOrd="0" presId="urn:microsoft.com/office/officeart/2005/8/layout/process1"/>
    <dgm:cxn modelId="{342C36E1-7429-4DF2-ABC2-38B83BB25651}" type="presOf" srcId="{A829371C-85DC-4952-B29C-1B11F297F010}" destId="{EEBCE20B-1DDF-475D-A101-78A744A41D27}" srcOrd="0" destOrd="0" presId="urn:microsoft.com/office/officeart/2005/8/layout/process1"/>
    <dgm:cxn modelId="{026963E1-2340-4116-88DC-A95B88D7B7BC}" type="presOf" srcId="{A829371C-85DC-4952-B29C-1B11F297F010}" destId="{2F6B8E58-E4BE-4DE4-A179-510AB3900270}" srcOrd="1" destOrd="0" presId="urn:microsoft.com/office/officeart/2005/8/layout/process1"/>
    <dgm:cxn modelId="{E1816DF3-2CCD-458F-96D6-752DBCC9CA68}" type="presOf" srcId="{3AEA6E49-59FD-48F8-9DA1-25B0D9653B42}" destId="{A843B4F1-1F39-4ABC-B677-54E8FAED7A5C}" srcOrd="0" destOrd="0" presId="urn:microsoft.com/office/officeart/2005/8/layout/process1"/>
    <dgm:cxn modelId="{8D90C5FF-C20F-4F5C-A22C-C11D9B5C6975}" srcId="{197AD819-8969-482F-B4A2-4CB17F41F97B}" destId="{84419BCD-B87E-4749-865F-DF04F78EFA6C}" srcOrd="1" destOrd="0" parTransId="{AEF369F0-CADF-44C4-B9E1-EFA299196B7D}" sibTransId="{671E8D06-AFA8-4A32-91C1-76195D14E813}"/>
    <dgm:cxn modelId="{90BEBB89-A507-4991-9217-4ABBF8F8D04E}" type="presParOf" srcId="{4A706D0B-B45A-478A-B9EE-6130F3CB4AF6}" destId="{E7AC1125-9E88-4500-8265-A3215B818DE6}" srcOrd="0" destOrd="0" presId="urn:microsoft.com/office/officeart/2005/8/layout/process1"/>
    <dgm:cxn modelId="{32DEC460-4614-499B-AB47-7C10763B58D8}" type="presParOf" srcId="{4A706D0B-B45A-478A-B9EE-6130F3CB4AF6}" destId="{29CA8465-D2D2-4318-AD99-8EB5E94B5464}" srcOrd="1" destOrd="0" presId="urn:microsoft.com/office/officeart/2005/8/layout/process1"/>
    <dgm:cxn modelId="{33B6610E-F212-4E71-B87D-96B42C6F71BC}" type="presParOf" srcId="{29CA8465-D2D2-4318-AD99-8EB5E94B5464}" destId="{2CF6E657-7EF9-4AD3-ABAE-8892D2AB5EDD}" srcOrd="0" destOrd="0" presId="urn:microsoft.com/office/officeart/2005/8/layout/process1"/>
    <dgm:cxn modelId="{51307967-B869-4E9C-9C6B-BFA784F284AA}" type="presParOf" srcId="{4A706D0B-B45A-478A-B9EE-6130F3CB4AF6}" destId="{D3E3B91F-B078-454E-86C7-B3A831DF6A84}" srcOrd="2" destOrd="0" presId="urn:microsoft.com/office/officeart/2005/8/layout/process1"/>
    <dgm:cxn modelId="{E350F8B3-D760-4F13-A428-83FB787217DC}" type="presParOf" srcId="{4A706D0B-B45A-478A-B9EE-6130F3CB4AF6}" destId="{8D8A3044-EA23-430A-BDA5-70DA40BC6B4F}" srcOrd="3" destOrd="0" presId="urn:microsoft.com/office/officeart/2005/8/layout/process1"/>
    <dgm:cxn modelId="{DA924C82-7F2E-4522-A261-F8E4822B5877}" type="presParOf" srcId="{8D8A3044-EA23-430A-BDA5-70DA40BC6B4F}" destId="{5B89C19A-8140-4919-92EB-DADBD4AF4502}" srcOrd="0" destOrd="0" presId="urn:microsoft.com/office/officeart/2005/8/layout/process1"/>
    <dgm:cxn modelId="{8774F62D-3B29-4E37-931F-92430042A363}" type="presParOf" srcId="{4A706D0B-B45A-478A-B9EE-6130F3CB4AF6}" destId="{D9B39F49-4BCC-4C8A-8923-8AAFF1F76A52}" srcOrd="4" destOrd="0" presId="urn:microsoft.com/office/officeart/2005/8/layout/process1"/>
    <dgm:cxn modelId="{3734D5DD-F450-4CA8-8E53-11917C8EBEF7}" type="presParOf" srcId="{4A706D0B-B45A-478A-B9EE-6130F3CB4AF6}" destId="{A843B4F1-1F39-4ABC-B677-54E8FAED7A5C}" srcOrd="5" destOrd="0" presId="urn:microsoft.com/office/officeart/2005/8/layout/process1"/>
    <dgm:cxn modelId="{4D479382-59F4-4D9F-B2BA-8E2EA44A77FD}" type="presParOf" srcId="{A843B4F1-1F39-4ABC-B677-54E8FAED7A5C}" destId="{2A67A389-FBB0-4D4D-B0D6-D0AF5FD6E6A9}" srcOrd="0" destOrd="0" presId="urn:microsoft.com/office/officeart/2005/8/layout/process1"/>
    <dgm:cxn modelId="{90DCFFEC-B91A-48FB-84FF-54A83F6FB589}" type="presParOf" srcId="{4A706D0B-B45A-478A-B9EE-6130F3CB4AF6}" destId="{809FA799-B0DF-439B-BE61-CB50AB4AEC93}" srcOrd="6" destOrd="0" presId="urn:microsoft.com/office/officeart/2005/8/layout/process1"/>
    <dgm:cxn modelId="{763F1B16-18DC-48DF-B603-026846BDCE1E}" type="presParOf" srcId="{4A706D0B-B45A-478A-B9EE-6130F3CB4AF6}" destId="{EEBCE20B-1DDF-475D-A101-78A744A41D27}" srcOrd="7" destOrd="0" presId="urn:microsoft.com/office/officeart/2005/8/layout/process1"/>
    <dgm:cxn modelId="{D383B2A3-DB0A-4D71-9F72-C23DFBEA37AB}" type="presParOf" srcId="{EEBCE20B-1DDF-475D-A101-78A744A41D27}" destId="{2F6B8E58-E4BE-4DE4-A179-510AB3900270}" srcOrd="0" destOrd="0" presId="urn:microsoft.com/office/officeart/2005/8/layout/process1"/>
    <dgm:cxn modelId="{E33E1E64-A214-4C4D-BA97-84E817C42B52}" type="presParOf" srcId="{4A706D0B-B45A-478A-B9EE-6130F3CB4AF6}" destId="{6ACE2289-ABFA-4718-8BE2-4C1A852F307F}" srcOrd="8" destOrd="0" presId="urn:microsoft.com/office/officeart/2005/8/layout/process1"/>
    <dgm:cxn modelId="{A342E118-EA1F-424C-926D-415774CC18B5}" type="presParOf" srcId="{4A706D0B-B45A-478A-B9EE-6130F3CB4AF6}" destId="{7BD712B9-2242-4373-8751-CDD74C7B854B}" srcOrd="9" destOrd="0" presId="urn:microsoft.com/office/officeart/2005/8/layout/process1"/>
    <dgm:cxn modelId="{1C93A5A3-ACB6-4B93-A753-2319C2F64921}" type="presParOf" srcId="{7BD712B9-2242-4373-8751-CDD74C7B854B}" destId="{D0BFCA65-17B8-4154-9781-DA0F8332E725}" srcOrd="0" destOrd="0" presId="urn:microsoft.com/office/officeart/2005/8/layout/process1"/>
    <dgm:cxn modelId="{D95093E9-7A52-4CDD-B677-4A3544F7497B}" type="presParOf" srcId="{4A706D0B-B45A-478A-B9EE-6130F3CB4AF6}" destId="{2AF3E6F6-F313-4E28-9DDC-370FE5AE9D82}" srcOrd="10"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985C80-AC5E-4C0F-A737-1D67BD10E68E}"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IN"/>
        </a:p>
      </dgm:t>
    </dgm:pt>
    <dgm:pt modelId="{98BB7D0F-3039-4C39-AC54-72CDE59731F5}">
      <dgm:prSet custT="1"/>
      <dgm:spPr>
        <a:solidFill>
          <a:schemeClr val="accent6">
            <a:lumMod val="60000"/>
            <a:lumOff val="40000"/>
          </a:schemeClr>
        </a:solidFill>
      </dgm:spPr>
      <dgm:t>
        <a:bodyPr/>
        <a:lstStyle/>
        <a:p>
          <a:r>
            <a:rPr lang="en-IN" sz="1800" b="1" dirty="0">
              <a:solidFill>
                <a:schemeClr val="accent1">
                  <a:lumMod val="50000"/>
                </a:schemeClr>
              </a:solidFill>
              <a:latin typeface="Times New Roman" panose="02020603050405020304" pitchFamily="18" charset="0"/>
              <a:cs typeface="Times New Roman" panose="02020603050405020304" pitchFamily="18" charset="0"/>
            </a:rPr>
            <a:t>Blocking anticyclone </a:t>
          </a:r>
          <a:endParaRPr lang="en-IN" sz="1800" dirty="0">
            <a:solidFill>
              <a:schemeClr val="accent1">
                <a:lumMod val="50000"/>
              </a:schemeClr>
            </a:solidFill>
            <a:latin typeface="Times New Roman" panose="02020603050405020304" pitchFamily="18" charset="0"/>
            <a:cs typeface="Times New Roman" panose="02020603050405020304" pitchFamily="18" charset="0"/>
          </a:endParaRPr>
        </a:p>
      </dgm:t>
    </dgm:pt>
    <dgm:pt modelId="{01BD69D2-DF79-4723-B117-033B6C7EE89E}" type="parTrans" cxnId="{87F83FF5-E5CC-474D-AF2B-D6FA57621011}">
      <dgm:prSet/>
      <dgm:spPr/>
      <dgm:t>
        <a:bodyPr/>
        <a:lstStyle/>
        <a:p>
          <a:endParaRPr lang="en-IN"/>
        </a:p>
      </dgm:t>
    </dgm:pt>
    <dgm:pt modelId="{C05A21EE-7C0C-46EC-AC00-802EA26F8ACD}" type="sibTrans" cxnId="{87F83FF5-E5CC-474D-AF2B-D6FA57621011}">
      <dgm:prSet/>
      <dgm:spPr>
        <a:solidFill>
          <a:schemeClr val="accent4">
            <a:lumMod val="50000"/>
          </a:schemeClr>
        </a:solidFill>
      </dgm:spPr>
      <dgm:t>
        <a:bodyPr/>
        <a:lstStyle/>
        <a:p>
          <a:endParaRPr lang="en-IN"/>
        </a:p>
      </dgm:t>
    </dgm:pt>
    <dgm:pt modelId="{51ED8171-8FC1-48FC-8836-ABEB92F3F19C}">
      <dgm:prSet custT="1"/>
      <dgm:spPr>
        <a:solidFill>
          <a:schemeClr val="accent6">
            <a:lumMod val="60000"/>
            <a:lumOff val="40000"/>
          </a:schemeClr>
        </a:solidFill>
      </dgm:spPr>
      <dgm:t>
        <a:bodyPr/>
        <a:lstStyle/>
        <a:p>
          <a:r>
            <a:rPr lang="en-IN" sz="1800" b="1" dirty="0">
              <a:solidFill>
                <a:schemeClr val="accent1">
                  <a:lumMod val="50000"/>
                </a:schemeClr>
              </a:solidFill>
              <a:latin typeface="Times New Roman" panose="02020603050405020304" pitchFamily="18" charset="0"/>
              <a:cs typeface="Times New Roman" panose="02020603050405020304" pitchFamily="18" charset="0"/>
            </a:rPr>
            <a:t>Siberia </a:t>
          </a:r>
          <a:endParaRPr lang="en-IN" sz="1800" dirty="0">
            <a:solidFill>
              <a:schemeClr val="accent1">
                <a:lumMod val="50000"/>
              </a:schemeClr>
            </a:solidFill>
            <a:latin typeface="Times New Roman" panose="02020603050405020304" pitchFamily="18" charset="0"/>
            <a:cs typeface="Times New Roman" panose="02020603050405020304" pitchFamily="18" charset="0"/>
          </a:endParaRPr>
        </a:p>
      </dgm:t>
    </dgm:pt>
    <dgm:pt modelId="{49B0E8F9-8B7E-4B4A-BA9A-B77F603448DC}" type="parTrans" cxnId="{6ACB5DDD-783B-496B-80D8-2EA2D77131EB}">
      <dgm:prSet/>
      <dgm:spPr/>
      <dgm:t>
        <a:bodyPr/>
        <a:lstStyle/>
        <a:p>
          <a:endParaRPr lang="en-IN"/>
        </a:p>
      </dgm:t>
    </dgm:pt>
    <dgm:pt modelId="{2F220D0D-2C79-4036-81FF-60373112BB85}" type="sibTrans" cxnId="{6ACB5DDD-783B-496B-80D8-2EA2D77131EB}">
      <dgm:prSet/>
      <dgm:spPr>
        <a:solidFill>
          <a:schemeClr val="accent4">
            <a:lumMod val="50000"/>
          </a:schemeClr>
        </a:solidFill>
      </dgm:spPr>
      <dgm:t>
        <a:bodyPr/>
        <a:lstStyle/>
        <a:p>
          <a:endParaRPr lang="en-IN"/>
        </a:p>
      </dgm:t>
    </dgm:pt>
    <dgm:pt modelId="{B8F7F6A6-D9DB-4FBE-B84C-85D0E5B853C4}">
      <dgm:prSet custT="1"/>
      <dgm:spPr>
        <a:solidFill>
          <a:schemeClr val="accent6">
            <a:lumMod val="60000"/>
            <a:lumOff val="40000"/>
          </a:schemeClr>
        </a:solidFill>
      </dgm:spPr>
      <dgm:t>
        <a:bodyPr/>
        <a:lstStyle/>
        <a:p>
          <a:r>
            <a:rPr lang="en-IN" sz="1800" b="1" dirty="0">
              <a:solidFill>
                <a:schemeClr val="accent1">
                  <a:lumMod val="50000"/>
                </a:schemeClr>
              </a:solidFill>
              <a:latin typeface="Times New Roman" panose="02020603050405020304" pitchFamily="18" charset="0"/>
              <a:cs typeface="Times New Roman" panose="02020603050405020304" pitchFamily="18" charset="0"/>
            </a:rPr>
            <a:t>Downstream end of ridge</a:t>
          </a:r>
          <a:endParaRPr lang="en-IN" sz="1800" dirty="0">
            <a:solidFill>
              <a:schemeClr val="accent1">
                <a:lumMod val="50000"/>
              </a:schemeClr>
            </a:solidFill>
            <a:latin typeface="Times New Roman" panose="02020603050405020304" pitchFamily="18" charset="0"/>
            <a:cs typeface="Times New Roman" panose="02020603050405020304" pitchFamily="18" charset="0"/>
          </a:endParaRPr>
        </a:p>
      </dgm:t>
    </dgm:pt>
    <dgm:pt modelId="{FB705AF5-7281-43F7-B787-3F138C33C5A6}" type="parTrans" cxnId="{D5631A1D-5D84-48B2-9407-E6FC29029500}">
      <dgm:prSet/>
      <dgm:spPr/>
      <dgm:t>
        <a:bodyPr/>
        <a:lstStyle/>
        <a:p>
          <a:endParaRPr lang="en-IN"/>
        </a:p>
      </dgm:t>
    </dgm:pt>
    <dgm:pt modelId="{A973F808-1193-42F9-906F-EFF4F11A6D60}" type="sibTrans" cxnId="{D5631A1D-5D84-48B2-9407-E6FC29029500}">
      <dgm:prSet/>
      <dgm:spPr>
        <a:solidFill>
          <a:schemeClr val="accent4">
            <a:lumMod val="50000"/>
          </a:schemeClr>
        </a:solidFill>
      </dgm:spPr>
      <dgm:t>
        <a:bodyPr/>
        <a:lstStyle/>
        <a:p>
          <a:endParaRPr lang="en-IN"/>
        </a:p>
      </dgm:t>
    </dgm:pt>
    <dgm:pt modelId="{E100BA74-A8DE-4120-840B-D7BCBFE97D86}">
      <dgm:prSet custT="1"/>
      <dgm:spPr>
        <a:solidFill>
          <a:schemeClr val="accent6">
            <a:lumMod val="60000"/>
            <a:lumOff val="40000"/>
          </a:schemeClr>
        </a:solidFill>
      </dgm:spPr>
      <dgm:t>
        <a:bodyPr/>
        <a:lstStyle/>
        <a:p>
          <a:r>
            <a:rPr lang="en-IN" sz="1800" b="1" dirty="0">
              <a:solidFill>
                <a:schemeClr val="accent1">
                  <a:lumMod val="50000"/>
                </a:schemeClr>
              </a:solidFill>
              <a:latin typeface="Times New Roman" panose="02020603050405020304" pitchFamily="18" charset="0"/>
              <a:cs typeface="Times New Roman" panose="02020603050405020304" pitchFamily="18" charset="0"/>
            </a:rPr>
            <a:t>cold air from East Asia </a:t>
          </a:r>
          <a:endParaRPr lang="en-IN" sz="1800" dirty="0">
            <a:solidFill>
              <a:schemeClr val="accent1">
                <a:lumMod val="50000"/>
              </a:schemeClr>
            </a:solidFill>
            <a:latin typeface="Times New Roman" panose="02020603050405020304" pitchFamily="18" charset="0"/>
            <a:cs typeface="Times New Roman" panose="02020603050405020304" pitchFamily="18" charset="0"/>
          </a:endParaRPr>
        </a:p>
      </dgm:t>
    </dgm:pt>
    <dgm:pt modelId="{3CFAFE9A-9C62-4235-8EE0-A97F3ABBFFF2}" type="parTrans" cxnId="{ABED8DB7-1771-430F-9CC6-E52FA3A1D4BE}">
      <dgm:prSet/>
      <dgm:spPr/>
      <dgm:t>
        <a:bodyPr/>
        <a:lstStyle/>
        <a:p>
          <a:endParaRPr lang="en-IN"/>
        </a:p>
      </dgm:t>
    </dgm:pt>
    <dgm:pt modelId="{977B7B24-2544-4B9F-A994-2E05DA85F739}" type="sibTrans" cxnId="{ABED8DB7-1771-430F-9CC6-E52FA3A1D4BE}">
      <dgm:prSet/>
      <dgm:spPr>
        <a:solidFill>
          <a:schemeClr val="accent4">
            <a:lumMod val="50000"/>
          </a:schemeClr>
        </a:solidFill>
      </dgm:spPr>
      <dgm:t>
        <a:bodyPr/>
        <a:lstStyle/>
        <a:p>
          <a:endParaRPr lang="en-IN"/>
        </a:p>
      </dgm:t>
    </dgm:pt>
    <dgm:pt modelId="{E95BF717-89BB-46E3-9CCE-9A2F0BFAD581}">
      <dgm:prSet custT="1"/>
      <dgm:spPr>
        <a:solidFill>
          <a:schemeClr val="accent6">
            <a:lumMod val="60000"/>
            <a:lumOff val="40000"/>
          </a:schemeClr>
        </a:solidFill>
      </dgm:spPr>
      <dgm:t>
        <a:bodyPr/>
        <a:lstStyle/>
        <a:p>
          <a:r>
            <a:rPr lang="en-IN" sz="1800" b="1" dirty="0">
              <a:solidFill>
                <a:schemeClr val="accent1">
                  <a:lumMod val="50000"/>
                </a:schemeClr>
              </a:solidFill>
              <a:latin typeface="Times New Roman" panose="02020603050405020304" pitchFamily="18" charset="0"/>
              <a:cs typeface="Times New Roman" panose="02020603050405020304" pitchFamily="18" charset="0"/>
            </a:rPr>
            <a:t>north India</a:t>
          </a:r>
          <a:endParaRPr lang="en-IN" sz="1800" dirty="0">
            <a:solidFill>
              <a:schemeClr val="accent1">
                <a:lumMod val="50000"/>
              </a:schemeClr>
            </a:solidFill>
            <a:latin typeface="Times New Roman" panose="02020603050405020304" pitchFamily="18" charset="0"/>
            <a:cs typeface="Times New Roman" panose="02020603050405020304" pitchFamily="18" charset="0"/>
          </a:endParaRPr>
        </a:p>
      </dgm:t>
    </dgm:pt>
    <dgm:pt modelId="{7B005F39-C390-40EA-B093-BCB585EA3BEA}" type="parTrans" cxnId="{AF70CC8B-CEEC-4C42-B403-58ED891EC9FC}">
      <dgm:prSet/>
      <dgm:spPr/>
      <dgm:t>
        <a:bodyPr/>
        <a:lstStyle/>
        <a:p>
          <a:endParaRPr lang="en-IN"/>
        </a:p>
      </dgm:t>
    </dgm:pt>
    <dgm:pt modelId="{8EB0EF6E-03F6-4594-BFF6-0FE329B96DF5}" type="sibTrans" cxnId="{AF70CC8B-CEEC-4C42-B403-58ED891EC9FC}">
      <dgm:prSet/>
      <dgm:spPr/>
      <dgm:t>
        <a:bodyPr/>
        <a:lstStyle/>
        <a:p>
          <a:endParaRPr lang="en-IN"/>
        </a:p>
      </dgm:t>
    </dgm:pt>
    <dgm:pt modelId="{30571D43-327E-4C6B-8EF7-E7791FC36E8E}" type="pres">
      <dgm:prSet presAssocID="{36985C80-AC5E-4C0F-A737-1D67BD10E68E}" presName="linearFlow" presStyleCnt="0">
        <dgm:presLayoutVars>
          <dgm:resizeHandles val="exact"/>
        </dgm:presLayoutVars>
      </dgm:prSet>
      <dgm:spPr/>
    </dgm:pt>
    <dgm:pt modelId="{5D9F7CEA-3F38-478F-A72B-E02C2EEBA5A1}" type="pres">
      <dgm:prSet presAssocID="{98BB7D0F-3039-4C39-AC54-72CDE59731F5}" presName="node" presStyleLbl="node1" presStyleIdx="0" presStyleCnt="5">
        <dgm:presLayoutVars>
          <dgm:bulletEnabled val="1"/>
        </dgm:presLayoutVars>
      </dgm:prSet>
      <dgm:spPr/>
    </dgm:pt>
    <dgm:pt modelId="{CCA67B54-D119-4632-9DB8-8752830EB56A}" type="pres">
      <dgm:prSet presAssocID="{C05A21EE-7C0C-46EC-AC00-802EA26F8ACD}" presName="sibTrans" presStyleLbl="sibTrans2D1" presStyleIdx="0" presStyleCnt="4"/>
      <dgm:spPr/>
    </dgm:pt>
    <dgm:pt modelId="{43B75E30-173E-42D5-AEA8-781EBC1A19DB}" type="pres">
      <dgm:prSet presAssocID="{C05A21EE-7C0C-46EC-AC00-802EA26F8ACD}" presName="connectorText" presStyleLbl="sibTrans2D1" presStyleIdx="0" presStyleCnt="4"/>
      <dgm:spPr/>
    </dgm:pt>
    <dgm:pt modelId="{B698A047-A68C-42D6-A25B-7347B20CAF9C}" type="pres">
      <dgm:prSet presAssocID="{51ED8171-8FC1-48FC-8836-ABEB92F3F19C}" presName="node" presStyleLbl="node1" presStyleIdx="1" presStyleCnt="5">
        <dgm:presLayoutVars>
          <dgm:bulletEnabled val="1"/>
        </dgm:presLayoutVars>
      </dgm:prSet>
      <dgm:spPr/>
    </dgm:pt>
    <dgm:pt modelId="{C1818264-C460-4148-AE03-81581C3ABB13}" type="pres">
      <dgm:prSet presAssocID="{2F220D0D-2C79-4036-81FF-60373112BB85}" presName="sibTrans" presStyleLbl="sibTrans2D1" presStyleIdx="1" presStyleCnt="4"/>
      <dgm:spPr/>
    </dgm:pt>
    <dgm:pt modelId="{64934313-81EC-4E31-98B3-EE542F69C7CB}" type="pres">
      <dgm:prSet presAssocID="{2F220D0D-2C79-4036-81FF-60373112BB85}" presName="connectorText" presStyleLbl="sibTrans2D1" presStyleIdx="1" presStyleCnt="4"/>
      <dgm:spPr/>
    </dgm:pt>
    <dgm:pt modelId="{8EB74F7B-2BCB-4B0F-A82B-804D842B8F02}" type="pres">
      <dgm:prSet presAssocID="{B8F7F6A6-D9DB-4FBE-B84C-85D0E5B853C4}" presName="node" presStyleLbl="node1" presStyleIdx="2" presStyleCnt="5">
        <dgm:presLayoutVars>
          <dgm:bulletEnabled val="1"/>
        </dgm:presLayoutVars>
      </dgm:prSet>
      <dgm:spPr/>
    </dgm:pt>
    <dgm:pt modelId="{6D0C6113-32B7-47D4-8DCE-AC03A446E811}" type="pres">
      <dgm:prSet presAssocID="{A973F808-1193-42F9-906F-EFF4F11A6D60}" presName="sibTrans" presStyleLbl="sibTrans2D1" presStyleIdx="2" presStyleCnt="4"/>
      <dgm:spPr/>
    </dgm:pt>
    <dgm:pt modelId="{B3F02214-5675-4EBB-BB00-DDD6865E78EA}" type="pres">
      <dgm:prSet presAssocID="{A973F808-1193-42F9-906F-EFF4F11A6D60}" presName="connectorText" presStyleLbl="sibTrans2D1" presStyleIdx="2" presStyleCnt="4"/>
      <dgm:spPr/>
    </dgm:pt>
    <dgm:pt modelId="{85B06A38-451B-423E-9C4D-C996B221C50B}" type="pres">
      <dgm:prSet presAssocID="{E100BA74-A8DE-4120-840B-D7BCBFE97D86}" presName="node" presStyleLbl="node1" presStyleIdx="3" presStyleCnt="5">
        <dgm:presLayoutVars>
          <dgm:bulletEnabled val="1"/>
        </dgm:presLayoutVars>
      </dgm:prSet>
      <dgm:spPr/>
    </dgm:pt>
    <dgm:pt modelId="{8520C435-1998-434C-84DA-F571E8663CA7}" type="pres">
      <dgm:prSet presAssocID="{977B7B24-2544-4B9F-A994-2E05DA85F739}" presName="sibTrans" presStyleLbl="sibTrans2D1" presStyleIdx="3" presStyleCnt="4"/>
      <dgm:spPr/>
    </dgm:pt>
    <dgm:pt modelId="{4A08FCF8-1913-4B81-9163-630CB52073E8}" type="pres">
      <dgm:prSet presAssocID="{977B7B24-2544-4B9F-A994-2E05DA85F739}" presName="connectorText" presStyleLbl="sibTrans2D1" presStyleIdx="3" presStyleCnt="4"/>
      <dgm:spPr/>
    </dgm:pt>
    <dgm:pt modelId="{E5595B10-A1D2-480E-B058-4B16F8266C67}" type="pres">
      <dgm:prSet presAssocID="{E95BF717-89BB-46E3-9CCE-9A2F0BFAD581}" presName="node" presStyleLbl="node1" presStyleIdx="4" presStyleCnt="5">
        <dgm:presLayoutVars>
          <dgm:bulletEnabled val="1"/>
        </dgm:presLayoutVars>
      </dgm:prSet>
      <dgm:spPr/>
    </dgm:pt>
  </dgm:ptLst>
  <dgm:cxnLst>
    <dgm:cxn modelId="{2798BD0E-C3AF-40B4-B841-937762C8E02D}" type="presOf" srcId="{98BB7D0F-3039-4C39-AC54-72CDE59731F5}" destId="{5D9F7CEA-3F38-478F-A72B-E02C2EEBA5A1}" srcOrd="0" destOrd="0" presId="urn:microsoft.com/office/officeart/2005/8/layout/process2"/>
    <dgm:cxn modelId="{D5631A1D-5D84-48B2-9407-E6FC29029500}" srcId="{36985C80-AC5E-4C0F-A737-1D67BD10E68E}" destId="{B8F7F6A6-D9DB-4FBE-B84C-85D0E5B853C4}" srcOrd="2" destOrd="0" parTransId="{FB705AF5-7281-43F7-B787-3F138C33C5A6}" sibTransId="{A973F808-1193-42F9-906F-EFF4F11A6D60}"/>
    <dgm:cxn modelId="{2CF2B71F-FFC4-4042-BB6C-E38BCA5978D4}" type="presOf" srcId="{A973F808-1193-42F9-906F-EFF4F11A6D60}" destId="{B3F02214-5675-4EBB-BB00-DDD6865E78EA}" srcOrd="1" destOrd="0" presId="urn:microsoft.com/office/officeart/2005/8/layout/process2"/>
    <dgm:cxn modelId="{72394839-7B58-48B0-A486-6D9E968A2D5C}" type="presOf" srcId="{E95BF717-89BB-46E3-9CCE-9A2F0BFAD581}" destId="{E5595B10-A1D2-480E-B058-4B16F8266C67}" srcOrd="0" destOrd="0" presId="urn:microsoft.com/office/officeart/2005/8/layout/process2"/>
    <dgm:cxn modelId="{133CE13C-663C-4674-AE7A-3FEA7E009039}" type="presOf" srcId="{51ED8171-8FC1-48FC-8836-ABEB92F3F19C}" destId="{B698A047-A68C-42D6-A25B-7347B20CAF9C}" srcOrd="0" destOrd="0" presId="urn:microsoft.com/office/officeart/2005/8/layout/process2"/>
    <dgm:cxn modelId="{23ED115F-B6A9-468D-B054-03C1FBA24703}" type="presOf" srcId="{B8F7F6A6-D9DB-4FBE-B84C-85D0E5B853C4}" destId="{8EB74F7B-2BCB-4B0F-A82B-804D842B8F02}" srcOrd="0" destOrd="0" presId="urn:microsoft.com/office/officeart/2005/8/layout/process2"/>
    <dgm:cxn modelId="{49976442-A571-49A4-AE40-639732FE1A55}" type="presOf" srcId="{C05A21EE-7C0C-46EC-AC00-802EA26F8ACD}" destId="{CCA67B54-D119-4632-9DB8-8752830EB56A}" srcOrd="0" destOrd="0" presId="urn:microsoft.com/office/officeart/2005/8/layout/process2"/>
    <dgm:cxn modelId="{7F51BE78-C13E-44CF-BEB3-DB1C5E44E649}" type="presOf" srcId="{977B7B24-2544-4B9F-A994-2E05DA85F739}" destId="{8520C435-1998-434C-84DA-F571E8663CA7}" srcOrd="0" destOrd="0" presId="urn:microsoft.com/office/officeart/2005/8/layout/process2"/>
    <dgm:cxn modelId="{56B41179-6A70-4298-A264-361F3F1011A0}" type="presOf" srcId="{977B7B24-2544-4B9F-A994-2E05DA85F739}" destId="{4A08FCF8-1913-4B81-9163-630CB52073E8}" srcOrd="1" destOrd="0" presId="urn:microsoft.com/office/officeart/2005/8/layout/process2"/>
    <dgm:cxn modelId="{B6B2907B-1CFD-49DB-BF94-67FA01661318}" type="presOf" srcId="{2F220D0D-2C79-4036-81FF-60373112BB85}" destId="{64934313-81EC-4E31-98B3-EE542F69C7CB}" srcOrd="1" destOrd="0" presId="urn:microsoft.com/office/officeart/2005/8/layout/process2"/>
    <dgm:cxn modelId="{AF70CC8B-CEEC-4C42-B403-58ED891EC9FC}" srcId="{36985C80-AC5E-4C0F-A737-1D67BD10E68E}" destId="{E95BF717-89BB-46E3-9CCE-9A2F0BFAD581}" srcOrd="4" destOrd="0" parTransId="{7B005F39-C390-40EA-B093-BCB585EA3BEA}" sibTransId="{8EB0EF6E-03F6-4594-BFF6-0FE329B96DF5}"/>
    <dgm:cxn modelId="{99DCD8AD-D93B-4E19-806B-22A38A27CD13}" type="presOf" srcId="{C05A21EE-7C0C-46EC-AC00-802EA26F8ACD}" destId="{43B75E30-173E-42D5-AEA8-781EBC1A19DB}" srcOrd="1" destOrd="0" presId="urn:microsoft.com/office/officeart/2005/8/layout/process2"/>
    <dgm:cxn modelId="{ABED8DB7-1771-430F-9CC6-E52FA3A1D4BE}" srcId="{36985C80-AC5E-4C0F-A737-1D67BD10E68E}" destId="{E100BA74-A8DE-4120-840B-D7BCBFE97D86}" srcOrd="3" destOrd="0" parTransId="{3CFAFE9A-9C62-4235-8EE0-A97F3ABBFFF2}" sibTransId="{977B7B24-2544-4B9F-A994-2E05DA85F739}"/>
    <dgm:cxn modelId="{68030ABA-55A7-490B-9E6D-C0A5B695E8D6}" type="presOf" srcId="{2F220D0D-2C79-4036-81FF-60373112BB85}" destId="{C1818264-C460-4148-AE03-81581C3ABB13}" srcOrd="0" destOrd="0" presId="urn:microsoft.com/office/officeart/2005/8/layout/process2"/>
    <dgm:cxn modelId="{B03CDBD1-DA42-48BE-972F-5D40BEC58C62}" type="presOf" srcId="{36985C80-AC5E-4C0F-A737-1D67BD10E68E}" destId="{30571D43-327E-4C6B-8EF7-E7791FC36E8E}" srcOrd="0" destOrd="0" presId="urn:microsoft.com/office/officeart/2005/8/layout/process2"/>
    <dgm:cxn modelId="{6ACB5DDD-783B-496B-80D8-2EA2D77131EB}" srcId="{36985C80-AC5E-4C0F-A737-1D67BD10E68E}" destId="{51ED8171-8FC1-48FC-8836-ABEB92F3F19C}" srcOrd="1" destOrd="0" parTransId="{49B0E8F9-8B7E-4B4A-BA9A-B77F603448DC}" sibTransId="{2F220D0D-2C79-4036-81FF-60373112BB85}"/>
    <dgm:cxn modelId="{F41BF4E4-F4C7-4C37-9F0F-9A7F6D92EC56}" type="presOf" srcId="{E100BA74-A8DE-4120-840B-D7BCBFE97D86}" destId="{85B06A38-451B-423E-9C4D-C996B221C50B}" srcOrd="0" destOrd="0" presId="urn:microsoft.com/office/officeart/2005/8/layout/process2"/>
    <dgm:cxn modelId="{87F83FF5-E5CC-474D-AF2B-D6FA57621011}" srcId="{36985C80-AC5E-4C0F-A737-1D67BD10E68E}" destId="{98BB7D0F-3039-4C39-AC54-72CDE59731F5}" srcOrd="0" destOrd="0" parTransId="{01BD69D2-DF79-4723-B117-033B6C7EE89E}" sibTransId="{C05A21EE-7C0C-46EC-AC00-802EA26F8ACD}"/>
    <dgm:cxn modelId="{D4A00EFF-5D62-4E56-A35D-BADD36859486}" type="presOf" srcId="{A973F808-1193-42F9-906F-EFF4F11A6D60}" destId="{6D0C6113-32B7-47D4-8DCE-AC03A446E811}" srcOrd="0" destOrd="0" presId="urn:microsoft.com/office/officeart/2005/8/layout/process2"/>
    <dgm:cxn modelId="{88863318-1B6F-40EA-8FF5-FF866860A1BE}" type="presParOf" srcId="{30571D43-327E-4C6B-8EF7-E7791FC36E8E}" destId="{5D9F7CEA-3F38-478F-A72B-E02C2EEBA5A1}" srcOrd="0" destOrd="0" presId="urn:microsoft.com/office/officeart/2005/8/layout/process2"/>
    <dgm:cxn modelId="{49BBE052-7FBD-4808-B4E7-66EEC274C42C}" type="presParOf" srcId="{30571D43-327E-4C6B-8EF7-E7791FC36E8E}" destId="{CCA67B54-D119-4632-9DB8-8752830EB56A}" srcOrd="1" destOrd="0" presId="urn:microsoft.com/office/officeart/2005/8/layout/process2"/>
    <dgm:cxn modelId="{A8D69733-7485-496E-A6FA-945350ECE3C5}" type="presParOf" srcId="{CCA67B54-D119-4632-9DB8-8752830EB56A}" destId="{43B75E30-173E-42D5-AEA8-781EBC1A19DB}" srcOrd="0" destOrd="0" presId="urn:microsoft.com/office/officeart/2005/8/layout/process2"/>
    <dgm:cxn modelId="{2BDE6BFD-2BE6-4261-92FC-06776845E169}" type="presParOf" srcId="{30571D43-327E-4C6B-8EF7-E7791FC36E8E}" destId="{B698A047-A68C-42D6-A25B-7347B20CAF9C}" srcOrd="2" destOrd="0" presId="urn:microsoft.com/office/officeart/2005/8/layout/process2"/>
    <dgm:cxn modelId="{40F43A15-7B28-43DA-84E8-97FBC22ADFA6}" type="presParOf" srcId="{30571D43-327E-4C6B-8EF7-E7791FC36E8E}" destId="{C1818264-C460-4148-AE03-81581C3ABB13}" srcOrd="3" destOrd="0" presId="urn:microsoft.com/office/officeart/2005/8/layout/process2"/>
    <dgm:cxn modelId="{E2859E51-A5E3-481A-AB70-E0D4B5EAE3D8}" type="presParOf" srcId="{C1818264-C460-4148-AE03-81581C3ABB13}" destId="{64934313-81EC-4E31-98B3-EE542F69C7CB}" srcOrd="0" destOrd="0" presId="urn:microsoft.com/office/officeart/2005/8/layout/process2"/>
    <dgm:cxn modelId="{F473306E-BA54-44E8-993D-E8A20E96D78C}" type="presParOf" srcId="{30571D43-327E-4C6B-8EF7-E7791FC36E8E}" destId="{8EB74F7B-2BCB-4B0F-A82B-804D842B8F02}" srcOrd="4" destOrd="0" presId="urn:microsoft.com/office/officeart/2005/8/layout/process2"/>
    <dgm:cxn modelId="{CF1CA3C4-15AA-4497-8D72-485E96FF4D76}" type="presParOf" srcId="{30571D43-327E-4C6B-8EF7-E7791FC36E8E}" destId="{6D0C6113-32B7-47D4-8DCE-AC03A446E811}" srcOrd="5" destOrd="0" presId="urn:microsoft.com/office/officeart/2005/8/layout/process2"/>
    <dgm:cxn modelId="{FD65EDFD-B183-4EF3-B47A-070E07D19154}" type="presParOf" srcId="{6D0C6113-32B7-47D4-8DCE-AC03A446E811}" destId="{B3F02214-5675-4EBB-BB00-DDD6865E78EA}" srcOrd="0" destOrd="0" presId="urn:microsoft.com/office/officeart/2005/8/layout/process2"/>
    <dgm:cxn modelId="{6DA92CC1-8806-46E8-9585-E0C410175E2C}" type="presParOf" srcId="{30571D43-327E-4C6B-8EF7-E7791FC36E8E}" destId="{85B06A38-451B-423E-9C4D-C996B221C50B}" srcOrd="6" destOrd="0" presId="urn:microsoft.com/office/officeart/2005/8/layout/process2"/>
    <dgm:cxn modelId="{05160193-42C9-41C0-848D-812460F21147}" type="presParOf" srcId="{30571D43-327E-4C6B-8EF7-E7791FC36E8E}" destId="{8520C435-1998-434C-84DA-F571E8663CA7}" srcOrd="7" destOrd="0" presId="urn:microsoft.com/office/officeart/2005/8/layout/process2"/>
    <dgm:cxn modelId="{EC85CC7D-D748-4643-8527-71C9DFF3A414}" type="presParOf" srcId="{8520C435-1998-434C-84DA-F571E8663CA7}" destId="{4A08FCF8-1913-4B81-9163-630CB52073E8}" srcOrd="0" destOrd="0" presId="urn:microsoft.com/office/officeart/2005/8/layout/process2"/>
    <dgm:cxn modelId="{DF963459-B5F9-45E1-A580-D08B7C1A4575}" type="presParOf" srcId="{30571D43-327E-4C6B-8EF7-E7791FC36E8E}" destId="{E5595B10-A1D2-480E-B058-4B16F8266C67}" srcOrd="8" destOrd="0" presId="urn:microsoft.com/office/officeart/2005/8/layout/process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C1125-9E88-4500-8265-A3215B818DE6}">
      <dsp:nvSpPr>
        <dsp:cNvPr id="0" name=""/>
        <dsp:cNvSpPr/>
      </dsp:nvSpPr>
      <dsp:spPr>
        <a:xfrm>
          <a:off x="9866" y="0"/>
          <a:ext cx="2523428" cy="1635387"/>
        </a:xfrm>
        <a:prstGeom prst="roundRect">
          <a:avLst>
            <a:gd name="adj" fmla="val 10000"/>
          </a:avLst>
        </a:prstGeom>
        <a:solidFill>
          <a:srgbClr val="D0FCEB"/>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chemeClr val="tx1"/>
              </a:solidFill>
              <a:latin typeface="Times New Roman" panose="02020603050405020304" pitchFamily="18" charset="0"/>
              <a:cs typeface="Times New Roman" panose="02020603050405020304" pitchFamily="18" charset="0"/>
            </a:rPr>
            <a:t>Sudden stratospheric warming</a:t>
          </a:r>
        </a:p>
      </dsp:txBody>
      <dsp:txXfrm>
        <a:off x="57765" y="47899"/>
        <a:ext cx="2427630" cy="1539589"/>
      </dsp:txXfrm>
    </dsp:sp>
    <dsp:sp modelId="{29CA8465-D2D2-4318-AD99-8EB5E94B5464}">
      <dsp:nvSpPr>
        <dsp:cNvPr id="0" name=""/>
        <dsp:cNvSpPr/>
      </dsp:nvSpPr>
      <dsp:spPr>
        <a:xfrm>
          <a:off x="2785638" y="504788"/>
          <a:ext cx="534966" cy="625810"/>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IN" sz="2600" kern="1200"/>
        </a:p>
      </dsp:txBody>
      <dsp:txXfrm>
        <a:off x="2785638" y="629950"/>
        <a:ext cx="374476" cy="375486"/>
      </dsp:txXfrm>
    </dsp:sp>
    <dsp:sp modelId="{D3E3B91F-B078-454E-86C7-B3A831DF6A84}">
      <dsp:nvSpPr>
        <dsp:cNvPr id="0" name=""/>
        <dsp:cNvSpPr/>
      </dsp:nvSpPr>
      <dsp:spPr>
        <a:xfrm>
          <a:off x="3542666" y="0"/>
          <a:ext cx="2523428" cy="1635387"/>
        </a:xfrm>
        <a:prstGeom prst="roundRect">
          <a:avLst>
            <a:gd name="adj" fmla="val 10000"/>
          </a:avLst>
        </a:prstGeom>
        <a:solidFill>
          <a:srgbClr val="D0FCEB"/>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IN" sz="6500" kern="1200"/>
        </a:p>
      </dsp:txBody>
      <dsp:txXfrm>
        <a:off x="3590565" y="47899"/>
        <a:ext cx="2427630" cy="1539589"/>
      </dsp:txXfrm>
    </dsp:sp>
    <dsp:sp modelId="{8D8A3044-EA23-430A-BDA5-70DA40BC6B4F}">
      <dsp:nvSpPr>
        <dsp:cNvPr id="0" name=""/>
        <dsp:cNvSpPr/>
      </dsp:nvSpPr>
      <dsp:spPr>
        <a:xfrm>
          <a:off x="6336528" y="504788"/>
          <a:ext cx="573318" cy="625810"/>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IN" sz="2600" kern="1200"/>
        </a:p>
      </dsp:txBody>
      <dsp:txXfrm>
        <a:off x="6336528" y="629950"/>
        <a:ext cx="401323" cy="375486"/>
      </dsp:txXfrm>
    </dsp:sp>
    <dsp:sp modelId="{D9B39F49-4BCC-4C8A-8923-8AAFF1F76A52}">
      <dsp:nvSpPr>
        <dsp:cNvPr id="0" name=""/>
        <dsp:cNvSpPr/>
      </dsp:nvSpPr>
      <dsp:spPr>
        <a:xfrm>
          <a:off x="7147828" y="0"/>
          <a:ext cx="2523428" cy="1635387"/>
        </a:xfrm>
        <a:prstGeom prst="roundRect">
          <a:avLst>
            <a:gd name="adj" fmla="val 10000"/>
          </a:avLst>
        </a:prstGeom>
        <a:solidFill>
          <a:srgbClr val="D0FCEB"/>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chemeClr val="tx1"/>
              </a:solidFill>
              <a:latin typeface="Times New Roman" panose="02020603050405020304" pitchFamily="18" charset="0"/>
              <a:cs typeface="Times New Roman" panose="02020603050405020304" pitchFamily="18" charset="0"/>
            </a:rPr>
            <a:t> Shift of the polar vortex</a:t>
          </a:r>
        </a:p>
      </dsp:txBody>
      <dsp:txXfrm>
        <a:off x="7195727" y="47899"/>
        <a:ext cx="2427630" cy="1539589"/>
      </dsp:txXfrm>
    </dsp:sp>
    <dsp:sp modelId="{A843B4F1-1F39-4ABC-B677-54E8FAED7A5C}">
      <dsp:nvSpPr>
        <dsp:cNvPr id="0" name=""/>
        <dsp:cNvSpPr/>
      </dsp:nvSpPr>
      <dsp:spPr>
        <a:xfrm>
          <a:off x="9905510" y="504788"/>
          <a:ext cx="496615" cy="625810"/>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IN" sz="2600" kern="1200"/>
        </a:p>
      </dsp:txBody>
      <dsp:txXfrm>
        <a:off x="9905510" y="629950"/>
        <a:ext cx="347631" cy="375486"/>
      </dsp:txXfrm>
    </dsp:sp>
    <dsp:sp modelId="{809FA799-B0DF-439B-BE61-CB50AB4AEC93}">
      <dsp:nvSpPr>
        <dsp:cNvPr id="0" name=""/>
        <dsp:cNvSpPr/>
      </dsp:nvSpPr>
      <dsp:spPr>
        <a:xfrm>
          <a:off x="10608267" y="0"/>
          <a:ext cx="2523428" cy="1635387"/>
        </a:xfrm>
        <a:prstGeom prst="roundRect">
          <a:avLst>
            <a:gd name="adj" fmla="val 10000"/>
          </a:avLst>
        </a:prstGeom>
        <a:solidFill>
          <a:srgbClr val="D0FCEB"/>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chemeClr val="tx1"/>
              </a:solidFill>
              <a:latin typeface="Times New Roman" panose="02020603050405020304" pitchFamily="18" charset="0"/>
              <a:cs typeface="Times New Roman" panose="02020603050405020304" pitchFamily="18" charset="0"/>
            </a:rPr>
            <a:t>Expansion of  cold air to lower latitudes</a:t>
          </a:r>
        </a:p>
      </dsp:txBody>
      <dsp:txXfrm>
        <a:off x="10656166" y="47899"/>
        <a:ext cx="2427630" cy="1539589"/>
      </dsp:txXfrm>
    </dsp:sp>
    <dsp:sp modelId="{EEBCE20B-1DDF-475D-A101-78A744A41D27}">
      <dsp:nvSpPr>
        <dsp:cNvPr id="0" name=""/>
        <dsp:cNvSpPr/>
      </dsp:nvSpPr>
      <dsp:spPr>
        <a:xfrm>
          <a:off x="13384038" y="504788"/>
          <a:ext cx="534966" cy="625810"/>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IN" sz="2600" kern="1200"/>
        </a:p>
      </dsp:txBody>
      <dsp:txXfrm>
        <a:off x="13384038" y="629950"/>
        <a:ext cx="374476" cy="375486"/>
      </dsp:txXfrm>
    </dsp:sp>
    <dsp:sp modelId="{6ACE2289-ABFA-4718-8BE2-4C1A852F307F}">
      <dsp:nvSpPr>
        <dsp:cNvPr id="0" name=""/>
        <dsp:cNvSpPr/>
      </dsp:nvSpPr>
      <dsp:spPr>
        <a:xfrm>
          <a:off x="14141067" y="0"/>
          <a:ext cx="2523428" cy="1635387"/>
        </a:xfrm>
        <a:prstGeom prst="roundRect">
          <a:avLst>
            <a:gd name="adj" fmla="val 10000"/>
          </a:avLst>
        </a:prstGeom>
        <a:solidFill>
          <a:srgbClr val="D0FCEB"/>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chemeClr val="tx1"/>
              </a:solidFill>
              <a:latin typeface="Times New Roman" panose="02020603050405020304" pitchFamily="18" charset="0"/>
              <a:cs typeface="Times New Roman" panose="02020603050405020304" pitchFamily="18" charset="0"/>
            </a:rPr>
            <a:t>Migration of cold air to East Asian region</a:t>
          </a:r>
        </a:p>
      </dsp:txBody>
      <dsp:txXfrm>
        <a:off x="14188966" y="47899"/>
        <a:ext cx="2427630" cy="1539589"/>
      </dsp:txXfrm>
    </dsp:sp>
    <dsp:sp modelId="{7BD712B9-2242-4373-8751-CDD74C7B854B}">
      <dsp:nvSpPr>
        <dsp:cNvPr id="0" name=""/>
        <dsp:cNvSpPr/>
      </dsp:nvSpPr>
      <dsp:spPr>
        <a:xfrm>
          <a:off x="16916838" y="504788"/>
          <a:ext cx="534966" cy="625810"/>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en-IN" sz="2600" kern="1200" dirty="0"/>
        </a:p>
      </dsp:txBody>
      <dsp:txXfrm>
        <a:off x="16916838" y="629950"/>
        <a:ext cx="374476" cy="375486"/>
      </dsp:txXfrm>
    </dsp:sp>
    <dsp:sp modelId="{2AF3E6F6-F313-4E28-9DDC-370FE5AE9D82}">
      <dsp:nvSpPr>
        <dsp:cNvPr id="0" name=""/>
        <dsp:cNvSpPr/>
      </dsp:nvSpPr>
      <dsp:spPr>
        <a:xfrm>
          <a:off x="17673867" y="0"/>
          <a:ext cx="2523428" cy="1635387"/>
        </a:xfrm>
        <a:prstGeom prst="roundRect">
          <a:avLst>
            <a:gd name="adj" fmla="val 10000"/>
          </a:avLst>
        </a:prstGeom>
        <a:solidFill>
          <a:srgbClr val="D0FCEB"/>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b="1" kern="1200" dirty="0">
              <a:solidFill>
                <a:schemeClr val="tx1"/>
              </a:solidFill>
              <a:latin typeface="Times New Roman" panose="02020603050405020304" pitchFamily="18" charset="0"/>
              <a:cs typeface="Times New Roman" panose="02020603050405020304" pitchFamily="18" charset="0"/>
            </a:rPr>
            <a:t>Dipole block -cold air from East Asia to north India</a:t>
          </a:r>
        </a:p>
      </dsp:txBody>
      <dsp:txXfrm>
        <a:off x="17721766" y="47899"/>
        <a:ext cx="2427630" cy="1539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F7CEA-3F38-478F-A72B-E02C2EEBA5A1}">
      <dsp:nvSpPr>
        <dsp:cNvPr id="0" name=""/>
        <dsp:cNvSpPr/>
      </dsp:nvSpPr>
      <dsp:spPr>
        <a:xfrm>
          <a:off x="2024378" y="795"/>
          <a:ext cx="1674577" cy="93032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50000"/>
                </a:schemeClr>
              </a:solidFill>
              <a:latin typeface="Times New Roman" panose="02020603050405020304" pitchFamily="18" charset="0"/>
              <a:cs typeface="Times New Roman" panose="02020603050405020304" pitchFamily="18" charset="0"/>
            </a:rPr>
            <a:t>Blocking anticyclone </a:t>
          </a:r>
          <a:endParaRPr lang="en-IN" sz="1800"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051626" y="28043"/>
        <a:ext cx="1620081" cy="875825"/>
      </dsp:txXfrm>
    </dsp:sp>
    <dsp:sp modelId="{CCA67B54-D119-4632-9DB8-8752830EB56A}">
      <dsp:nvSpPr>
        <dsp:cNvPr id="0" name=""/>
        <dsp:cNvSpPr/>
      </dsp:nvSpPr>
      <dsp:spPr>
        <a:xfrm rot="5400000">
          <a:off x="2687232" y="954374"/>
          <a:ext cx="348870" cy="418644"/>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rot="-5400000">
        <a:off x="2736075" y="989261"/>
        <a:ext cx="251186" cy="244209"/>
      </dsp:txXfrm>
    </dsp:sp>
    <dsp:sp modelId="{B698A047-A68C-42D6-A25B-7347B20CAF9C}">
      <dsp:nvSpPr>
        <dsp:cNvPr id="0" name=""/>
        <dsp:cNvSpPr/>
      </dsp:nvSpPr>
      <dsp:spPr>
        <a:xfrm>
          <a:off x="2024378" y="1396276"/>
          <a:ext cx="1674577" cy="93032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50000"/>
                </a:schemeClr>
              </a:solidFill>
              <a:latin typeface="Times New Roman" panose="02020603050405020304" pitchFamily="18" charset="0"/>
              <a:cs typeface="Times New Roman" panose="02020603050405020304" pitchFamily="18" charset="0"/>
            </a:rPr>
            <a:t>Siberia </a:t>
          </a:r>
          <a:endParaRPr lang="en-IN" sz="1800"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051626" y="1423524"/>
        <a:ext cx="1620081" cy="875825"/>
      </dsp:txXfrm>
    </dsp:sp>
    <dsp:sp modelId="{C1818264-C460-4148-AE03-81581C3ABB13}">
      <dsp:nvSpPr>
        <dsp:cNvPr id="0" name=""/>
        <dsp:cNvSpPr/>
      </dsp:nvSpPr>
      <dsp:spPr>
        <a:xfrm rot="5400000">
          <a:off x="2687232" y="2349855"/>
          <a:ext cx="348870" cy="418644"/>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rot="-5400000">
        <a:off x="2736075" y="2384742"/>
        <a:ext cx="251186" cy="244209"/>
      </dsp:txXfrm>
    </dsp:sp>
    <dsp:sp modelId="{8EB74F7B-2BCB-4B0F-A82B-804D842B8F02}">
      <dsp:nvSpPr>
        <dsp:cNvPr id="0" name=""/>
        <dsp:cNvSpPr/>
      </dsp:nvSpPr>
      <dsp:spPr>
        <a:xfrm>
          <a:off x="2024378" y="2791758"/>
          <a:ext cx="1674577" cy="93032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50000"/>
                </a:schemeClr>
              </a:solidFill>
              <a:latin typeface="Times New Roman" panose="02020603050405020304" pitchFamily="18" charset="0"/>
              <a:cs typeface="Times New Roman" panose="02020603050405020304" pitchFamily="18" charset="0"/>
            </a:rPr>
            <a:t>Downstream end of ridge</a:t>
          </a:r>
          <a:endParaRPr lang="en-IN" sz="1800"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051626" y="2819006"/>
        <a:ext cx="1620081" cy="875825"/>
      </dsp:txXfrm>
    </dsp:sp>
    <dsp:sp modelId="{6D0C6113-32B7-47D4-8DCE-AC03A446E811}">
      <dsp:nvSpPr>
        <dsp:cNvPr id="0" name=""/>
        <dsp:cNvSpPr/>
      </dsp:nvSpPr>
      <dsp:spPr>
        <a:xfrm rot="5400000">
          <a:off x="2687232" y="3745337"/>
          <a:ext cx="348870" cy="418644"/>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rot="-5400000">
        <a:off x="2736075" y="3780224"/>
        <a:ext cx="251186" cy="244209"/>
      </dsp:txXfrm>
    </dsp:sp>
    <dsp:sp modelId="{85B06A38-451B-423E-9C4D-C996B221C50B}">
      <dsp:nvSpPr>
        <dsp:cNvPr id="0" name=""/>
        <dsp:cNvSpPr/>
      </dsp:nvSpPr>
      <dsp:spPr>
        <a:xfrm>
          <a:off x="2024378" y="4187240"/>
          <a:ext cx="1674577" cy="93032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50000"/>
                </a:schemeClr>
              </a:solidFill>
              <a:latin typeface="Times New Roman" panose="02020603050405020304" pitchFamily="18" charset="0"/>
              <a:cs typeface="Times New Roman" panose="02020603050405020304" pitchFamily="18" charset="0"/>
            </a:rPr>
            <a:t>cold air from East Asia </a:t>
          </a:r>
          <a:endParaRPr lang="en-IN" sz="1800"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051626" y="4214488"/>
        <a:ext cx="1620081" cy="875825"/>
      </dsp:txXfrm>
    </dsp:sp>
    <dsp:sp modelId="{8520C435-1998-434C-84DA-F571E8663CA7}">
      <dsp:nvSpPr>
        <dsp:cNvPr id="0" name=""/>
        <dsp:cNvSpPr/>
      </dsp:nvSpPr>
      <dsp:spPr>
        <a:xfrm rot="5400000">
          <a:off x="2687232" y="5140819"/>
          <a:ext cx="348870" cy="418644"/>
        </a:xfrm>
        <a:prstGeom prst="rightArrow">
          <a:avLst>
            <a:gd name="adj1" fmla="val 60000"/>
            <a:gd name="adj2" fmla="val 50000"/>
          </a:avLst>
        </a:prstGeom>
        <a:solidFill>
          <a:schemeClr val="accent4">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IN" sz="1700" kern="1200"/>
        </a:p>
      </dsp:txBody>
      <dsp:txXfrm rot="-5400000">
        <a:off x="2736075" y="5175706"/>
        <a:ext cx="251186" cy="244209"/>
      </dsp:txXfrm>
    </dsp:sp>
    <dsp:sp modelId="{E5595B10-A1D2-480E-B058-4B16F8266C67}">
      <dsp:nvSpPr>
        <dsp:cNvPr id="0" name=""/>
        <dsp:cNvSpPr/>
      </dsp:nvSpPr>
      <dsp:spPr>
        <a:xfrm>
          <a:off x="2024378" y="5582721"/>
          <a:ext cx="1674577" cy="93032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accent1">
                  <a:lumMod val="50000"/>
                </a:schemeClr>
              </a:solidFill>
              <a:latin typeface="Times New Roman" panose="02020603050405020304" pitchFamily="18" charset="0"/>
              <a:cs typeface="Times New Roman" panose="02020603050405020304" pitchFamily="18" charset="0"/>
            </a:rPr>
            <a:t>north India</a:t>
          </a:r>
          <a:endParaRPr lang="en-IN" sz="1800"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051626" y="5609969"/>
        <a:ext cx="1620081" cy="87582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3140" y="6883826"/>
            <a:ext cx="25648920" cy="14643947"/>
          </a:xfrm>
        </p:spPr>
        <p:txBody>
          <a:bodyPr anchor="b"/>
          <a:lstStyle>
            <a:lvl1pPr algn="ctr">
              <a:defRPr sz="19800"/>
            </a:lvl1pPr>
          </a:lstStyle>
          <a:p>
            <a:r>
              <a:rPr lang="en-US"/>
              <a:t>Click to edit Master title style</a:t>
            </a:r>
            <a:endParaRPr lang="en-US" dirty="0"/>
          </a:p>
        </p:txBody>
      </p:sp>
      <p:sp>
        <p:nvSpPr>
          <p:cNvPr id="3" name="Subtitle 2"/>
          <p:cNvSpPr>
            <a:spLocks noGrp="1"/>
          </p:cNvSpPr>
          <p:nvPr>
            <p:ph type="subTitle" idx="1"/>
          </p:nvPr>
        </p:nvSpPr>
        <p:spPr>
          <a:xfrm>
            <a:off x="3771900" y="22092500"/>
            <a:ext cx="22631400" cy="10155340"/>
          </a:xfrm>
        </p:spPr>
        <p:txBody>
          <a:bodyPr/>
          <a:lstStyle>
            <a:lvl1pPr marL="0" indent="0" algn="ctr">
              <a:buNone/>
              <a:defRPr sz="7920"/>
            </a:lvl1pPr>
            <a:lvl2pPr marL="1508760" indent="0" algn="ctr">
              <a:buNone/>
              <a:defRPr sz="6600"/>
            </a:lvl2pPr>
            <a:lvl3pPr marL="3017520" indent="0" algn="ctr">
              <a:buNone/>
              <a:defRPr sz="5940"/>
            </a:lvl3pPr>
            <a:lvl4pPr marL="4526280" indent="0" algn="ctr">
              <a:buNone/>
              <a:defRPr sz="5280"/>
            </a:lvl4pPr>
            <a:lvl5pPr marL="6035040" indent="0" algn="ctr">
              <a:buNone/>
              <a:defRPr sz="5280"/>
            </a:lvl5pPr>
            <a:lvl6pPr marL="7543800" indent="0" algn="ctr">
              <a:buNone/>
              <a:defRPr sz="5280"/>
            </a:lvl6pPr>
            <a:lvl7pPr marL="9052560" indent="0" algn="ctr">
              <a:buNone/>
              <a:defRPr sz="5280"/>
            </a:lvl7pPr>
            <a:lvl8pPr marL="10561320" indent="0" algn="ctr">
              <a:buNone/>
              <a:defRPr sz="5280"/>
            </a:lvl8pPr>
            <a:lvl9pPr marL="12070080" indent="0" algn="ctr">
              <a:buNone/>
              <a:defRPr sz="5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6C00A4-049D-4033-A352-C0D90CD107BB}"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3889667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C00A4-049D-4033-A352-C0D90CD107BB}"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3928804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94129" y="2239433"/>
            <a:ext cx="6506528" cy="3564594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74546" y="2239433"/>
            <a:ext cx="19142393" cy="35645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C00A4-049D-4033-A352-C0D90CD107BB}"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198285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6C00A4-049D-4033-A352-C0D90CD107BB}"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794003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58830" y="10486402"/>
            <a:ext cx="26026110" cy="17496787"/>
          </a:xfrm>
        </p:spPr>
        <p:txBody>
          <a:bodyPr anchor="b"/>
          <a:lstStyle>
            <a:lvl1pPr>
              <a:defRPr sz="19800"/>
            </a:lvl1pPr>
          </a:lstStyle>
          <a:p>
            <a:r>
              <a:rPr lang="en-US"/>
              <a:t>Click to edit Master title style</a:t>
            </a:r>
            <a:endParaRPr lang="en-US" dirty="0"/>
          </a:p>
        </p:txBody>
      </p:sp>
      <p:sp>
        <p:nvSpPr>
          <p:cNvPr id="3" name="Text Placeholder 2"/>
          <p:cNvSpPr>
            <a:spLocks noGrp="1"/>
          </p:cNvSpPr>
          <p:nvPr>
            <p:ph type="body" idx="1"/>
          </p:nvPr>
        </p:nvSpPr>
        <p:spPr>
          <a:xfrm>
            <a:off x="2058830" y="28148716"/>
            <a:ext cx="26026110" cy="9201147"/>
          </a:xfrm>
        </p:spPr>
        <p:txBody>
          <a:bodyPr/>
          <a:lstStyle>
            <a:lvl1pPr marL="0" indent="0">
              <a:buNone/>
              <a:defRPr sz="7920">
                <a:solidFill>
                  <a:schemeClr val="tx1"/>
                </a:solidFill>
              </a:defRPr>
            </a:lvl1pPr>
            <a:lvl2pPr marL="1508760" indent="0">
              <a:buNone/>
              <a:defRPr sz="6600">
                <a:solidFill>
                  <a:schemeClr val="tx1">
                    <a:tint val="75000"/>
                  </a:schemeClr>
                </a:solidFill>
              </a:defRPr>
            </a:lvl2pPr>
            <a:lvl3pPr marL="3017520" indent="0">
              <a:buNone/>
              <a:defRPr sz="5940">
                <a:solidFill>
                  <a:schemeClr val="tx1">
                    <a:tint val="75000"/>
                  </a:schemeClr>
                </a:solidFill>
              </a:defRPr>
            </a:lvl3pPr>
            <a:lvl4pPr marL="4526280" indent="0">
              <a:buNone/>
              <a:defRPr sz="5280">
                <a:solidFill>
                  <a:schemeClr val="tx1">
                    <a:tint val="75000"/>
                  </a:schemeClr>
                </a:solidFill>
              </a:defRPr>
            </a:lvl4pPr>
            <a:lvl5pPr marL="6035040" indent="0">
              <a:buNone/>
              <a:defRPr sz="5280">
                <a:solidFill>
                  <a:schemeClr val="tx1">
                    <a:tint val="75000"/>
                  </a:schemeClr>
                </a:solidFill>
              </a:defRPr>
            </a:lvl5pPr>
            <a:lvl6pPr marL="7543800" indent="0">
              <a:buNone/>
              <a:defRPr sz="5280">
                <a:solidFill>
                  <a:schemeClr val="tx1">
                    <a:tint val="75000"/>
                  </a:schemeClr>
                </a:solidFill>
              </a:defRPr>
            </a:lvl6pPr>
            <a:lvl7pPr marL="9052560" indent="0">
              <a:buNone/>
              <a:defRPr sz="5280">
                <a:solidFill>
                  <a:schemeClr val="tx1">
                    <a:tint val="75000"/>
                  </a:schemeClr>
                </a:solidFill>
              </a:defRPr>
            </a:lvl7pPr>
            <a:lvl8pPr marL="10561320" indent="0">
              <a:buNone/>
              <a:defRPr sz="5280">
                <a:solidFill>
                  <a:schemeClr val="tx1">
                    <a:tint val="75000"/>
                  </a:schemeClr>
                </a:solidFill>
              </a:defRPr>
            </a:lvl8pPr>
            <a:lvl9pPr marL="12070080" indent="0">
              <a:buNone/>
              <a:defRPr sz="5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6C00A4-049D-4033-A352-C0D90CD107BB}" type="datetimeFigureOut">
              <a:rPr lang="en-IN" smtClean="0"/>
              <a:t>20-05-2024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259253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74545" y="11197167"/>
            <a:ext cx="12824460" cy="2668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276195" y="11197167"/>
            <a:ext cx="12824460" cy="266882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6C00A4-049D-4033-A352-C0D90CD107BB}" type="datetimeFigureOut">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3817872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78475" y="2239442"/>
            <a:ext cx="26026110" cy="81301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78479" y="10311133"/>
            <a:ext cx="12765522" cy="5053327"/>
          </a:xfrm>
        </p:spPr>
        <p:txBody>
          <a:bodyPr anchor="b"/>
          <a:lstStyle>
            <a:lvl1pPr marL="0" indent="0">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a:t>Click to edit Master text styles</a:t>
            </a:r>
          </a:p>
        </p:txBody>
      </p:sp>
      <p:sp>
        <p:nvSpPr>
          <p:cNvPr id="4" name="Content Placeholder 3"/>
          <p:cNvSpPr>
            <a:spLocks noGrp="1"/>
          </p:cNvSpPr>
          <p:nvPr>
            <p:ph sz="half" idx="2"/>
          </p:nvPr>
        </p:nvSpPr>
        <p:spPr>
          <a:xfrm>
            <a:off x="2078479" y="15364460"/>
            <a:ext cx="12765522" cy="22598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276197" y="10311133"/>
            <a:ext cx="12828390" cy="5053327"/>
          </a:xfrm>
        </p:spPr>
        <p:txBody>
          <a:bodyPr anchor="b"/>
          <a:lstStyle>
            <a:lvl1pPr marL="0" indent="0">
              <a:buNone/>
              <a:defRPr sz="7920" b="1"/>
            </a:lvl1pPr>
            <a:lvl2pPr marL="1508760" indent="0">
              <a:buNone/>
              <a:defRPr sz="6600" b="1"/>
            </a:lvl2pPr>
            <a:lvl3pPr marL="3017520" indent="0">
              <a:buNone/>
              <a:defRPr sz="5940" b="1"/>
            </a:lvl3pPr>
            <a:lvl4pPr marL="4526280" indent="0">
              <a:buNone/>
              <a:defRPr sz="5280" b="1"/>
            </a:lvl4pPr>
            <a:lvl5pPr marL="6035040" indent="0">
              <a:buNone/>
              <a:defRPr sz="5280" b="1"/>
            </a:lvl5pPr>
            <a:lvl6pPr marL="7543800" indent="0">
              <a:buNone/>
              <a:defRPr sz="5280" b="1"/>
            </a:lvl6pPr>
            <a:lvl7pPr marL="9052560" indent="0">
              <a:buNone/>
              <a:defRPr sz="5280" b="1"/>
            </a:lvl7pPr>
            <a:lvl8pPr marL="10561320" indent="0">
              <a:buNone/>
              <a:defRPr sz="5280" b="1"/>
            </a:lvl8pPr>
            <a:lvl9pPr marL="12070080" indent="0">
              <a:buNone/>
              <a:defRPr sz="5280" b="1"/>
            </a:lvl9pPr>
          </a:lstStyle>
          <a:p>
            <a:pPr lvl="0"/>
            <a:r>
              <a:rPr lang="en-US"/>
              <a:t>Click to edit Master text styles</a:t>
            </a:r>
          </a:p>
        </p:txBody>
      </p:sp>
      <p:sp>
        <p:nvSpPr>
          <p:cNvPr id="6" name="Content Placeholder 5"/>
          <p:cNvSpPr>
            <a:spLocks noGrp="1"/>
          </p:cNvSpPr>
          <p:nvPr>
            <p:ph sz="quarter" idx="4"/>
          </p:nvPr>
        </p:nvSpPr>
        <p:spPr>
          <a:xfrm>
            <a:off x="15276197" y="15364460"/>
            <a:ext cx="12828390" cy="22598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6C00A4-049D-4033-A352-C0D90CD107BB}" type="datetimeFigureOut">
              <a:rPr lang="en-IN" smtClean="0"/>
              <a:t>20-05-2024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191904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6C00A4-049D-4033-A352-C0D90CD107BB}" type="datetimeFigureOut">
              <a:rPr lang="en-IN" smtClean="0"/>
              <a:t>20-05-2024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2280290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C00A4-049D-4033-A352-C0D90CD107BB}" type="datetimeFigureOut">
              <a:rPr lang="en-IN" smtClean="0"/>
              <a:t>20-05-2024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117055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2804160"/>
            <a:ext cx="9732287" cy="9814560"/>
          </a:xfrm>
        </p:spPr>
        <p:txBody>
          <a:bodyPr anchor="b"/>
          <a:lstStyle>
            <a:lvl1pPr>
              <a:defRPr sz="10560"/>
            </a:lvl1pPr>
          </a:lstStyle>
          <a:p>
            <a:r>
              <a:rPr lang="en-US"/>
              <a:t>Click to edit Master title style</a:t>
            </a:r>
            <a:endParaRPr lang="en-US" dirty="0"/>
          </a:p>
        </p:txBody>
      </p:sp>
      <p:sp>
        <p:nvSpPr>
          <p:cNvPr id="3" name="Content Placeholder 2"/>
          <p:cNvSpPr>
            <a:spLocks noGrp="1"/>
          </p:cNvSpPr>
          <p:nvPr>
            <p:ph idx="1"/>
          </p:nvPr>
        </p:nvSpPr>
        <p:spPr>
          <a:xfrm>
            <a:off x="12828390" y="6056216"/>
            <a:ext cx="15276195" cy="29891567"/>
          </a:xfrm>
        </p:spPr>
        <p:txBody>
          <a:bodyPr/>
          <a:lstStyle>
            <a:lvl1pPr>
              <a:defRPr sz="10560"/>
            </a:lvl1pPr>
            <a:lvl2pPr>
              <a:defRPr sz="9240"/>
            </a:lvl2pPr>
            <a:lvl3pPr>
              <a:defRPr sz="7920"/>
            </a:lvl3pPr>
            <a:lvl4pPr>
              <a:defRPr sz="6600"/>
            </a:lvl4pPr>
            <a:lvl5pPr>
              <a:defRPr sz="6600"/>
            </a:lvl5pPr>
            <a:lvl6pPr>
              <a:defRPr sz="6600"/>
            </a:lvl6pPr>
            <a:lvl7pPr>
              <a:defRPr sz="6600"/>
            </a:lvl7pPr>
            <a:lvl8pPr>
              <a:defRPr sz="6600"/>
            </a:lvl8pPr>
            <a:lvl9pPr>
              <a:defRPr sz="6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78476" y="12618720"/>
            <a:ext cx="9732287" cy="23377740"/>
          </a:xfrm>
        </p:spPr>
        <p:txBody>
          <a:bodyPr/>
          <a:lstStyle>
            <a:lvl1pPr marL="0" indent="0">
              <a:buNone/>
              <a:defRPr sz="5280"/>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a:t>Click to edit Master text styles</a:t>
            </a:r>
          </a:p>
        </p:txBody>
      </p:sp>
      <p:sp>
        <p:nvSpPr>
          <p:cNvPr id="5" name="Date Placeholder 4"/>
          <p:cNvSpPr>
            <a:spLocks noGrp="1"/>
          </p:cNvSpPr>
          <p:nvPr>
            <p:ph type="dt" sz="half" idx="10"/>
          </p:nvPr>
        </p:nvSpPr>
        <p:spPr/>
        <p:txBody>
          <a:bodyPr/>
          <a:lstStyle/>
          <a:p>
            <a:fld id="{9D6C00A4-049D-4033-A352-C0D90CD107BB}" type="datetimeFigureOut">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4083047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78476" y="2804160"/>
            <a:ext cx="9732287" cy="9814560"/>
          </a:xfrm>
        </p:spPr>
        <p:txBody>
          <a:bodyPr anchor="b"/>
          <a:lstStyle>
            <a:lvl1pPr>
              <a:defRPr sz="10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28390" y="6056216"/>
            <a:ext cx="15276195" cy="29891567"/>
          </a:xfrm>
        </p:spPr>
        <p:txBody>
          <a:bodyPr anchor="t"/>
          <a:lstStyle>
            <a:lvl1pPr marL="0" indent="0">
              <a:buNone/>
              <a:defRPr sz="10560"/>
            </a:lvl1pPr>
            <a:lvl2pPr marL="1508760" indent="0">
              <a:buNone/>
              <a:defRPr sz="9240"/>
            </a:lvl2pPr>
            <a:lvl3pPr marL="3017520" indent="0">
              <a:buNone/>
              <a:defRPr sz="7920"/>
            </a:lvl3pPr>
            <a:lvl4pPr marL="4526280" indent="0">
              <a:buNone/>
              <a:defRPr sz="6600"/>
            </a:lvl4pPr>
            <a:lvl5pPr marL="6035040" indent="0">
              <a:buNone/>
              <a:defRPr sz="6600"/>
            </a:lvl5pPr>
            <a:lvl6pPr marL="7543800" indent="0">
              <a:buNone/>
              <a:defRPr sz="6600"/>
            </a:lvl6pPr>
            <a:lvl7pPr marL="9052560" indent="0">
              <a:buNone/>
              <a:defRPr sz="6600"/>
            </a:lvl7pPr>
            <a:lvl8pPr marL="10561320" indent="0">
              <a:buNone/>
              <a:defRPr sz="6600"/>
            </a:lvl8pPr>
            <a:lvl9pPr marL="12070080" indent="0">
              <a:buNone/>
              <a:defRPr sz="6600"/>
            </a:lvl9pPr>
          </a:lstStyle>
          <a:p>
            <a:r>
              <a:rPr lang="en-US"/>
              <a:t>Click icon to add picture</a:t>
            </a:r>
            <a:endParaRPr lang="en-US" dirty="0"/>
          </a:p>
        </p:txBody>
      </p:sp>
      <p:sp>
        <p:nvSpPr>
          <p:cNvPr id="4" name="Text Placeholder 3"/>
          <p:cNvSpPr>
            <a:spLocks noGrp="1"/>
          </p:cNvSpPr>
          <p:nvPr>
            <p:ph type="body" sz="half" idx="2"/>
          </p:nvPr>
        </p:nvSpPr>
        <p:spPr>
          <a:xfrm>
            <a:off x="2078476" y="12618720"/>
            <a:ext cx="9732287" cy="23377740"/>
          </a:xfrm>
        </p:spPr>
        <p:txBody>
          <a:bodyPr/>
          <a:lstStyle>
            <a:lvl1pPr marL="0" indent="0">
              <a:buNone/>
              <a:defRPr sz="5280"/>
            </a:lvl1pPr>
            <a:lvl2pPr marL="1508760" indent="0">
              <a:buNone/>
              <a:defRPr sz="4620"/>
            </a:lvl2pPr>
            <a:lvl3pPr marL="3017520" indent="0">
              <a:buNone/>
              <a:defRPr sz="3960"/>
            </a:lvl3pPr>
            <a:lvl4pPr marL="4526280" indent="0">
              <a:buNone/>
              <a:defRPr sz="3300"/>
            </a:lvl4pPr>
            <a:lvl5pPr marL="6035040" indent="0">
              <a:buNone/>
              <a:defRPr sz="3300"/>
            </a:lvl5pPr>
            <a:lvl6pPr marL="7543800" indent="0">
              <a:buNone/>
              <a:defRPr sz="3300"/>
            </a:lvl6pPr>
            <a:lvl7pPr marL="9052560" indent="0">
              <a:buNone/>
              <a:defRPr sz="3300"/>
            </a:lvl7pPr>
            <a:lvl8pPr marL="10561320" indent="0">
              <a:buNone/>
              <a:defRPr sz="3300"/>
            </a:lvl8pPr>
            <a:lvl9pPr marL="12070080" indent="0">
              <a:buNone/>
              <a:defRPr sz="3300"/>
            </a:lvl9pPr>
          </a:lstStyle>
          <a:p>
            <a:pPr lvl="0"/>
            <a:r>
              <a:rPr lang="en-US"/>
              <a:t>Click to edit Master text styles</a:t>
            </a:r>
          </a:p>
        </p:txBody>
      </p:sp>
      <p:sp>
        <p:nvSpPr>
          <p:cNvPr id="5" name="Date Placeholder 4"/>
          <p:cNvSpPr>
            <a:spLocks noGrp="1"/>
          </p:cNvSpPr>
          <p:nvPr>
            <p:ph type="dt" sz="half" idx="10"/>
          </p:nvPr>
        </p:nvSpPr>
        <p:spPr/>
        <p:txBody>
          <a:bodyPr/>
          <a:lstStyle/>
          <a:p>
            <a:fld id="{9D6C00A4-049D-4033-A352-C0D90CD107BB}" type="datetimeFigureOut">
              <a:rPr lang="en-IN" smtClean="0"/>
              <a:t>20-05-2024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F403179-264C-43F3-9B4D-A24459EEA019}" type="slidenum">
              <a:rPr lang="en-IN" smtClean="0"/>
              <a:t>‹#›</a:t>
            </a:fld>
            <a:endParaRPr lang="en-IN"/>
          </a:p>
        </p:txBody>
      </p:sp>
    </p:spTree>
    <p:extLst>
      <p:ext uri="{BB962C8B-B14F-4D97-AF65-F5344CB8AC3E}">
        <p14:creationId xmlns:p14="http://schemas.microsoft.com/office/powerpoint/2010/main" val="3832036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74545" y="2239442"/>
            <a:ext cx="26026110" cy="81301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74545" y="11197167"/>
            <a:ext cx="26026110" cy="266882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74545" y="38985623"/>
            <a:ext cx="6789420" cy="2239433"/>
          </a:xfrm>
          <a:prstGeom prst="rect">
            <a:avLst/>
          </a:prstGeom>
        </p:spPr>
        <p:txBody>
          <a:bodyPr vert="horz" lIns="91440" tIns="45720" rIns="91440" bIns="45720" rtlCol="0" anchor="ctr"/>
          <a:lstStyle>
            <a:lvl1pPr algn="l">
              <a:defRPr sz="3960">
                <a:solidFill>
                  <a:schemeClr val="tx1">
                    <a:tint val="75000"/>
                  </a:schemeClr>
                </a:solidFill>
              </a:defRPr>
            </a:lvl1pPr>
          </a:lstStyle>
          <a:p>
            <a:fld id="{9D6C00A4-049D-4033-A352-C0D90CD107BB}" type="datetimeFigureOut">
              <a:rPr lang="en-IN" smtClean="0"/>
              <a:t>20-05-2024</a:t>
            </a:fld>
            <a:endParaRPr lang="en-IN"/>
          </a:p>
        </p:txBody>
      </p:sp>
      <p:sp>
        <p:nvSpPr>
          <p:cNvPr id="5" name="Footer Placeholder 4"/>
          <p:cNvSpPr>
            <a:spLocks noGrp="1"/>
          </p:cNvSpPr>
          <p:nvPr>
            <p:ph type="ftr" sz="quarter" idx="3"/>
          </p:nvPr>
        </p:nvSpPr>
        <p:spPr>
          <a:xfrm>
            <a:off x="9995535" y="38985623"/>
            <a:ext cx="10184130" cy="2239433"/>
          </a:xfrm>
          <a:prstGeom prst="rect">
            <a:avLst/>
          </a:prstGeom>
        </p:spPr>
        <p:txBody>
          <a:bodyPr vert="horz" lIns="91440" tIns="45720" rIns="91440" bIns="45720" rtlCol="0" anchor="ctr"/>
          <a:lstStyle>
            <a:lvl1pPr algn="ctr">
              <a:defRPr sz="396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21311235" y="38985623"/>
            <a:ext cx="6789420" cy="2239433"/>
          </a:xfrm>
          <a:prstGeom prst="rect">
            <a:avLst/>
          </a:prstGeom>
        </p:spPr>
        <p:txBody>
          <a:bodyPr vert="horz" lIns="91440" tIns="45720" rIns="91440" bIns="45720" rtlCol="0" anchor="ctr"/>
          <a:lstStyle>
            <a:lvl1pPr algn="r">
              <a:defRPr sz="3960">
                <a:solidFill>
                  <a:schemeClr val="tx1">
                    <a:tint val="75000"/>
                  </a:schemeClr>
                </a:solidFill>
              </a:defRPr>
            </a:lvl1pPr>
          </a:lstStyle>
          <a:p>
            <a:fld id="{5F403179-264C-43F3-9B4D-A24459EEA019}" type="slidenum">
              <a:rPr lang="en-IN" smtClean="0"/>
              <a:t>‹#›</a:t>
            </a:fld>
            <a:endParaRPr lang="en-IN"/>
          </a:p>
        </p:txBody>
      </p:sp>
    </p:spTree>
    <p:extLst>
      <p:ext uri="{BB962C8B-B14F-4D97-AF65-F5344CB8AC3E}">
        <p14:creationId xmlns:p14="http://schemas.microsoft.com/office/powerpoint/2010/main" val="4211401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17520" rtl="0" eaLnBrk="1" latinLnBrk="0" hangingPunct="1">
        <a:lnSpc>
          <a:spcPct val="90000"/>
        </a:lnSpc>
        <a:spcBef>
          <a:spcPct val="0"/>
        </a:spcBef>
        <a:buNone/>
        <a:defRPr sz="14520" kern="1200">
          <a:solidFill>
            <a:schemeClr val="tx1"/>
          </a:solidFill>
          <a:latin typeface="+mj-lt"/>
          <a:ea typeface="+mj-ea"/>
          <a:cs typeface="+mj-cs"/>
        </a:defRPr>
      </a:lvl1pPr>
    </p:titleStyle>
    <p:bodyStyle>
      <a:lvl1pPr marL="754380" indent="-754380" algn="l" defTabSz="3017520" rtl="0" eaLnBrk="1" latinLnBrk="0" hangingPunct="1">
        <a:lnSpc>
          <a:spcPct val="90000"/>
        </a:lnSpc>
        <a:spcBef>
          <a:spcPts val="3300"/>
        </a:spcBef>
        <a:buFont typeface="Arial" panose="020B0604020202020204" pitchFamily="34" charset="0"/>
        <a:buChar char="•"/>
        <a:defRPr sz="9240" kern="1200">
          <a:solidFill>
            <a:schemeClr val="tx1"/>
          </a:solidFill>
          <a:latin typeface="+mn-lt"/>
          <a:ea typeface="+mn-ea"/>
          <a:cs typeface="+mn-cs"/>
        </a:defRPr>
      </a:lvl1pPr>
      <a:lvl2pPr marL="2263140" indent="-754380" algn="l" defTabSz="3017520" rtl="0" eaLnBrk="1" latinLnBrk="0" hangingPunct="1">
        <a:lnSpc>
          <a:spcPct val="90000"/>
        </a:lnSpc>
        <a:spcBef>
          <a:spcPts val="1650"/>
        </a:spcBef>
        <a:buFont typeface="Arial" panose="020B0604020202020204" pitchFamily="34" charset="0"/>
        <a:buChar char="•"/>
        <a:defRPr sz="7920" kern="1200">
          <a:solidFill>
            <a:schemeClr val="tx1"/>
          </a:solidFill>
          <a:latin typeface="+mn-lt"/>
          <a:ea typeface="+mn-ea"/>
          <a:cs typeface="+mn-cs"/>
        </a:defRPr>
      </a:lvl2pPr>
      <a:lvl3pPr marL="3771900" indent="-754380" algn="l" defTabSz="3017520" rtl="0" eaLnBrk="1" latinLnBrk="0" hangingPunct="1">
        <a:lnSpc>
          <a:spcPct val="90000"/>
        </a:lnSpc>
        <a:spcBef>
          <a:spcPts val="1650"/>
        </a:spcBef>
        <a:buFont typeface="Arial" panose="020B0604020202020204" pitchFamily="34" charset="0"/>
        <a:buChar char="•"/>
        <a:defRPr sz="6600" kern="1200">
          <a:solidFill>
            <a:schemeClr val="tx1"/>
          </a:solidFill>
          <a:latin typeface="+mn-lt"/>
          <a:ea typeface="+mn-ea"/>
          <a:cs typeface="+mn-cs"/>
        </a:defRPr>
      </a:lvl3pPr>
      <a:lvl4pPr marL="52806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4pPr>
      <a:lvl5pPr marL="678942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5pPr>
      <a:lvl6pPr marL="829818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6pPr>
      <a:lvl7pPr marL="980694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7pPr>
      <a:lvl8pPr marL="1131570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8pPr>
      <a:lvl9pPr marL="12824460" indent="-754380" algn="l" defTabSz="3017520" rtl="0" eaLnBrk="1" latinLnBrk="0" hangingPunct="1">
        <a:lnSpc>
          <a:spcPct val="90000"/>
        </a:lnSpc>
        <a:spcBef>
          <a:spcPts val="1650"/>
        </a:spcBef>
        <a:buFont typeface="Arial" panose="020B0604020202020204" pitchFamily="34" charset="0"/>
        <a:buChar char="•"/>
        <a:defRPr sz="5940" kern="1200">
          <a:solidFill>
            <a:schemeClr val="tx1"/>
          </a:solidFill>
          <a:latin typeface="+mn-lt"/>
          <a:ea typeface="+mn-ea"/>
          <a:cs typeface="+mn-cs"/>
        </a:defRPr>
      </a:lvl9pPr>
    </p:bodyStyle>
    <p:otherStyle>
      <a:defPPr>
        <a:defRPr lang="en-US"/>
      </a:defPPr>
      <a:lvl1pPr marL="0" algn="l" defTabSz="3017520" rtl="0" eaLnBrk="1" latinLnBrk="0" hangingPunct="1">
        <a:defRPr sz="5940" kern="1200">
          <a:solidFill>
            <a:schemeClr val="tx1"/>
          </a:solidFill>
          <a:latin typeface="+mn-lt"/>
          <a:ea typeface="+mn-ea"/>
          <a:cs typeface="+mn-cs"/>
        </a:defRPr>
      </a:lvl1pPr>
      <a:lvl2pPr marL="1508760" algn="l" defTabSz="3017520" rtl="0" eaLnBrk="1" latinLnBrk="0" hangingPunct="1">
        <a:defRPr sz="5940" kern="1200">
          <a:solidFill>
            <a:schemeClr val="tx1"/>
          </a:solidFill>
          <a:latin typeface="+mn-lt"/>
          <a:ea typeface="+mn-ea"/>
          <a:cs typeface="+mn-cs"/>
        </a:defRPr>
      </a:lvl2pPr>
      <a:lvl3pPr marL="3017520" algn="l" defTabSz="3017520" rtl="0" eaLnBrk="1" latinLnBrk="0" hangingPunct="1">
        <a:defRPr sz="5940" kern="1200">
          <a:solidFill>
            <a:schemeClr val="tx1"/>
          </a:solidFill>
          <a:latin typeface="+mn-lt"/>
          <a:ea typeface="+mn-ea"/>
          <a:cs typeface="+mn-cs"/>
        </a:defRPr>
      </a:lvl3pPr>
      <a:lvl4pPr marL="4526280" algn="l" defTabSz="3017520" rtl="0" eaLnBrk="1" latinLnBrk="0" hangingPunct="1">
        <a:defRPr sz="5940" kern="1200">
          <a:solidFill>
            <a:schemeClr val="tx1"/>
          </a:solidFill>
          <a:latin typeface="+mn-lt"/>
          <a:ea typeface="+mn-ea"/>
          <a:cs typeface="+mn-cs"/>
        </a:defRPr>
      </a:lvl4pPr>
      <a:lvl5pPr marL="6035040" algn="l" defTabSz="3017520" rtl="0" eaLnBrk="1" latinLnBrk="0" hangingPunct="1">
        <a:defRPr sz="5940" kern="1200">
          <a:solidFill>
            <a:schemeClr val="tx1"/>
          </a:solidFill>
          <a:latin typeface="+mn-lt"/>
          <a:ea typeface="+mn-ea"/>
          <a:cs typeface="+mn-cs"/>
        </a:defRPr>
      </a:lvl5pPr>
      <a:lvl6pPr marL="7543800" algn="l" defTabSz="3017520" rtl="0" eaLnBrk="1" latinLnBrk="0" hangingPunct="1">
        <a:defRPr sz="5940" kern="1200">
          <a:solidFill>
            <a:schemeClr val="tx1"/>
          </a:solidFill>
          <a:latin typeface="+mn-lt"/>
          <a:ea typeface="+mn-ea"/>
          <a:cs typeface="+mn-cs"/>
        </a:defRPr>
      </a:lvl6pPr>
      <a:lvl7pPr marL="9052560" algn="l" defTabSz="3017520" rtl="0" eaLnBrk="1" latinLnBrk="0" hangingPunct="1">
        <a:defRPr sz="5940" kern="1200">
          <a:solidFill>
            <a:schemeClr val="tx1"/>
          </a:solidFill>
          <a:latin typeface="+mn-lt"/>
          <a:ea typeface="+mn-ea"/>
          <a:cs typeface="+mn-cs"/>
        </a:defRPr>
      </a:lvl7pPr>
      <a:lvl8pPr marL="10561320" algn="l" defTabSz="3017520" rtl="0" eaLnBrk="1" latinLnBrk="0" hangingPunct="1">
        <a:defRPr sz="5940" kern="1200">
          <a:solidFill>
            <a:schemeClr val="tx1"/>
          </a:solidFill>
          <a:latin typeface="+mn-lt"/>
          <a:ea typeface="+mn-ea"/>
          <a:cs typeface="+mn-cs"/>
        </a:defRPr>
      </a:lvl8pPr>
      <a:lvl9pPr marL="12070080" algn="l" defTabSz="3017520" rtl="0" eaLnBrk="1" latinLnBrk="0" hangingPunct="1">
        <a:defRPr sz="59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diagramLayout" Target="../diagrams/layout1.xml"/><Relationship Id="rId18" Type="http://schemas.openxmlformats.org/officeDocument/2006/relationships/diagramLayout" Target="../diagrams/layout2.xml"/><Relationship Id="rId26" Type="http://schemas.openxmlformats.org/officeDocument/2006/relationships/image" Target="../media/image13.jpeg"/><Relationship Id="rId3" Type="http://schemas.openxmlformats.org/officeDocument/2006/relationships/slideLayout" Target="../slideLayouts/slideLayout1.xml"/><Relationship Id="rId21" Type="http://schemas.microsoft.com/office/2007/relationships/diagramDrawing" Target="../diagrams/drawing2.xml"/><Relationship Id="rId7" Type="http://schemas.openxmlformats.org/officeDocument/2006/relationships/image" Target="../media/image4.jpeg"/><Relationship Id="rId12" Type="http://schemas.openxmlformats.org/officeDocument/2006/relationships/diagramData" Target="../diagrams/data1.xml"/><Relationship Id="rId17" Type="http://schemas.openxmlformats.org/officeDocument/2006/relationships/diagramData" Target="../diagrams/data2.xml"/><Relationship Id="rId25" Type="http://schemas.openxmlformats.org/officeDocument/2006/relationships/image" Target="../media/image12.jpeg"/><Relationship Id="rId2" Type="http://schemas.openxmlformats.org/officeDocument/2006/relationships/audio" Target="../media/media1.m4a"/><Relationship Id="rId16" Type="http://schemas.microsoft.com/office/2007/relationships/diagramDrawing" Target="../diagrams/drawing1.xml"/><Relationship Id="rId20" Type="http://schemas.openxmlformats.org/officeDocument/2006/relationships/diagramColors" Target="../diagrams/colors2.xml"/><Relationship Id="rId1" Type="http://schemas.microsoft.com/office/2007/relationships/media" Target="../media/media1.m4a"/><Relationship Id="rId6" Type="http://schemas.openxmlformats.org/officeDocument/2006/relationships/image" Target="../media/image3.jpeg"/><Relationship Id="rId11" Type="http://schemas.openxmlformats.org/officeDocument/2006/relationships/image" Target="../media/image8.png"/><Relationship Id="rId24" Type="http://schemas.openxmlformats.org/officeDocument/2006/relationships/image" Target="../media/image11.png"/><Relationship Id="rId5" Type="http://schemas.openxmlformats.org/officeDocument/2006/relationships/image" Target="../media/image2.png"/><Relationship Id="rId15" Type="http://schemas.openxmlformats.org/officeDocument/2006/relationships/diagramColors" Target="../diagrams/colors1.xml"/><Relationship Id="rId23" Type="http://schemas.openxmlformats.org/officeDocument/2006/relationships/image" Target="../media/image10.jpeg"/><Relationship Id="rId10" Type="http://schemas.openxmlformats.org/officeDocument/2006/relationships/image" Target="../media/image7.jpeg"/><Relationship Id="rId19" Type="http://schemas.openxmlformats.org/officeDocument/2006/relationships/diagramQuickStyle" Target="../diagrams/quickStyle2.xml"/><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diagramQuickStyle" Target="../diagrams/quickStyle1.xml"/><Relationship Id="rId22" Type="http://schemas.openxmlformats.org/officeDocument/2006/relationships/image" Target="../media/image9.png"/><Relationship Id="rId2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6CADF808-D5DB-9203-EDEC-6C25026C7184}"/>
              </a:ext>
            </a:extLst>
          </p:cNvPr>
          <p:cNvSpPr/>
          <p:nvPr/>
        </p:nvSpPr>
        <p:spPr>
          <a:xfrm>
            <a:off x="699229" y="14506778"/>
            <a:ext cx="28486665" cy="24487507"/>
          </a:xfrm>
          <a:prstGeom prst="rect">
            <a:avLst/>
          </a:prstGeom>
          <a:solidFill>
            <a:srgbClr val="E9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Text Placeholder 66">
            <a:extLst>
              <a:ext uri="{FF2B5EF4-FFF2-40B4-BE49-F238E27FC236}">
                <a16:creationId xmlns:a16="http://schemas.microsoft.com/office/drawing/2014/main" id="{CA0C2BB0-B8A9-7C2E-351B-0B46E8D9F2F4}"/>
              </a:ext>
            </a:extLst>
          </p:cNvPr>
          <p:cNvSpPr txBox="1">
            <a:spLocks/>
          </p:cNvSpPr>
          <p:nvPr/>
        </p:nvSpPr>
        <p:spPr>
          <a:xfrm>
            <a:off x="741651" y="6508320"/>
            <a:ext cx="13871343" cy="849628"/>
          </a:xfrm>
          <a:prstGeom prst="rect">
            <a:avLst/>
          </a:prstGeom>
          <a:solidFill>
            <a:srgbClr val="18033F"/>
          </a:solidFill>
          <a:ln w="38100">
            <a:solidFill>
              <a:srgbClr val="F743BB"/>
            </a:solidFill>
          </a:ln>
        </p:spPr>
        <p:txBody>
          <a:bodyPr vert="horz" lIns="365760" tIns="45720" rIns="91440" bIns="45720" rtlCol="0" anchor="ctr">
            <a:noAutofit/>
          </a:bodyPr>
          <a:lstStyle>
            <a:lvl1pPr marL="0" indent="0" algn="ctr" defTabSz="3017520" rtl="0" eaLnBrk="1" latinLnBrk="0" hangingPunct="1">
              <a:lnSpc>
                <a:spcPct val="100000"/>
              </a:lnSpc>
              <a:spcBef>
                <a:spcPts val="0"/>
              </a:spcBef>
              <a:buClr>
                <a:schemeClr val="bg1">
                  <a:lumMod val="65000"/>
                </a:schemeClr>
              </a:buClr>
              <a:buFont typeface="Arial" panose="020B0604020202020204" pitchFamily="34" charset="0"/>
              <a:buNone/>
              <a:defRPr sz="3713" kern="1200" cap="none" baseline="0">
                <a:solidFill>
                  <a:schemeClr val="bg1"/>
                </a:solidFill>
                <a:latin typeface="+mj-lt"/>
                <a:ea typeface="+mn-ea"/>
                <a:cs typeface="+mn-cs"/>
              </a:defRPr>
            </a:lvl1pPr>
            <a:lvl2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2pPr>
            <a:lvl3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3pPr>
            <a:lvl4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4pPr>
            <a:lvl5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5pPr>
            <a:lvl6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6pPr>
            <a:lvl7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7pPr>
            <a:lvl8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8pPr>
            <a:lvl9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9pPr>
          </a:lstStyle>
          <a:p>
            <a:r>
              <a:rPr lang="en-US" sz="3600" b="1" dirty="0">
                <a:latin typeface="Times New Roman" panose="02020603050405020304" pitchFamily="18" charset="0"/>
                <a:cs typeface="Times New Roman" panose="02020603050405020304" pitchFamily="18" charset="0"/>
              </a:rPr>
              <a:t>1. Introduction</a:t>
            </a:r>
          </a:p>
        </p:txBody>
      </p:sp>
      <p:sp>
        <p:nvSpPr>
          <p:cNvPr id="8" name="TextBox 7">
            <a:extLst>
              <a:ext uri="{FF2B5EF4-FFF2-40B4-BE49-F238E27FC236}">
                <a16:creationId xmlns:a16="http://schemas.microsoft.com/office/drawing/2014/main" id="{92B21250-757F-AAC0-1AF7-5BA3D75389E1}"/>
              </a:ext>
            </a:extLst>
          </p:cNvPr>
          <p:cNvSpPr txBox="1"/>
          <p:nvPr/>
        </p:nvSpPr>
        <p:spPr>
          <a:xfrm>
            <a:off x="741650" y="7456260"/>
            <a:ext cx="13871344" cy="6309420"/>
          </a:xfrm>
          <a:prstGeom prst="rect">
            <a:avLst/>
          </a:prstGeom>
          <a:solidFill>
            <a:srgbClr val="FFE5FB"/>
          </a:solidFill>
        </p:spPr>
        <p:txBody>
          <a:bodyPr wrap="square" rtlCol="0">
            <a:spAutoFit/>
          </a:bodyPr>
          <a:lstStyle/>
          <a:p>
            <a:pPr marL="571500" indent="-571500"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Cold waves are extreme winter weather events prominent during the boreal winter season (November to February). The present study explores the linkage between the sudden stratospheric warming and the recent 2024 cold wave in north India.</a:t>
            </a:r>
          </a:p>
          <a:p>
            <a:pPr marL="571500" indent="-571500" algn="just">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
            </a:pPr>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p:txBody>
      </p:sp>
      <p:sp>
        <p:nvSpPr>
          <p:cNvPr id="13" name="Text Placeholder 66">
            <a:extLst>
              <a:ext uri="{FF2B5EF4-FFF2-40B4-BE49-F238E27FC236}">
                <a16:creationId xmlns:a16="http://schemas.microsoft.com/office/drawing/2014/main" id="{4CFE4D61-935B-CDA7-8407-8E1885D4E2D0}"/>
              </a:ext>
            </a:extLst>
          </p:cNvPr>
          <p:cNvSpPr txBox="1">
            <a:spLocks/>
          </p:cNvSpPr>
          <p:nvPr/>
        </p:nvSpPr>
        <p:spPr>
          <a:xfrm>
            <a:off x="14950936" y="6519844"/>
            <a:ext cx="14277378" cy="812167"/>
          </a:xfrm>
          <a:prstGeom prst="rect">
            <a:avLst/>
          </a:prstGeom>
          <a:solidFill>
            <a:srgbClr val="18033F"/>
          </a:solidFill>
          <a:ln w="38100">
            <a:solidFill>
              <a:srgbClr val="F743BB"/>
            </a:solidFill>
          </a:ln>
        </p:spPr>
        <p:txBody>
          <a:bodyPr vert="horz" lIns="365760" tIns="45720" rIns="91440" bIns="45720" rtlCol="0" anchor="ctr">
            <a:noAutofit/>
          </a:bodyPr>
          <a:lstStyle>
            <a:lvl1pPr marL="0" indent="0" algn="ctr" defTabSz="3017520" rtl="0" eaLnBrk="1" latinLnBrk="0" hangingPunct="1">
              <a:lnSpc>
                <a:spcPct val="100000"/>
              </a:lnSpc>
              <a:spcBef>
                <a:spcPts val="0"/>
              </a:spcBef>
              <a:buClr>
                <a:schemeClr val="bg1">
                  <a:lumMod val="65000"/>
                </a:schemeClr>
              </a:buClr>
              <a:buFont typeface="Arial" panose="020B0604020202020204" pitchFamily="34" charset="0"/>
              <a:buNone/>
              <a:defRPr sz="3713" kern="1200" cap="none" baseline="0">
                <a:solidFill>
                  <a:schemeClr val="bg1"/>
                </a:solidFill>
                <a:latin typeface="+mj-lt"/>
                <a:ea typeface="+mn-ea"/>
                <a:cs typeface="+mn-cs"/>
              </a:defRPr>
            </a:lvl1pPr>
            <a:lvl2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2pPr>
            <a:lvl3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3pPr>
            <a:lvl4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4pPr>
            <a:lvl5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5pPr>
            <a:lvl6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6pPr>
            <a:lvl7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7pPr>
            <a:lvl8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8pPr>
            <a:lvl9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9pPr>
          </a:lstStyle>
          <a:p>
            <a:r>
              <a:rPr lang="en-US" sz="3600" b="1" dirty="0">
                <a:latin typeface="Times New Roman" panose="02020603050405020304" pitchFamily="18" charset="0"/>
                <a:cs typeface="Times New Roman" panose="02020603050405020304" pitchFamily="18" charset="0"/>
              </a:rPr>
              <a:t>2. Study Area and Methodology</a:t>
            </a:r>
          </a:p>
        </p:txBody>
      </p:sp>
      <p:sp>
        <p:nvSpPr>
          <p:cNvPr id="26" name="Text Placeholder 66">
            <a:extLst>
              <a:ext uri="{FF2B5EF4-FFF2-40B4-BE49-F238E27FC236}">
                <a16:creationId xmlns:a16="http://schemas.microsoft.com/office/drawing/2014/main" id="{B7591C15-4583-11A5-F633-DDB180EC9A43}"/>
              </a:ext>
            </a:extLst>
          </p:cNvPr>
          <p:cNvSpPr txBox="1">
            <a:spLocks/>
          </p:cNvSpPr>
          <p:nvPr/>
        </p:nvSpPr>
        <p:spPr>
          <a:xfrm>
            <a:off x="16541532" y="27255527"/>
            <a:ext cx="12293000" cy="934732"/>
          </a:xfrm>
          <a:prstGeom prst="rect">
            <a:avLst/>
          </a:prstGeom>
          <a:solidFill>
            <a:srgbClr val="18033F"/>
          </a:solidFill>
          <a:ln w="38100">
            <a:solidFill>
              <a:srgbClr val="F743BB"/>
            </a:solidFill>
          </a:ln>
        </p:spPr>
        <p:txBody>
          <a:bodyPr vert="horz" lIns="365760" tIns="45720" rIns="91440" bIns="45720" rtlCol="0" anchor="ctr">
            <a:noAutofit/>
          </a:bodyPr>
          <a:lstStyle>
            <a:lvl1pPr marL="0" indent="0" algn="ctr" defTabSz="3017520" rtl="0" eaLnBrk="1" latinLnBrk="0" hangingPunct="1">
              <a:lnSpc>
                <a:spcPct val="100000"/>
              </a:lnSpc>
              <a:spcBef>
                <a:spcPts val="0"/>
              </a:spcBef>
              <a:buClr>
                <a:schemeClr val="bg1">
                  <a:lumMod val="65000"/>
                </a:schemeClr>
              </a:buClr>
              <a:buFont typeface="Arial" panose="020B0604020202020204" pitchFamily="34" charset="0"/>
              <a:buNone/>
              <a:defRPr sz="3713" kern="1200" cap="none" baseline="0">
                <a:solidFill>
                  <a:schemeClr val="bg1"/>
                </a:solidFill>
                <a:latin typeface="+mj-lt"/>
                <a:ea typeface="+mn-ea"/>
                <a:cs typeface="+mn-cs"/>
              </a:defRPr>
            </a:lvl1pPr>
            <a:lvl2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2pPr>
            <a:lvl3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3pPr>
            <a:lvl4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4pPr>
            <a:lvl5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5pPr>
            <a:lvl6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6pPr>
            <a:lvl7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7pPr>
            <a:lvl8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8pPr>
            <a:lvl9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9pPr>
          </a:lstStyle>
          <a:p>
            <a:r>
              <a:rPr lang="en-US" sz="3600" b="1" dirty="0">
                <a:latin typeface="Times New Roman" panose="02020603050405020304" pitchFamily="18" charset="0"/>
                <a:cs typeface="Times New Roman" panose="02020603050405020304" pitchFamily="18" charset="0"/>
              </a:rPr>
              <a:t>               4. Summary and Conclusion</a:t>
            </a:r>
          </a:p>
        </p:txBody>
      </p:sp>
      <p:sp>
        <p:nvSpPr>
          <p:cNvPr id="43" name="TextBox 42">
            <a:extLst>
              <a:ext uri="{FF2B5EF4-FFF2-40B4-BE49-F238E27FC236}">
                <a16:creationId xmlns:a16="http://schemas.microsoft.com/office/drawing/2014/main" id="{0C6DEBF3-7906-1619-D7CB-1271A6F117B9}"/>
              </a:ext>
            </a:extLst>
          </p:cNvPr>
          <p:cNvSpPr txBox="1"/>
          <p:nvPr/>
        </p:nvSpPr>
        <p:spPr>
          <a:xfrm>
            <a:off x="20163425" y="31589737"/>
            <a:ext cx="9862565" cy="1200329"/>
          </a:xfrm>
          <a:prstGeom prst="rect">
            <a:avLst/>
          </a:prstGeom>
          <a:noFill/>
        </p:spPr>
        <p:txBody>
          <a:bodyPr wrap="square" rtlCol="0">
            <a:spAutoFit/>
          </a:bodyPr>
          <a:lstStyle/>
          <a:p>
            <a:pPr algn="just">
              <a:buFont typeface="Wingdings" panose="05000000000000000000" pitchFamily="2" charset="2"/>
              <a:buChar char="§"/>
            </a:pPr>
            <a:endParaRPr lang="en-US" sz="3600" dirty="0">
              <a:latin typeface="Times New Roman" panose="02020603050405020304" pitchFamily="18" charset="0"/>
              <a:cs typeface="Times New Roman" panose="02020603050405020304" pitchFamily="18" charset="0"/>
            </a:endParaRPr>
          </a:p>
          <a:p>
            <a:endParaRPr lang="en-IN" sz="3600" dirty="0"/>
          </a:p>
        </p:txBody>
      </p:sp>
      <p:sp>
        <p:nvSpPr>
          <p:cNvPr id="44" name="TextBox 43">
            <a:extLst>
              <a:ext uri="{FF2B5EF4-FFF2-40B4-BE49-F238E27FC236}">
                <a16:creationId xmlns:a16="http://schemas.microsoft.com/office/drawing/2014/main" id="{0BFE7C3B-A0F6-4BA5-22AD-B54863FA8262}"/>
              </a:ext>
            </a:extLst>
          </p:cNvPr>
          <p:cNvSpPr txBox="1"/>
          <p:nvPr/>
        </p:nvSpPr>
        <p:spPr>
          <a:xfrm>
            <a:off x="714510" y="38049716"/>
            <a:ext cx="28471384" cy="2400657"/>
          </a:xfrm>
          <a:prstGeom prst="rect">
            <a:avLst/>
          </a:prstGeom>
          <a:solidFill>
            <a:srgbClr val="FEE6EF"/>
          </a:solidFill>
          <a:ln w="38100">
            <a:noFill/>
          </a:ln>
        </p:spPr>
        <p:txBody>
          <a:bodyPr wrap="square" rtlCol="0">
            <a:spAutoFit/>
          </a:bodyPr>
          <a:lstStyle/>
          <a:p>
            <a:pPr marL="457200" indent="-457200">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Athira, K.S., </a:t>
            </a:r>
            <a:r>
              <a:rPr lang="en-US" sz="3000" dirty="0" err="1">
                <a:latin typeface="Times New Roman" panose="02020603050405020304" pitchFamily="18" charset="0"/>
                <a:cs typeface="Times New Roman" panose="02020603050405020304" pitchFamily="18" charset="0"/>
              </a:rPr>
              <a:t>Attada</a:t>
            </a:r>
            <a:r>
              <a:rPr lang="en-US" sz="3000" dirty="0">
                <a:latin typeface="Times New Roman" panose="02020603050405020304" pitchFamily="18" charset="0"/>
                <a:cs typeface="Times New Roman" panose="02020603050405020304" pitchFamily="18" charset="0"/>
              </a:rPr>
              <a:t>, R. and Rao, V.B., 2024. Synoptic dynamics of cold waves over north India: Underlying mechanisms of distinct cold wave conditions. Weather and Climate Extremes, 43, p.100641.</a:t>
            </a:r>
          </a:p>
          <a:p>
            <a:pPr marL="457200" indent="-457200">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Huang, J. and Hitchcock, P., 2023. Defining Arctic stratospheric polar vortex intensification events. Journal of Geophysical Research: Atmospheres, 128(22), p.e2023JD039373.</a:t>
            </a:r>
          </a:p>
          <a:p>
            <a:pPr marL="457200" indent="-457200">
              <a:buFont typeface="Wingdings" panose="05000000000000000000" pitchFamily="2" charset="2"/>
              <a:buChar char="§"/>
            </a:pPr>
            <a:r>
              <a:rPr lang="en-US" sz="3000" dirty="0">
                <a:latin typeface="Times New Roman" panose="02020603050405020304" pitchFamily="18" charset="0"/>
                <a:cs typeface="Times New Roman" panose="02020603050405020304" pitchFamily="18" charset="0"/>
              </a:rPr>
              <a:t>Ratnam, J.V., Behera, S.K., Annamalai, H., Ratna, S.B., </a:t>
            </a:r>
            <a:r>
              <a:rPr lang="en-US" sz="3000" dirty="0" err="1">
                <a:latin typeface="Times New Roman" panose="02020603050405020304" pitchFamily="18" charset="0"/>
                <a:cs typeface="Times New Roman" panose="02020603050405020304" pitchFamily="18" charset="0"/>
              </a:rPr>
              <a:t>Rajeevan</a:t>
            </a:r>
            <a:r>
              <a:rPr lang="en-US" sz="3000" dirty="0">
                <a:latin typeface="Times New Roman" panose="02020603050405020304" pitchFamily="18" charset="0"/>
                <a:cs typeface="Times New Roman" panose="02020603050405020304" pitchFamily="18" charset="0"/>
              </a:rPr>
              <a:t>, M. and Yamagata, T., 2016. ENSO’s far reaching connection to Indian cold waves. Scientific Reports, 6(1), pp.1-12.</a:t>
            </a:r>
          </a:p>
        </p:txBody>
      </p:sp>
      <p:sp>
        <p:nvSpPr>
          <p:cNvPr id="33" name="Text Placeholder 66">
            <a:extLst>
              <a:ext uri="{FF2B5EF4-FFF2-40B4-BE49-F238E27FC236}">
                <a16:creationId xmlns:a16="http://schemas.microsoft.com/office/drawing/2014/main" id="{835A541A-1BA8-EBD2-68B8-BC4C80B11BB9}"/>
              </a:ext>
            </a:extLst>
          </p:cNvPr>
          <p:cNvSpPr txBox="1">
            <a:spLocks/>
          </p:cNvSpPr>
          <p:nvPr/>
        </p:nvSpPr>
        <p:spPr>
          <a:xfrm>
            <a:off x="741650" y="37364789"/>
            <a:ext cx="28335910" cy="684927"/>
          </a:xfrm>
          <a:prstGeom prst="rect">
            <a:avLst/>
          </a:prstGeom>
          <a:solidFill>
            <a:srgbClr val="18033F"/>
          </a:solidFill>
          <a:ln w="38100">
            <a:solidFill>
              <a:srgbClr val="F743BB"/>
            </a:solidFill>
          </a:ln>
        </p:spPr>
        <p:txBody>
          <a:bodyPr vert="horz" lIns="365760" tIns="45720" rIns="91440" bIns="45720" rtlCol="0" anchor="ctr">
            <a:noAutofit/>
          </a:bodyPr>
          <a:lstStyle>
            <a:lvl1pPr marL="0" indent="0" algn="ctr" defTabSz="3017520" rtl="0" eaLnBrk="1" latinLnBrk="0" hangingPunct="1">
              <a:lnSpc>
                <a:spcPct val="100000"/>
              </a:lnSpc>
              <a:spcBef>
                <a:spcPts val="0"/>
              </a:spcBef>
              <a:buClr>
                <a:schemeClr val="bg1">
                  <a:lumMod val="65000"/>
                </a:schemeClr>
              </a:buClr>
              <a:buFont typeface="Arial" panose="020B0604020202020204" pitchFamily="34" charset="0"/>
              <a:buNone/>
              <a:defRPr sz="3713" kern="1200" cap="none" baseline="0">
                <a:solidFill>
                  <a:schemeClr val="bg1"/>
                </a:solidFill>
                <a:latin typeface="+mj-lt"/>
                <a:ea typeface="+mn-ea"/>
                <a:cs typeface="+mn-cs"/>
              </a:defRPr>
            </a:lvl1pPr>
            <a:lvl2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2pPr>
            <a:lvl3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3pPr>
            <a:lvl4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4pPr>
            <a:lvl5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5pPr>
            <a:lvl6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6pPr>
            <a:lvl7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7pPr>
            <a:lvl8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8pPr>
            <a:lvl9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9pPr>
          </a:lstStyle>
          <a:p>
            <a:r>
              <a:rPr lang="en-US" sz="2400" b="1" dirty="0">
                <a:latin typeface="Times New Roman" panose="02020603050405020304" pitchFamily="18" charset="0"/>
                <a:cs typeface="Times New Roman" panose="02020603050405020304" pitchFamily="18" charset="0"/>
              </a:rPr>
              <a:t>5. References</a:t>
            </a:r>
          </a:p>
        </p:txBody>
      </p:sp>
      <p:sp>
        <p:nvSpPr>
          <p:cNvPr id="36" name="Text Placeholder 66">
            <a:extLst>
              <a:ext uri="{FF2B5EF4-FFF2-40B4-BE49-F238E27FC236}">
                <a16:creationId xmlns:a16="http://schemas.microsoft.com/office/drawing/2014/main" id="{57E75227-A061-5344-345C-0E9776AE2B2B}"/>
              </a:ext>
            </a:extLst>
          </p:cNvPr>
          <p:cNvSpPr txBox="1">
            <a:spLocks/>
          </p:cNvSpPr>
          <p:nvPr/>
        </p:nvSpPr>
        <p:spPr>
          <a:xfrm>
            <a:off x="714510" y="40444146"/>
            <a:ext cx="28471384" cy="523220"/>
          </a:xfrm>
          <a:prstGeom prst="rect">
            <a:avLst/>
          </a:prstGeom>
          <a:solidFill>
            <a:srgbClr val="B95503"/>
          </a:solidFill>
          <a:ln>
            <a:solidFill>
              <a:srgbClr val="6D28E8"/>
            </a:solidFill>
          </a:ln>
        </p:spPr>
        <p:txBody>
          <a:bodyPr vert="horz" lIns="365760" tIns="45720" rIns="91440" bIns="45720" rtlCol="0" anchor="ctr">
            <a:noAutofit/>
          </a:bodyPr>
          <a:lstStyle>
            <a:lvl1pPr marL="0" indent="0" algn="ctr" defTabSz="3017520" rtl="0" eaLnBrk="1" latinLnBrk="0" hangingPunct="1">
              <a:lnSpc>
                <a:spcPct val="100000"/>
              </a:lnSpc>
              <a:spcBef>
                <a:spcPts val="0"/>
              </a:spcBef>
              <a:buClr>
                <a:schemeClr val="bg1">
                  <a:lumMod val="65000"/>
                </a:schemeClr>
              </a:buClr>
              <a:buFont typeface="Arial" panose="020B0604020202020204" pitchFamily="34" charset="0"/>
              <a:buNone/>
              <a:defRPr sz="3713" kern="1200" cap="none" baseline="0">
                <a:solidFill>
                  <a:schemeClr val="bg1"/>
                </a:solidFill>
                <a:latin typeface="+mj-lt"/>
                <a:ea typeface="+mn-ea"/>
                <a:cs typeface="+mn-cs"/>
              </a:defRPr>
            </a:lvl1pPr>
            <a:lvl2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2pPr>
            <a:lvl3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3pPr>
            <a:lvl4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4pPr>
            <a:lvl5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5pPr>
            <a:lvl6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6pPr>
            <a:lvl7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7pPr>
            <a:lvl8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8pPr>
            <a:lvl9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9pPr>
          </a:lstStyle>
          <a:p>
            <a:pPr algn="l"/>
            <a:r>
              <a:rPr lang="en-US" sz="2400" b="1" dirty="0">
                <a:latin typeface="Times New Roman" panose="02020603050405020304" pitchFamily="18" charset="0"/>
                <a:cs typeface="Times New Roman" panose="02020603050405020304" pitchFamily="18" charset="0"/>
              </a:rPr>
              <a:t>Acknowledgement</a:t>
            </a:r>
          </a:p>
        </p:txBody>
      </p:sp>
      <p:sp>
        <p:nvSpPr>
          <p:cNvPr id="10" name="TextBox 9">
            <a:extLst>
              <a:ext uri="{FF2B5EF4-FFF2-40B4-BE49-F238E27FC236}">
                <a16:creationId xmlns:a16="http://schemas.microsoft.com/office/drawing/2014/main" id="{9104E6E6-205E-7334-52BB-C790581D3E72}"/>
              </a:ext>
            </a:extLst>
          </p:cNvPr>
          <p:cNvSpPr txBox="1"/>
          <p:nvPr/>
        </p:nvSpPr>
        <p:spPr>
          <a:xfrm>
            <a:off x="714511" y="40971584"/>
            <a:ext cx="28471384" cy="523220"/>
          </a:xfrm>
          <a:prstGeom prst="rect">
            <a:avLst/>
          </a:prstGeom>
          <a:solidFill>
            <a:schemeClr val="tx2">
              <a:lumMod val="20000"/>
              <a:lumOff val="80000"/>
            </a:schemeClr>
          </a:solidFill>
          <a:ln>
            <a:solidFill>
              <a:srgbClr val="FFFF00"/>
            </a:solidFill>
          </a:ln>
        </p:spPr>
        <p:txBody>
          <a:bodyPr wrap="square" rtlCol="0">
            <a:spAutoFit/>
          </a:bodyPr>
          <a:lstStyle/>
          <a:p>
            <a:r>
              <a:rPr lang="en-IN" sz="2800" b="1" dirty="0">
                <a:latin typeface="Times New Roman" panose="02020603050405020304" pitchFamily="18" charset="0"/>
                <a:cs typeface="Times New Roman" panose="02020603050405020304" pitchFamily="18" charset="0"/>
              </a:rPr>
              <a:t>APARC and FRJ </a:t>
            </a:r>
            <a:r>
              <a:rPr lang="en-IN" sz="2800" b="1" dirty="0" err="1">
                <a:latin typeface="Times New Roman" panose="02020603050405020304" pitchFamily="18" charset="0"/>
                <a:cs typeface="Times New Roman" panose="02020603050405020304" pitchFamily="18" charset="0"/>
              </a:rPr>
              <a:t>Jülich</a:t>
            </a:r>
            <a:r>
              <a:rPr lang="en-IN" sz="2800" b="1" dirty="0">
                <a:latin typeface="Times New Roman" panose="02020603050405020304" pitchFamily="18" charset="0"/>
                <a:cs typeface="Times New Roman" panose="02020603050405020304" pitchFamily="18" charset="0"/>
              </a:rPr>
              <a:t> - financial support; STIPMEX 2024,  IISER Mohali</a:t>
            </a:r>
          </a:p>
        </p:txBody>
      </p:sp>
      <p:grpSp>
        <p:nvGrpSpPr>
          <p:cNvPr id="46" name="Group 45">
            <a:extLst>
              <a:ext uri="{FF2B5EF4-FFF2-40B4-BE49-F238E27FC236}">
                <a16:creationId xmlns:a16="http://schemas.microsoft.com/office/drawing/2014/main" id="{3BA0981B-33F4-B928-655A-597F307B9C51}"/>
              </a:ext>
            </a:extLst>
          </p:cNvPr>
          <p:cNvGrpSpPr/>
          <p:nvPr/>
        </p:nvGrpSpPr>
        <p:grpSpPr>
          <a:xfrm>
            <a:off x="757370" y="683291"/>
            <a:ext cx="28486663" cy="5776937"/>
            <a:chOff x="239243" y="332914"/>
            <a:chExt cx="29444685" cy="6268843"/>
          </a:xfrm>
        </p:grpSpPr>
        <p:sp>
          <p:nvSpPr>
            <p:cNvPr id="4" name="TextBox 3">
              <a:extLst>
                <a:ext uri="{FF2B5EF4-FFF2-40B4-BE49-F238E27FC236}">
                  <a16:creationId xmlns:a16="http://schemas.microsoft.com/office/drawing/2014/main" id="{C84120B8-FE04-52D4-6537-738331A9F893}"/>
                </a:ext>
              </a:extLst>
            </p:cNvPr>
            <p:cNvSpPr txBox="1"/>
            <p:nvPr/>
          </p:nvSpPr>
          <p:spPr>
            <a:xfrm>
              <a:off x="239243" y="332914"/>
              <a:ext cx="29444685" cy="6268843"/>
            </a:xfrm>
            <a:prstGeom prst="rect">
              <a:avLst/>
            </a:prstGeom>
            <a:solidFill>
              <a:schemeClr val="accent4">
                <a:lumMod val="20000"/>
                <a:lumOff val="80000"/>
              </a:schemeClr>
            </a:solidFill>
            <a:ln w="57150">
              <a:solidFill>
                <a:srgbClr val="A10E03"/>
              </a:solidFill>
            </a:ln>
          </p:spPr>
          <p:txBody>
            <a:bodyPr wrap="square" rtlCol="0">
              <a:spAutoFit/>
            </a:bodyPr>
            <a:lstStyle/>
            <a:p>
              <a:pPr algn="ctr"/>
              <a:r>
                <a:rPr lang="en-US" sz="8500" b="1" dirty="0">
                  <a:ln>
                    <a:solidFill>
                      <a:schemeClr val="tx1"/>
                    </a:solidFill>
                  </a:ln>
                  <a:solidFill>
                    <a:srgbClr val="380BB5"/>
                  </a:solidFill>
                  <a:latin typeface="Times New Roman" panose="02020603050405020304" pitchFamily="18" charset="0"/>
                  <a:cs typeface="Times New Roman" panose="02020603050405020304" pitchFamily="18" charset="0"/>
                </a:rPr>
                <a:t>Impact of Sudden Stratospheric Warming on Extreme Winter Weather in North India</a:t>
              </a:r>
            </a:p>
            <a:p>
              <a:pPr algn="ctr"/>
              <a:r>
                <a:rPr lang="en-IN" sz="5400" b="1" u="sng" dirty="0">
                  <a:latin typeface="Times New Roman" panose="02020603050405020304" pitchFamily="18" charset="0"/>
                  <a:cs typeface="Times New Roman" panose="02020603050405020304" pitchFamily="18" charset="0"/>
                </a:rPr>
                <a:t>Athira K S </a:t>
              </a:r>
              <a:r>
                <a:rPr lang="en-IN" sz="5400" b="1" dirty="0">
                  <a:latin typeface="Times New Roman" panose="02020603050405020304" pitchFamily="18" charset="0"/>
                  <a:cs typeface="Times New Roman" panose="02020603050405020304" pitchFamily="18" charset="0"/>
                </a:rPr>
                <a:t>and Raju </a:t>
              </a:r>
              <a:r>
                <a:rPr lang="en-IN" sz="5400" b="1" dirty="0" err="1">
                  <a:latin typeface="Times New Roman" panose="02020603050405020304" pitchFamily="18" charset="0"/>
                  <a:cs typeface="Times New Roman" panose="02020603050405020304" pitchFamily="18" charset="0"/>
                </a:rPr>
                <a:t>Attada</a:t>
              </a:r>
              <a:r>
                <a:rPr lang="en-IN" sz="5400" b="1" dirty="0">
                  <a:latin typeface="Times New Roman" panose="02020603050405020304" pitchFamily="18" charset="0"/>
                  <a:cs typeface="Times New Roman" panose="02020603050405020304" pitchFamily="18" charset="0"/>
                </a:rPr>
                <a:t>*</a:t>
              </a:r>
            </a:p>
            <a:p>
              <a:pPr algn="ctr"/>
              <a:r>
                <a:rPr lang="en-IN" sz="4800" b="1" dirty="0">
                  <a:latin typeface="Times New Roman" panose="02020603050405020304" pitchFamily="18" charset="0"/>
                  <a:cs typeface="Times New Roman" panose="02020603050405020304" pitchFamily="18" charset="0"/>
                </a:rPr>
                <a:t>Department of Earth and Environmental Sciences</a:t>
              </a:r>
            </a:p>
            <a:p>
              <a:pPr algn="ctr"/>
              <a:r>
                <a:rPr lang="en-IN" sz="4800" b="1" dirty="0">
                  <a:latin typeface="Times New Roman" panose="02020603050405020304" pitchFamily="18" charset="0"/>
                  <a:cs typeface="Times New Roman" panose="02020603050405020304" pitchFamily="18" charset="0"/>
                </a:rPr>
                <a:t>Indian Institute of Science Education and Research Mohali</a:t>
              </a:r>
            </a:p>
            <a:p>
              <a:pPr algn="ctr"/>
              <a:r>
                <a:rPr lang="en-IN" sz="4000" b="1" i="1" dirty="0">
                  <a:solidFill>
                    <a:schemeClr val="accent4">
                      <a:lumMod val="50000"/>
                    </a:schemeClr>
                  </a:solidFill>
                  <a:latin typeface="Times New Roman" panose="02020603050405020304" pitchFamily="18" charset="0"/>
                  <a:cs typeface="Times New Roman" panose="02020603050405020304" pitchFamily="18" charset="0"/>
                </a:rPr>
                <a:t>Email: ph20044@iisermohali.ac.in</a:t>
              </a:r>
            </a:p>
          </p:txBody>
        </p:sp>
        <p:pic>
          <p:nvPicPr>
            <p:cNvPr id="5" name="Picture 4">
              <a:extLst>
                <a:ext uri="{FF2B5EF4-FFF2-40B4-BE49-F238E27FC236}">
                  <a16:creationId xmlns:a16="http://schemas.microsoft.com/office/drawing/2014/main" id="{25A62453-E233-2B96-6A26-6CEC06FD2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34" y="2331965"/>
              <a:ext cx="2575430" cy="2575429"/>
            </a:xfrm>
            <a:prstGeom prst="rect">
              <a:avLst/>
            </a:prstGeom>
          </p:spPr>
        </p:pic>
        <p:pic>
          <p:nvPicPr>
            <p:cNvPr id="29" name="Picture 28">
              <a:extLst>
                <a:ext uri="{FF2B5EF4-FFF2-40B4-BE49-F238E27FC236}">
                  <a16:creationId xmlns:a16="http://schemas.microsoft.com/office/drawing/2014/main" id="{C409317A-91F6-12FE-90C2-168A98FB5E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9113" y="2384641"/>
              <a:ext cx="2442052" cy="2456990"/>
            </a:xfrm>
            <a:prstGeom prst="rect">
              <a:avLst/>
            </a:prstGeom>
          </p:spPr>
        </p:pic>
      </p:grpSp>
      <p:pic>
        <p:nvPicPr>
          <p:cNvPr id="9" name="Picture 2">
            <a:extLst>
              <a:ext uri="{FF2B5EF4-FFF2-40B4-BE49-F238E27FC236}">
                <a16:creationId xmlns:a16="http://schemas.microsoft.com/office/drawing/2014/main" id="{01510FD6-4C14-978D-8599-BD0B43DFE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6885" y="15276970"/>
            <a:ext cx="11465916" cy="115893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D70B6E86-CA29-77B3-5982-D6D09D64CA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684255" y="15284133"/>
            <a:ext cx="10519215" cy="116970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a:extLst>
              <a:ext uri="{FF2B5EF4-FFF2-40B4-BE49-F238E27FC236}">
                <a16:creationId xmlns:a16="http://schemas.microsoft.com/office/drawing/2014/main" id="{6138F1EE-E3B2-CB1D-4E58-AE0C762DB3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5552" y="27733437"/>
            <a:ext cx="7671693" cy="95234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a:extLst>
              <a:ext uri="{FF2B5EF4-FFF2-40B4-BE49-F238E27FC236}">
                <a16:creationId xmlns:a16="http://schemas.microsoft.com/office/drawing/2014/main" id="{EDFFA43D-A5F2-A3CE-11AD-5E2D203486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97882" y="27670550"/>
            <a:ext cx="6486150" cy="793162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E6F9D0D1-7C7A-8FD1-FA6B-C3FD7CC685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54225" y="15551945"/>
            <a:ext cx="5723335" cy="478977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8C0D40E5-B30E-7ACF-6D47-AC5DE9BAC33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98518" y="28420311"/>
            <a:ext cx="12236014" cy="6882759"/>
          </a:xfrm>
          <a:prstGeom prst="rect">
            <a:avLst/>
          </a:prstGeom>
        </p:spPr>
      </p:pic>
      <p:graphicFrame>
        <p:nvGraphicFramePr>
          <p:cNvPr id="24" name="Diagram 23">
            <a:extLst>
              <a:ext uri="{FF2B5EF4-FFF2-40B4-BE49-F238E27FC236}">
                <a16:creationId xmlns:a16="http://schemas.microsoft.com/office/drawing/2014/main" id="{594A25BB-7051-46A4-D951-AB974AC2EB61}"/>
              </a:ext>
            </a:extLst>
          </p:cNvPr>
          <p:cNvGraphicFramePr/>
          <p:nvPr>
            <p:extLst>
              <p:ext uri="{D42A27DB-BD31-4B8C-83A1-F6EECF244321}">
                <p14:modId xmlns:p14="http://schemas.microsoft.com/office/powerpoint/2010/main" val="2620782631"/>
              </p:ext>
            </p:extLst>
          </p:nvPr>
        </p:nvGraphicFramePr>
        <p:xfrm>
          <a:off x="8862485" y="35644990"/>
          <a:ext cx="20207163" cy="163538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5" name="Content Placeholder 3">
            <a:extLst>
              <a:ext uri="{FF2B5EF4-FFF2-40B4-BE49-F238E27FC236}">
                <a16:creationId xmlns:a16="http://schemas.microsoft.com/office/drawing/2014/main" id="{3B81AC1A-B39E-6AF9-5A41-5C76E3B34F6F}"/>
              </a:ext>
            </a:extLst>
          </p:cNvPr>
          <p:cNvGraphicFramePr>
            <a:graphicFrameLocks/>
          </p:cNvGraphicFramePr>
          <p:nvPr>
            <p:extLst>
              <p:ext uri="{D42A27DB-BD31-4B8C-83A1-F6EECF244321}">
                <p14:modId xmlns:p14="http://schemas.microsoft.com/office/powerpoint/2010/main" val="1302274151"/>
              </p:ext>
            </p:extLst>
          </p:nvPr>
        </p:nvGraphicFramePr>
        <p:xfrm>
          <a:off x="22729213" y="20385877"/>
          <a:ext cx="5723335" cy="651383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7" name="TextBox 26">
            <a:extLst>
              <a:ext uri="{FF2B5EF4-FFF2-40B4-BE49-F238E27FC236}">
                <a16:creationId xmlns:a16="http://schemas.microsoft.com/office/drawing/2014/main" id="{94D88CB6-CDCF-7B6F-8C01-9E7F8BAD3B4E}"/>
              </a:ext>
            </a:extLst>
          </p:cNvPr>
          <p:cNvSpPr txBox="1"/>
          <p:nvPr/>
        </p:nvSpPr>
        <p:spPr>
          <a:xfrm>
            <a:off x="9420193" y="27089048"/>
            <a:ext cx="6841528" cy="461665"/>
          </a:xfrm>
          <a:prstGeom prst="rect">
            <a:avLst/>
          </a:prstGeom>
          <a:solidFill>
            <a:srgbClr val="D0FEFA"/>
          </a:solidFill>
          <a:ln>
            <a:solidFill>
              <a:schemeClr val="tx1"/>
            </a:solidFill>
          </a:ln>
        </p:spPr>
        <p:txBody>
          <a:bodyPr wrap="square" rtlCol="0">
            <a:spAutoFit/>
          </a:bodyPr>
          <a:lstStyle/>
          <a:p>
            <a:r>
              <a:rPr lang="en-IN" sz="2400" b="1" dirty="0">
                <a:solidFill>
                  <a:schemeClr val="accent2">
                    <a:lumMod val="75000"/>
                  </a:schemeClr>
                </a:solidFill>
                <a:latin typeface="Times New Roman" panose="02020603050405020304" pitchFamily="18" charset="0"/>
                <a:cs typeface="Times New Roman" panose="02020603050405020304" pitchFamily="18" charset="0"/>
              </a:rPr>
              <a:t>Indices for the identification of  weak polar vortex</a:t>
            </a:r>
            <a:endParaRPr lang="en-IN" sz="2400" dirty="0"/>
          </a:p>
        </p:txBody>
      </p:sp>
      <p:sp>
        <p:nvSpPr>
          <p:cNvPr id="34" name="Title 1">
            <a:extLst>
              <a:ext uri="{FF2B5EF4-FFF2-40B4-BE49-F238E27FC236}">
                <a16:creationId xmlns:a16="http://schemas.microsoft.com/office/drawing/2014/main" id="{440E5D35-13C4-3D4E-040C-10A4062BEA7A}"/>
              </a:ext>
            </a:extLst>
          </p:cNvPr>
          <p:cNvSpPr txBox="1">
            <a:spLocks/>
          </p:cNvSpPr>
          <p:nvPr/>
        </p:nvSpPr>
        <p:spPr>
          <a:xfrm>
            <a:off x="996341" y="14600642"/>
            <a:ext cx="11222443" cy="518384"/>
          </a:xfrm>
          <a:prstGeom prst="rect">
            <a:avLst/>
          </a:prstGeom>
          <a:solidFill>
            <a:srgbClr val="D0FEFA"/>
          </a:solidFill>
          <a:ln w="12700">
            <a:solidFill>
              <a:schemeClr val="tx1"/>
            </a:solidFill>
          </a:ln>
        </p:spPr>
        <p:txBody>
          <a:bodyPr vert="horz" lIns="91440" tIns="45720" rIns="91440" bIns="45720" rtlCol="0" anchor="b">
            <a:noAutofit/>
          </a:bodyPr>
          <a:lstStyle>
            <a:lvl1pPr algn="ctr" defTabSz="3017520" rtl="0" eaLnBrk="1" latinLnBrk="0" hangingPunct="1">
              <a:lnSpc>
                <a:spcPct val="90000"/>
              </a:lnSpc>
              <a:spcBef>
                <a:spcPct val="0"/>
              </a:spcBef>
              <a:buNone/>
              <a:defRPr sz="19800" kern="1200">
                <a:solidFill>
                  <a:schemeClr val="tx1"/>
                </a:solidFill>
                <a:latin typeface="+mj-lt"/>
                <a:ea typeface="+mj-ea"/>
                <a:cs typeface="+mj-cs"/>
              </a:defRPr>
            </a:lvl1pPr>
          </a:lstStyle>
          <a:p>
            <a:r>
              <a:rPr lang="en-IN" sz="2400" b="1" dirty="0">
                <a:solidFill>
                  <a:srgbClr val="3B0787"/>
                </a:solidFill>
                <a:latin typeface="Times New Roman" panose="02020603050405020304" pitchFamily="18" charset="0"/>
                <a:cs typeface="Times New Roman" panose="02020603050405020304" pitchFamily="18" charset="0"/>
              </a:rPr>
              <a:t>2m temperature anomaly during cold wave 2024</a:t>
            </a:r>
            <a:endParaRPr lang="en-IN" sz="2400" dirty="0"/>
          </a:p>
        </p:txBody>
      </p:sp>
      <p:sp>
        <p:nvSpPr>
          <p:cNvPr id="39" name="TextBox 38">
            <a:extLst>
              <a:ext uri="{FF2B5EF4-FFF2-40B4-BE49-F238E27FC236}">
                <a16:creationId xmlns:a16="http://schemas.microsoft.com/office/drawing/2014/main" id="{0B5B0F10-CA3E-9E0C-B5BA-2944E986757A}"/>
              </a:ext>
            </a:extLst>
          </p:cNvPr>
          <p:cNvSpPr txBox="1"/>
          <p:nvPr/>
        </p:nvSpPr>
        <p:spPr>
          <a:xfrm>
            <a:off x="12529529" y="14634367"/>
            <a:ext cx="10467021" cy="461665"/>
          </a:xfrm>
          <a:prstGeom prst="rect">
            <a:avLst/>
          </a:prstGeom>
          <a:solidFill>
            <a:srgbClr val="D0FEFA"/>
          </a:solidFill>
          <a:ln w="12700">
            <a:solidFill>
              <a:srgbClr val="000099"/>
            </a:solidFill>
          </a:ln>
        </p:spPr>
        <p:txBody>
          <a:bodyPr wrap="square" rtlCol="0">
            <a:spAutoFit/>
          </a:bodyPr>
          <a:lstStyle/>
          <a:p>
            <a:pPr algn="ctr"/>
            <a:r>
              <a:rPr lang="en-IN" sz="2400" b="1" dirty="0">
                <a:latin typeface="Times New Roman" panose="02020603050405020304" pitchFamily="18" charset="0"/>
                <a:cs typeface="Times New Roman" panose="02020603050405020304" pitchFamily="18" charset="0"/>
              </a:rPr>
              <a:t>Geopotential height and wind anomaly at 200 </a:t>
            </a:r>
            <a:r>
              <a:rPr lang="en-IN" sz="2400" b="1" dirty="0" err="1">
                <a:latin typeface="Times New Roman" panose="02020603050405020304" pitchFamily="18" charset="0"/>
                <a:cs typeface="Times New Roman" panose="02020603050405020304" pitchFamily="18" charset="0"/>
              </a:rPr>
              <a:t>hPa</a:t>
            </a:r>
            <a:r>
              <a:rPr lang="en-IN" sz="2400" b="1" dirty="0">
                <a:latin typeface="Times New Roman" panose="02020603050405020304" pitchFamily="18" charset="0"/>
                <a:cs typeface="Times New Roman" panose="02020603050405020304" pitchFamily="18" charset="0"/>
              </a:rPr>
              <a:t> </a:t>
            </a:r>
          </a:p>
        </p:txBody>
      </p:sp>
      <p:sp>
        <p:nvSpPr>
          <p:cNvPr id="41" name="TextBox 40">
            <a:extLst>
              <a:ext uri="{FF2B5EF4-FFF2-40B4-BE49-F238E27FC236}">
                <a16:creationId xmlns:a16="http://schemas.microsoft.com/office/drawing/2014/main" id="{EBB0659A-F133-D276-0C90-FD57BAD8AD9B}"/>
              </a:ext>
            </a:extLst>
          </p:cNvPr>
          <p:cNvSpPr txBox="1"/>
          <p:nvPr/>
        </p:nvSpPr>
        <p:spPr>
          <a:xfrm>
            <a:off x="23410754" y="14600642"/>
            <a:ext cx="5610275" cy="830997"/>
          </a:xfrm>
          <a:prstGeom prst="rect">
            <a:avLst/>
          </a:prstGeom>
          <a:solidFill>
            <a:srgbClr val="D0FEFA"/>
          </a:solidFill>
          <a:ln>
            <a:solidFill>
              <a:schemeClr val="tx1"/>
            </a:solidFill>
          </a:ln>
        </p:spPr>
        <p:txBody>
          <a:bodyPr wrap="square" rtlCol="0">
            <a:spAutoFit/>
          </a:bodyPr>
          <a:lstStyle/>
          <a:p>
            <a:pPr algn="ctr"/>
            <a:r>
              <a:rPr lang="en-IN" sz="2400" b="1" dirty="0">
                <a:solidFill>
                  <a:schemeClr val="accent5">
                    <a:lumMod val="75000"/>
                  </a:schemeClr>
                </a:solidFill>
                <a:latin typeface="Times New Roman" panose="02020603050405020304" pitchFamily="18" charset="0"/>
                <a:cs typeface="Times New Roman" panose="02020603050405020304" pitchFamily="18" charset="0"/>
              </a:rPr>
              <a:t>  Potential vorticity anomaly at 600 K &amp;</a:t>
            </a:r>
          </a:p>
          <a:p>
            <a:pPr algn="ctr"/>
            <a:r>
              <a:rPr lang="en-IN" sz="2400" b="1" dirty="0">
                <a:solidFill>
                  <a:schemeClr val="accent5">
                    <a:lumMod val="75000"/>
                  </a:schemeClr>
                </a:solidFill>
                <a:latin typeface="Times New Roman" panose="02020603050405020304" pitchFamily="18" charset="0"/>
                <a:cs typeface="Times New Roman" panose="02020603050405020304" pitchFamily="18" charset="0"/>
              </a:rPr>
              <a:t> polar vortex </a:t>
            </a:r>
            <a:r>
              <a:rPr lang="en-IN" sz="2400" b="1" dirty="0" err="1">
                <a:solidFill>
                  <a:schemeClr val="accent5">
                    <a:lumMod val="75000"/>
                  </a:schemeClr>
                </a:solidFill>
                <a:latin typeface="Times New Roman" panose="02020603050405020304" pitchFamily="18" charset="0"/>
                <a:cs typeface="Times New Roman" panose="02020603050405020304" pitchFamily="18" charset="0"/>
              </a:rPr>
              <a:t>center</a:t>
            </a:r>
            <a:endParaRPr lang="en-IN" sz="24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6D8A5DE2-F635-D96D-B650-D699CED816F6}"/>
              </a:ext>
            </a:extLst>
          </p:cNvPr>
          <p:cNvSpPr txBox="1"/>
          <p:nvPr/>
        </p:nvSpPr>
        <p:spPr>
          <a:xfrm>
            <a:off x="1060456" y="26988794"/>
            <a:ext cx="7961311" cy="646331"/>
          </a:xfrm>
          <a:prstGeom prst="rect">
            <a:avLst/>
          </a:prstGeom>
          <a:solidFill>
            <a:srgbClr val="D0FEFA"/>
          </a:solidFill>
          <a:ln w="12700">
            <a:solidFill>
              <a:srgbClr val="000099"/>
            </a:solidFill>
          </a:ln>
        </p:spPr>
        <p:txBody>
          <a:bodyPr wrap="square" rtlCol="0">
            <a:spAutoFit/>
          </a:bodyPr>
          <a:lstStyle/>
          <a:p>
            <a:pPr algn="ctr"/>
            <a:r>
              <a:rPr lang="en-US" b="1" dirty="0">
                <a:solidFill>
                  <a:schemeClr val="accent6">
                    <a:lumMod val="50000"/>
                  </a:schemeClr>
                </a:solidFill>
                <a:latin typeface="Times New Roman" panose="02020603050405020304" pitchFamily="18" charset="0"/>
                <a:cs typeface="Times New Roman" panose="02020603050405020304" pitchFamily="18" charset="0"/>
              </a:rPr>
              <a:t>Vertical profile of Atmospheric Parameters in the Arctic region for 2024 winter season</a:t>
            </a:r>
            <a:endParaRPr lang="en-IN" b="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1" name="Picture 50">
            <a:extLst>
              <a:ext uri="{FF2B5EF4-FFF2-40B4-BE49-F238E27FC236}">
                <a16:creationId xmlns:a16="http://schemas.microsoft.com/office/drawing/2014/main" id="{D9EAB0FE-E09A-61CC-956A-A92DB97360C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51244" y="9017384"/>
            <a:ext cx="8018415" cy="3982061"/>
          </a:xfrm>
          <a:prstGeom prst="rect">
            <a:avLst/>
          </a:prstGeom>
          <a:noFill/>
          <a:extLst>
            <a:ext uri="{909E8E84-426E-40DD-AFC4-6F175D3DCCD1}">
              <a14:hiddenFill xmlns:a14="http://schemas.microsoft.com/office/drawing/2010/main">
                <a:solidFill>
                  <a:srgbClr val="FFFFFF"/>
                </a:solidFill>
              </a14:hiddenFill>
            </a:ext>
          </a:extLst>
        </p:spPr>
      </p:pic>
      <p:sp>
        <p:nvSpPr>
          <p:cNvPr id="54" name="Text Placeholder 66">
            <a:extLst>
              <a:ext uri="{FF2B5EF4-FFF2-40B4-BE49-F238E27FC236}">
                <a16:creationId xmlns:a16="http://schemas.microsoft.com/office/drawing/2014/main" id="{0300EBD3-B2D6-D567-7125-6078367E3274}"/>
              </a:ext>
            </a:extLst>
          </p:cNvPr>
          <p:cNvSpPr txBox="1">
            <a:spLocks/>
          </p:cNvSpPr>
          <p:nvPr/>
        </p:nvSpPr>
        <p:spPr>
          <a:xfrm>
            <a:off x="741651" y="13865060"/>
            <a:ext cx="28486663" cy="546548"/>
          </a:xfrm>
          <a:prstGeom prst="rect">
            <a:avLst/>
          </a:prstGeom>
          <a:solidFill>
            <a:srgbClr val="18033F"/>
          </a:solidFill>
          <a:ln w="38100">
            <a:solidFill>
              <a:srgbClr val="F743BB"/>
            </a:solidFill>
          </a:ln>
        </p:spPr>
        <p:txBody>
          <a:bodyPr vert="horz" lIns="365760" tIns="45720" rIns="91440" bIns="45720" rtlCol="0" anchor="ctr">
            <a:noAutofit/>
          </a:bodyPr>
          <a:lstStyle>
            <a:lvl1pPr marL="0" indent="0" algn="ctr" defTabSz="3017520" rtl="0" eaLnBrk="1" latinLnBrk="0" hangingPunct="1">
              <a:lnSpc>
                <a:spcPct val="100000"/>
              </a:lnSpc>
              <a:spcBef>
                <a:spcPts val="0"/>
              </a:spcBef>
              <a:buClr>
                <a:schemeClr val="bg1">
                  <a:lumMod val="65000"/>
                </a:schemeClr>
              </a:buClr>
              <a:buFont typeface="Arial" panose="020B0604020202020204" pitchFamily="34" charset="0"/>
              <a:buNone/>
              <a:defRPr sz="3713" kern="1200" cap="none" baseline="0">
                <a:solidFill>
                  <a:schemeClr val="bg1"/>
                </a:solidFill>
                <a:latin typeface="+mj-lt"/>
                <a:ea typeface="+mn-ea"/>
                <a:cs typeface="+mn-cs"/>
              </a:defRPr>
            </a:lvl1pPr>
            <a:lvl2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2pPr>
            <a:lvl3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3pPr>
            <a:lvl4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4pPr>
            <a:lvl5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5pPr>
            <a:lvl6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6pPr>
            <a:lvl7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7pPr>
            <a:lvl8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8pPr>
            <a:lvl9pPr marL="0" indent="0" algn="l" defTabSz="3017520" rtl="0" eaLnBrk="1" latinLnBrk="0" hangingPunct="1">
              <a:lnSpc>
                <a:spcPct val="100000"/>
              </a:lnSpc>
              <a:spcBef>
                <a:spcPts val="0"/>
              </a:spcBef>
              <a:buClr>
                <a:schemeClr val="bg1">
                  <a:lumMod val="65000"/>
                </a:schemeClr>
              </a:buClr>
              <a:buFont typeface="Arial" panose="020B0604020202020204" pitchFamily="34" charset="0"/>
              <a:buNone/>
              <a:defRPr sz="4125" kern="1200" cap="all" baseline="0">
                <a:solidFill>
                  <a:schemeClr val="bg1"/>
                </a:solidFill>
                <a:latin typeface="+mj-lt"/>
                <a:ea typeface="+mn-ea"/>
                <a:cs typeface="+mn-cs"/>
              </a:defRPr>
            </a:lvl9pPr>
          </a:lstStyle>
          <a:p>
            <a:r>
              <a:rPr lang="en-US" sz="3600" b="1" dirty="0">
                <a:latin typeface="Times New Roman" panose="02020603050405020304" pitchFamily="18" charset="0"/>
                <a:cs typeface="Times New Roman" panose="02020603050405020304" pitchFamily="18" charset="0"/>
              </a:rPr>
              <a:t>3. Results</a:t>
            </a:r>
          </a:p>
        </p:txBody>
      </p:sp>
      <p:sp>
        <p:nvSpPr>
          <p:cNvPr id="3" name="TextBox 2">
            <a:extLst>
              <a:ext uri="{FF2B5EF4-FFF2-40B4-BE49-F238E27FC236}">
                <a16:creationId xmlns:a16="http://schemas.microsoft.com/office/drawing/2014/main" id="{A6653E85-ACC6-5939-AC9E-B8CC57DF19C3}"/>
              </a:ext>
            </a:extLst>
          </p:cNvPr>
          <p:cNvSpPr txBox="1"/>
          <p:nvPr/>
        </p:nvSpPr>
        <p:spPr>
          <a:xfrm>
            <a:off x="12684255" y="35799243"/>
            <a:ext cx="2224260" cy="1661993"/>
          </a:xfrm>
          <a:prstGeom prst="rect">
            <a:avLst/>
          </a:prstGeom>
          <a:noFill/>
        </p:spPr>
        <p:txBody>
          <a:bodyPr wrap="square" rtlCol="0">
            <a:spAutoFit/>
          </a:bodyPr>
          <a:lstStyle/>
          <a:p>
            <a:r>
              <a:rPr lang="en-IN" sz="2800" b="1" dirty="0">
                <a:latin typeface="Times New Roman" panose="02020603050405020304" pitchFamily="18" charset="0"/>
                <a:cs typeface="Times New Roman" panose="02020603050405020304" pitchFamily="18" charset="0"/>
              </a:rPr>
              <a:t>W</a:t>
            </a:r>
            <a:r>
              <a:rPr lang="en-IN" sz="2800" b="1" dirty="0">
                <a:solidFill>
                  <a:schemeClr val="tx1"/>
                </a:solidFill>
                <a:latin typeface="Times New Roman" panose="02020603050405020304" pitchFamily="18" charset="0"/>
                <a:cs typeface="Times New Roman" panose="02020603050405020304" pitchFamily="18" charset="0"/>
              </a:rPr>
              <a:t>eakening of the polar night jet</a:t>
            </a:r>
            <a:endParaRPr lang="en-IN" sz="2800" dirty="0">
              <a:latin typeface="Times New Roman" panose="02020603050405020304" pitchFamily="18" charset="0"/>
              <a:cs typeface="Times New Roman" panose="02020603050405020304" pitchFamily="18" charset="0"/>
            </a:endParaRPr>
          </a:p>
          <a:p>
            <a:endParaRPr lang="en-IN" dirty="0"/>
          </a:p>
        </p:txBody>
      </p:sp>
      <p:sp>
        <p:nvSpPr>
          <p:cNvPr id="7" name="Left Brace 6">
            <a:extLst>
              <a:ext uri="{FF2B5EF4-FFF2-40B4-BE49-F238E27FC236}">
                <a16:creationId xmlns:a16="http://schemas.microsoft.com/office/drawing/2014/main" id="{082E02D5-B2A2-40D1-00B8-B4CBCA9047F2}"/>
              </a:ext>
            </a:extLst>
          </p:cNvPr>
          <p:cNvSpPr/>
          <p:nvPr/>
        </p:nvSpPr>
        <p:spPr>
          <a:xfrm>
            <a:off x="23992114" y="20551438"/>
            <a:ext cx="413657" cy="6418717"/>
          </a:xfrm>
          <a:prstGeom prst="leftBrace">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pic>
        <p:nvPicPr>
          <p:cNvPr id="1026" name="Picture 2" descr="STIPMEX Workshop | Home">
            <a:extLst>
              <a:ext uri="{FF2B5EF4-FFF2-40B4-BE49-F238E27FC236}">
                <a16:creationId xmlns:a16="http://schemas.microsoft.com/office/drawing/2014/main" id="{D4BB6E61-0D74-35DD-FC53-D874D988CD4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5728926" y="2504599"/>
            <a:ext cx="2674636" cy="267463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Arrow Connector 16">
            <a:extLst>
              <a:ext uri="{FF2B5EF4-FFF2-40B4-BE49-F238E27FC236}">
                <a16:creationId xmlns:a16="http://schemas.microsoft.com/office/drawing/2014/main" id="{81F4AEB3-0695-C32C-8F85-4804F6C27D82}"/>
              </a:ext>
            </a:extLst>
          </p:cNvPr>
          <p:cNvCxnSpPr>
            <a:cxnSpLocks/>
          </p:cNvCxnSpPr>
          <p:nvPr/>
        </p:nvCxnSpPr>
        <p:spPr>
          <a:xfrm flipV="1">
            <a:off x="6964860" y="9166351"/>
            <a:ext cx="3003933" cy="10271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19C1CED-8A48-6D06-E0D4-24D41A8CF399}"/>
              </a:ext>
            </a:extLst>
          </p:cNvPr>
          <p:cNvCxnSpPr>
            <a:cxnSpLocks/>
          </p:cNvCxnSpPr>
          <p:nvPr/>
        </p:nvCxnSpPr>
        <p:spPr>
          <a:xfrm>
            <a:off x="6964860" y="10891974"/>
            <a:ext cx="3003933" cy="20611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B8D8D0E6-FDFC-D8B3-A840-779DECA981DB}"/>
              </a:ext>
            </a:extLst>
          </p:cNvPr>
          <p:cNvSpPr/>
          <p:nvPr/>
        </p:nvSpPr>
        <p:spPr>
          <a:xfrm>
            <a:off x="5882763" y="10105359"/>
            <a:ext cx="1267755" cy="82673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8" name="Picture 2">
            <a:extLst>
              <a:ext uri="{FF2B5EF4-FFF2-40B4-BE49-F238E27FC236}">
                <a16:creationId xmlns:a16="http://schemas.microsoft.com/office/drawing/2014/main" id="{1191162B-E236-FBDB-B210-9329F2E0C96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001830" y="9017384"/>
            <a:ext cx="4482872" cy="3946591"/>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3FA0A39B-411D-869A-60CD-4E9CD8086D3E}"/>
              </a:ext>
            </a:extLst>
          </p:cNvPr>
          <p:cNvSpPr txBox="1"/>
          <p:nvPr/>
        </p:nvSpPr>
        <p:spPr>
          <a:xfrm>
            <a:off x="14983275" y="7452317"/>
            <a:ext cx="14277378" cy="6370975"/>
          </a:xfrm>
          <a:prstGeom prst="rect">
            <a:avLst/>
          </a:prstGeom>
          <a:solidFill>
            <a:srgbClr val="FFE5FB"/>
          </a:solid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Cold wave events are identified over north India (70</a:t>
            </a:r>
            <a:r>
              <a:rPr lang="en-I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E – 87.5</a:t>
            </a:r>
            <a:r>
              <a:rPr lang="en-I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E, 24</a:t>
            </a:r>
            <a:r>
              <a:rPr lang="en-I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N – 32.5</a:t>
            </a:r>
            <a:r>
              <a:rPr lang="en-IN" sz="2800"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N) during the winter season (November – February) when the normalized minimum temperature anomaly is less than -1 standard deviation for 4 or more consecutive days (Ratnam et al., 2016).</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800" dirty="0">
              <a:latin typeface="Times New Roman" panose="02020603050405020304" pitchFamily="18" charset="0"/>
              <a:cs typeface="Times New Roman" panose="02020603050405020304" pitchFamily="18" charset="0"/>
            </a:endParaRPr>
          </a:p>
          <a:p>
            <a:pPr algn="just"/>
            <a:endParaRPr lang="en-IN" sz="1800" dirty="0"/>
          </a:p>
          <a:p>
            <a:endParaRPr lang="en-IN" dirty="0"/>
          </a:p>
        </p:txBody>
      </p:sp>
      <p:pic>
        <p:nvPicPr>
          <p:cNvPr id="28" name="Picture 27">
            <a:extLst>
              <a:ext uri="{FF2B5EF4-FFF2-40B4-BE49-F238E27FC236}">
                <a16:creationId xmlns:a16="http://schemas.microsoft.com/office/drawing/2014/main" id="{D8A72813-5977-F3F6-7399-3CFE9710A0FC}"/>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1" r="-412" b="49315"/>
          <a:stretch/>
        </p:blipFill>
        <p:spPr bwMode="auto">
          <a:xfrm>
            <a:off x="15140685" y="9674703"/>
            <a:ext cx="8958716" cy="3759086"/>
          </a:xfrm>
          <a:prstGeom prst="rect">
            <a:avLst/>
          </a:prstGeom>
          <a:noFill/>
          <a:ln>
            <a:noFill/>
          </a:ln>
        </p:spPr>
      </p:pic>
      <p:pic>
        <p:nvPicPr>
          <p:cNvPr id="1034" name="Picture 10">
            <a:extLst>
              <a:ext uri="{FF2B5EF4-FFF2-40B4-BE49-F238E27FC236}">
                <a16:creationId xmlns:a16="http://schemas.microsoft.com/office/drawing/2014/main" id="{84A1EFE0-F38E-EEBA-8CC4-F7C6B1174B3D}"/>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4405771" y="9695235"/>
            <a:ext cx="3981460" cy="347794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6810D84-3639-DC96-9524-15C7CC584673}"/>
              </a:ext>
            </a:extLst>
          </p:cNvPr>
          <p:cNvSpPr txBox="1"/>
          <p:nvPr/>
        </p:nvSpPr>
        <p:spPr>
          <a:xfrm>
            <a:off x="24099401" y="9077464"/>
            <a:ext cx="3981460" cy="707886"/>
          </a:xfrm>
          <a:prstGeom prst="rect">
            <a:avLst/>
          </a:prstGeom>
          <a:noFill/>
        </p:spPr>
        <p:txBody>
          <a:bodyPr wrap="square" rtlCol="0">
            <a:spAutoFit/>
          </a:bodyPr>
          <a:lstStyle/>
          <a:p>
            <a:pPr algn="ctr"/>
            <a:r>
              <a:rPr lang="en-IN" sz="2000" b="1" dirty="0">
                <a:latin typeface="Times New Roman" panose="02020603050405020304" pitchFamily="18" charset="0"/>
                <a:cs typeface="Times New Roman" panose="02020603050405020304" pitchFamily="18" charset="0"/>
              </a:rPr>
              <a:t>Sudden Stratospheric </a:t>
            </a:r>
            <a:r>
              <a:rPr lang="en-IN" sz="2000" b="1">
                <a:latin typeface="Times New Roman" panose="02020603050405020304" pitchFamily="18" charset="0"/>
                <a:cs typeface="Times New Roman" panose="02020603050405020304" pitchFamily="18" charset="0"/>
              </a:rPr>
              <a:t>warming event of  </a:t>
            </a:r>
            <a:r>
              <a:rPr lang="en-IN" sz="2000" b="1" dirty="0">
                <a:latin typeface="Times New Roman" panose="02020603050405020304" pitchFamily="18" charset="0"/>
                <a:cs typeface="Times New Roman" panose="02020603050405020304" pitchFamily="18" charset="0"/>
              </a:rPr>
              <a:t>2024 winter</a:t>
            </a:r>
          </a:p>
        </p:txBody>
      </p:sp>
      <p:pic>
        <p:nvPicPr>
          <p:cNvPr id="30" name="Recorded Sound">
            <a:hlinkClick r:id="" action="ppaction://media"/>
            <a:extLst>
              <a:ext uri="{FF2B5EF4-FFF2-40B4-BE49-F238E27FC236}">
                <a16:creationId xmlns:a16="http://schemas.microsoft.com/office/drawing/2014/main" id="{78ECCC26-6436-3555-C3E0-5271F3EAB1A8}"/>
              </a:ext>
            </a:extLst>
          </p:cNvPr>
          <p:cNvPicPr>
            <a:picLocks noChangeAspect="1"/>
          </p:cNvPicPr>
          <p:nvPr>
            <a:audioFile r:link="rId2"/>
            <p:extLst>
              <p:ext uri="{DAA4B4D4-6D71-4841-9C94-3DE7FCFB9230}">
                <p14:media xmlns:p14="http://schemas.microsoft.com/office/powerpoint/2010/main" r:embed="rId1"/>
              </p:ext>
            </p:extLst>
          </p:nvPr>
        </p:nvPicPr>
        <p:blipFill>
          <a:blip r:embed="rId27"/>
          <a:stretch>
            <a:fillRect/>
          </a:stretch>
        </p:blipFill>
        <p:spPr>
          <a:xfrm>
            <a:off x="14843125" y="20786725"/>
            <a:ext cx="487363" cy="487363"/>
          </a:xfrm>
          <a:prstGeom prst="rect">
            <a:avLst/>
          </a:prstGeom>
        </p:spPr>
      </p:pic>
    </p:spTree>
    <p:extLst>
      <p:ext uri="{BB962C8B-B14F-4D97-AF65-F5344CB8AC3E}">
        <p14:creationId xmlns:p14="http://schemas.microsoft.com/office/powerpoint/2010/main" val="1375288321"/>
      </p:ext>
    </p:extLst>
  </p:cSld>
  <p:clrMapOvr>
    <a:masterClrMapping/>
  </p:clrMapOvr>
  <mc:AlternateContent xmlns:mc="http://schemas.openxmlformats.org/markup-compatibility/2006">
    <mc:Choice xmlns:p14="http://schemas.microsoft.com/office/powerpoint/2010/main" Requires="p14">
      <p:transition spd="slow" p14:dur="2000" advTm="57082"/>
    </mc:Choice>
    <mc:Fallback>
      <p:transition spd="slow" advTm="570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7082"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Tropmet_Athira</Template>
  <TotalTime>2941</TotalTime>
  <Words>416</Words>
  <Application>Microsoft Office PowerPoint</Application>
  <PresentationFormat>Custom</PresentationFormat>
  <Paragraphs>59</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Athira</dc:creator>
  <cp:lastModifiedBy>Athira K S</cp:lastModifiedBy>
  <cp:revision>106</cp:revision>
  <dcterms:created xsi:type="dcterms:W3CDTF">2023-08-13T10:06:58Z</dcterms:created>
  <dcterms:modified xsi:type="dcterms:W3CDTF">2024-05-20T17:39:10Z</dcterms:modified>
</cp:coreProperties>
</file>