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24000" cy="20104100"/>
  <p:notesSz cx="14224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>
      <p:cViewPr>
        <p:scale>
          <a:sx n="134" d="100"/>
          <a:sy n="134" d="100"/>
        </p:scale>
        <p:origin x="144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6232271"/>
            <a:ext cx="1209040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3600" y="11258296"/>
            <a:ext cx="99568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120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536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9616585"/>
            <a:ext cx="14221292" cy="4875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804164"/>
            <a:ext cx="128016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4623943"/>
            <a:ext cx="128016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6160" y="18696814"/>
            <a:ext cx="45516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120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128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jpg"/><Relationship Id="rId7" Type="http://schemas.openxmlformats.org/officeDocument/2006/relationships/image" Target="../media/image6.png"/><Relationship Id="rId2" Type="http://schemas.openxmlformats.org/officeDocument/2006/relationships/hyperlink" Target="http://www.PosterPresentations.com/" TargetMode="Externa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hyperlink" Target="mailto:sujatrab@iisc.ac.in" TargetMode="External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g"/><Relationship Id="rId36" Type="http://schemas.openxmlformats.org/officeDocument/2006/relationships/image" Target="../media/image34.png"/><Relationship Id="rId49" Type="http://schemas.openxmlformats.org/officeDocument/2006/relationships/image" Target="../media/image47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7.png"/><Relationship Id="rId51" Type="http://schemas.openxmlformats.org/officeDocument/2006/relationships/image" Target="../media/image49.jp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jp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9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70" y="19735387"/>
            <a:ext cx="872490" cy="11747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00" b="1" dirty="0">
                <a:solidFill>
                  <a:srgbClr val="BFBFBF"/>
                </a:solidFill>
                <a:latin typeface="Arial"/>
                <a:cs typeface="Arial"/>
              </a:rPr>
              <a:t>RESEARCH</a:t>
            </a:r>
            <a:r>
              <a:rPr sz="200" b="1" spc="12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00" b="1" dirty="0">
                <a:solidFill>
                  <a:srgbClr val="BFBFBF"/>
                </a:solidFill>
                <a:latin typeface="Arial"/>
                <a:cs typeface="Arial"/>
              </a:rPr>
              <a:t>POSTER</a:t>
            </a:r>
            <a:r>
              <a:rPr sz="200" b="1" spc="12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00" b="1" dirty="0">
                <a:solidFill>
                  <a:srgbClr val="BFBFBF"/>
                </a:solidFill>
                <a:latin typeface="Arial"/>
                <a:cs typeface="Arial"/>
              </a:rPr>
              <a:t>PRESENTATION</a:t>
            </a:r>
            <a:r>
              <a:rPr sz="200" b="1" spc="12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00" b="1" dirty="0">
                <a:solidFill>
                  <a:srgbClr val="BFBFBF"/>
                </a:solidFill>
                <a:latin typeface="Arial"/>
                <a:cs typeface="Arial"/>
              </a:rPr>
              <a:t>DESIGN</a:t>
            </a:r>
            <a:r>
              <a:rPr sz="200" b="1" spc="12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00" b="1" dirty="0">
                <a:solidFill>
                  <a:srgbClr val="BFBFBF"/>
                </a:solidFill>
                <a:latin typeface="Arial"/>
                <a:cs typeface="Arial"/>
              </a:rPr>
              <a:t>©</a:t>
            </a:r>
            <a:r>
              <a:rPr sz="200" b="1" spc="13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00" b="1" spc="-20" dirty="0">
                <a:solidFill>
                  <a:srgbClr val="BFBFBF"/>
                </a:solidFill>
                <a:latin typeface="Arial"/>
                <a:cs typeface="Arial"/>
              </a:rPr>
              <a:t>2019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450" b="1" spc="-10" dirty="0">
                <a:solidFill>
                  <a:srgbClr val="BFBFBF"/>
                </a:solidFill>
                <a:latin typeface="Arial"/>
                <a:cs typeface="Arial"/>
                <a:hlinkClick r:id="rId2"/>
              </a:rPr>
              <a:t>www.PosterPresentations.com</a:t>
            </a:r>
            <a:endParaRPr sz="4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3" y="2702361"/>
            <a:ext cx="14218430" cy="1289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221293" cy="48798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98052" y="3028142"/>
            <a:ext cx="6713220" cy="16516350"/>
          </a:xfrm>
          <a:custGeom>
            <a:avLst/>
            <a:gdLst/>
            <a:ahLst/>
            <a:cxnLst/>
            <a:rect l="l" t="t" r="r" b="b"/>
            <a:pathLst>
              <a:path w="6713220" h="16516350">
                <a:moveTo>
                  <a:pt x="0" y="131294"/>
                </a:moveTo>
                <a:lnTo>
                  <a:pt x="10317" y="80188"/>
                </a:lnTo>
                <a:lnTo>
                  <a:pt x="38455" y="38455"/>
                </a:lnTo>
                <a:lnTo>
                  <a:pt x="80188" y="10317"/>
                </a:lnTo>
                <a:lnTo>
                  <a:pt x="131294" y="0"/>
                </a:lnTo>
                <a:lnTo>
                  <a:pt x="6581337" y="0"/>
                </a:lnTo>
                <a:lnTo>
                  <a:pt x="6632449" y="10317"/>
                </a:lnTo>
                <a:lnTo>
                  <a:pt x="6674180" y="38455"/>
                </a:lnTo>
                <a:lnTo>
                  <a:pt x="6702313" y="80188"/>
                </a:lnTo>
                <a:lnTo>
                  <a:pt x="6712628" y="131294"/>
                </a:lnTo>
                <a:lnTo>
                  <a:pt x="6712628" y="16384763"/>
                </a:lnTo>
                <a:lnTo>
                  <a:pt x="6702313" y="16435874"/>
                </a:lnTo>
                <a:lnTo>
                  <a:pt x="6674180" y="16477605"/>
                </a:lnTo>
                <a:lnTo>
                  <a:pt x="6632449" y="16505738"/>
                </a:lnTo>
                <a:lnTo>
                  <a:pt x="6581337" y="16516053"/>
                </a:lnTo>
                <a:lnTo>
                  <a:pt x="131294" y="16516053"/>
                </a:lnTo>
                <a:lnTo>
                  <a:pt x="80188" y="16505738"/>
                </a:lnTo>
                <a:lnTo>
                  <a:pt x="38455" y="16477605"/>
                </a:lnTo>
                <a:lnTo>
                  <a:pt x="10317" y="16435874"/>
                </a:lnTo>
                <a:lnTo>
                  <a:pt x="0" y="16384763"/>
                </a:lnTo>
                <a:lnTo>
                  <a:pt x="0" y="131294"/>
                </a:lnTo>
                <a:close/>
              </a:path>
            </a:pathLst>
          </a:custGeom>
          <a:ln w="11931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9654" y="3028142"/>
            <a:ext cx="6713220" cy="16516350"/>
          </a:xfrm>
          <a:custGeom>
            <a:avLst/>
            <a:gdLst/>
            <a:ahLst/>
            <a:cxnLst/>
            <a:rect l="l" t="t" r="r" b="b"/>
            <a:pathLst>
              <a:path w="6713219" h="16516350">
                <a:moveTo>
                  <a:pt x="0" y="131294"/>
                </a:moveTo>
                <a:lnTo>
                  <a:pt x="10317" y="80188"/>
                </a:lnTo>
                <a:lnTo>
                  <a:pt x="38455" y="38455"/>
                </a:lnTo>
                <a:lnTo>
                  <a:pt x="80188" y="10317"/>
                </a:lnTo>
                <a:lnTo>
                  <a:pt x="131294" y="0"/>
                </a:lnTo>
                <a:lnTo>
                  <a:pt x="6581337" y="0"/>
                </a:lnTo>
                <a:lnTo>
                  <a:pt x="6632449" y="10317"/>
                </a:lnTo>
                <a:lnTo>
                  <a:pt x="6674180" y="38455"/>
                </a:lnTo>
                <a:lnTo>
                  <a:pt x="6702313" y="80188"/>
                </a:lnTo>
                <a:lnTo>
                  <a:pt x="6712628" y="131294"/>
                </a:lnTo>
                <a:lnTo>
                  <a:pt x="6712628" y="16384763"/>
                </a:lnTo>
                <a:lnTo>
                  <a:pt x="6702313" y="16435874"/>
                </a:lnTo>
                <a:lnTo>
                  <a:pt x="6674180" y="16477605"/>
                </a:lnTo>
                <a:lnTo>
                  <a:pt x="6632449" y="16505738"/>
                </a:lnTo>
                <a:lnTo>
                  <a:pt x="6581337" y="16516053"/>
                </a:lnTo>
                <a:lnTo>
                  <a:pt x="131294" y="16516053"/>
                </a:lnTo>
                <a:lnTo>
                  <a:pt x="80188" y="16505738"/>
                </a:lnTo>
                <a:lnTo>
                  <a:pt x="38455" y="16477605"/>
                </a:lnTo>
                <a:lnTo>
                  <a:pt x="10317" y="16435874"/>
                </a:lnTo>
                <a:lnTo>
                  <a:pt x="0" y="16384763"/>
                </a:lnTo>
                <a:lnTo>
                  <a:pt x="0" y="131294"/>
                </a:lnTo>
                <a:close/>
              </a:path>
            </a:pathLst>
          </a:custGeom>
          <a:ln w="11931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5430" y="3508440"/>
            <a:ext cx="6532245" cy="23926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1465" marR="5080" indent="-279400" algn="just">
              <a:lnSpc>
                <a:spcPct val="102600"/>
              </a:lnSpc>
              <a:spcBef>
                <a:spcPts val="75"/>
              </a:spcBef>
              <a:buAutoNum type="arabicPeriod"/>
              <a:tabLst>
                <a:tab pos="291465" algn="l"/>
              </a:tabLst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As</a:t>
            </a:r>
            <a:r>
              <a:rPr sz="1300" spc="13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result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14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mean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seasonal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forcing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due</a:t>
            </a:r>
            <a:r>
              <a:rPr sz="1300" spc="13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to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seasonal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migration</a:t>
            </a:r>
            <a:r>
              <a:rPr sz="1300" spc="14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14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Inter-Tropical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Convergence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Zone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(ITCZ)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which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governed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by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Global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energetics.</a:t>
            </a:r>
            <a:endParaRPr sz="1300">
              <a:latin typeface="Times New Roman"/>
              <a:cs typeface="Times New Roman"/>
            </a:endParaRPr>
          </a:p>
          <a:p>
            <a:pPr marL="291465" marR="5080" indent="-279400" algn="just">
              <a:lnSpc>
                <a:spcPct val="101899"/>
              </a:lnSpc>
              <a:spcBef>
                <a:spcPts val="290"/>
              </a:spcBef>
              <a:buAutoNum type="arabicPeriod"/>
              <a:tabLst>
                <a:tab pos="291465" algn="l"/>
              </a:tabLst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As</a:t>
            </a:r>
            <a:r>
              <a:rPr sz="1300" spc="2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</a:t>
            </a:r>
            <a:r>
              <a:rPr sz="1300" spc="2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result</a:t>
            </a:r>
            <a:r>
              <a:rPr sz="1300" spc="2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2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Intra-Seasonal</a:t>
            </a:r>
            <a:r>
              <a:rPr sz="1300" spc="2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features</a:t>
            </a:r>
            <a:r>
              <a:rPr sz="1300" spc="2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which</a:t>
            </a:r>
            <a:r>
              <a:rPr sz="1300" spc="2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occurs</a:t>
            </a:r>
            <a:r>
              <a:rPr sz="1300" spc="2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under</a:t>
            </a:r>
            <a:r>
              <a:rPr sz="1300" spc="2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</a:t>
            </a:r>
            <a:r>
              <a:rPr sz="1300" spc="2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envelope</a:t>
            </a:r>
            <a:r>
              <a:rPr sz="1300" spc="2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2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mean</a:t>
            </a:r>
            <a:r>
              <a:rPr sz="1300" spc="2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seasonal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cycle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such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as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Intra-seasonal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Oscillations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(ISOs),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synoptic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activities,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Extremes,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F4E79"/>
                </a:solidFill>
                <a:latin typeface="Times New Roman"/>
                <a:cs typeface="Times New Roman"/>
              </a:rPr>
              <a:t>etc.</a:t>
            </a:r>
            <a:endParaRPr sz="1300">
              <a:latin typeface="Times New Roman"/>
              <a:cs typeface="Times New Roman"/>
            </a:endParaRPr>
          </a:p>
          <a:p>
            <a:pPr marL="227329" marR="5080" lvl="1" indent="-215265" algn="just">
              <a:lnSpc>
                <a:spcPct val="102600"/>
              </a:lnSpc>
              <a:spcBef>
                <a:spcPts val="284"/>
              </a:spcBef>
              <a:buFont typeface="Arial"/>
              <a:buChar char="•"/>
              <a:tabLst>
                <a:tab pos="227329" algn="l"/>
              </a:tabLst>
            </a:pPr>
            <a:r>
              <a:rPr sz="1300" spc="-20" dirty="0">
                <a:solidFill>
                  <a:srgbClr val="1F4E79"/>
                </a:solidFill>
                <a:latin typeface="Times New Roman"/>
                <a:cs typeface="Times New Roman"/>
              </a:rPr>
              <a:t>Very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little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has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been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studied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about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seasonal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cycle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perspective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Indian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rainfall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i.e.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monthly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evolution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rainfall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every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F4E79"/>
                </a:solidFill>
                <a:latin typeface="Times New Roman"/>
                <a:cs typeface="Times New Roman"/>
              </a:rPr>
              <a:t>year.</a:t>
            </a:r>
            <a:endParaRPr sz="1300">
              <a:latin typeface="Times New Roman"/>
              <a:cs typeface="Times New Roman"/>
            </a:endParaRPr>
          </a:p>
          <a:p>
            <a:pPr marL="227329" marR="5080" lvl="1" indent="-215265" algn="just">
              <a:lnSpc>
                <a:spcPct val="100800"/>
              </a:lnSpc>
              <a:spcBef>
                <a:spcPts val="295"/>
              </a:spcBef>
              <a:buFont typeface="Arial"/>
              <a:buChar char="•"/>
              <a:tabLst>
                <a:tab pos="227329" algn="l"/>
              </a:tabLst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</a:t>
            </a:r>
            <a:r>
              <a:rPr sz="1300" spc="1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generalized</a:t>
            </a:r>
            <a:r>
              <a:rPr sz="1300" spc="2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approach</a:t>
            </a:r>
            <a:r>
              <a:rPr sz="1300" spc="2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2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devised</a:t>
            </a:r>
            <a:r>
              <a:rPr sz="1300" spc="2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without</a:t>
            </a:r>
            <a:r>
              <a:rPr sz="1300" spc="2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assuming</a:t>
            </a:r>
            <a:r>
              <a:rPr sz="1300" spc="2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any</a:t>
            </a:r>
            <a:r>
              <a:rPr sz="1300" spc="2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Intra-seasonal</a:t>
            </a:r>
            <a:r>
              <a:rPr sz="1300" spc="2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features.</a:t>
            </a:r>
            <a:r>
              <a:rPr sz="1300" spc="2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Seasonal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cycle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rainfall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has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interannual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variations.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These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variations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on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top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mean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seasonal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cycle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produces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monthly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anomalies</a:t>
            </a:r>
            <a:r>
              <a:rPr sz="1300" spc="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each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F4E79"/>
                </a:solidFill>
                <a:latin typeface="Times New Roman"/>
                <a:cs typeface="Times New Roman"/>
              </a:rPr>
              <a:t>year.</a:t>
            </a:r>
            <a:endParaRPr sz="1300">
              <a:latin typeface="Times New Roman"/>
              <a:cs typeface="Times New Roman"/>
            </a:endParaRPr>
          </a:p>
          <a:p>
            <a:pPr marL="227329" marR="5715" lvl="1" indent="-215265" algn="just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27329" algn="l"/>
              </a:tabLst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Objective</a:t>
            </a:r>
            <a:r>
              <a:rPr sz="1300" spc="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to</a:t>
            </a:r>
            <a:r>
              <a:rPr sz="1300" spc="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find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</a:t>
            </a:r>
            <a:r>
              <a:rPr sz="1300" spc="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existence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physical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modes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that</a:t>
            </a:r>
            <a:r>
              <a:rPr sz="1300" spc="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can</a:t>
            </a:r>
            <a:r>
              <a:rPr sz="1300" spc="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explain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</a:t>
            </a:r>
            <a:r>
              <a:rPr sz="1300" spc="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monthly</a:t>
            </a:r>
            <a:r>
              <a:rPr sz="1300" spc="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evolution</a:t>
            </a:r>
            <a:r>
              <a:rPr sz="13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of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rainfall every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F4E79"/>
                </a:solidFill>
                <a:latin typeface="Times New Roman"/>
                <a:cs typeface="Times New Roman"/>
              </a:rPr>
              <a:t>year.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430" y="5919501"/>
            <a:ext cx="6532245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100"/>
              </a:spcBef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Using</a:t>
            </a:r>
            <a:r>
              <a:rPr sz="1300" spc="1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Empirical</a:t>
            </a:r>
            <a:r>
              <a:rPr sz="1300" spc="1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Orthogonal</a:t>
            </a:r>
            <a:r>
              <a:rPr sz="1300" spc="1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Function</a:t>
            </a:r>
            <a:r>
              <a:rPr sz="1300" spc="2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(EOF)</a:t>
            </a:r>
            <a:r>
              <a:rPr sz="1300" spc="1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Analysis</a:t>
            </a:r>
            <a:r>
              <a:rPr sz="1300" spc="2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2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monthly</a:t>
            </a:r>
            <a:r>
              <a:rPr sz="1300" spc="1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rainfall,</a:t>
            </a:r>
            <a:r>
              <a:rPr sz="1300" spc="2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first</a:t>
            </a:r>
            <a:r>
              <a:rPr sz="1300" spc="1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two</a:t>
            </a:r>
            <a:r>
              <a:rPr sz="1300" spc="1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dominant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seasonal</a:t>
            </a:r>
            <a:r>
              <a:rPr sz="1300" spc="3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modes</a:t>
            </a:r>
            <a:r>
              <a:rPr sz="1300" spc="3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(EOFs--</a:t>
            </a:r>
            <a:r>
              <a:rPr sz="1300" spc="90" dirty="0">
                <a:solidFill>
                  <a:srgbClr val="1F4E79"/>
                </a:solidFill>
                <a:latin typeface="FreeSerif"/>
                <a:cs typeface="FreeSerif"/>
              </a:rPr>
              <a:t>𝜙</a:t>
            </a:r>
            <a:r>
              <a:rPr sz="1300" spc="90" dirty="0">
                <a:solidFill>
                  <a:srgbClr val="1F4E79"/>
                </a:solidFill>
                <a:latin typeface="Times New Roman"/>
                <a:cs typeface="Times New Roman"/>
              </a:rPr>
              <a:t>)</a:t>
            </a:r>
            <a:r>
              <a:rPr sz="1300" spc="3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and</a:t>
            </a:r>
            <a:r>
              <a:rPr sz="1300" spc="3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their</a:t>
            </a:r>
            <a:r>
              <a:rPr sz="1300" spc="3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corresponding</a:t>
            </a:r>
            <a:r>
              <a:rPr sz="1300" spc="3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interannual</a:t>
            </a:r>
            <a:r>
              <a:rPr sz="1300" spc="3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variabilities</a:t>
            </a:r>
            <a:r>
              <a:rPr sz="1300" spc="3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(PCs</a:t>
            </a:r>
            <a:r>
              <a:rPr sz="1300" spc="3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--</a:t>
            </a:r>
            <a:r>
              <a:rPr sz="1300" spc="3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50" dirty="0">
                <a:solidFill>
                  <a:srgbClr val="1F4E79"/>
                </a:solidFill>
                <a:latin typeface="FreeSerif"/>
                <a:cs typeface="FreeSerif"/>
              </a:rPr>
              <a:t>𝜏</a:t>
            </a:r>
            <a:r>
              <a:rPr sz="1300" spc="50" dirty="0">
                <a:solidFill>
                  <a:srgbClr val="1F4E79"/>
                </a:solidFill>
                <a:latin typeface="Times New Roman"/>
                <a:cs typeface="Times New Roman"/>
              </a:rPr>
              <a:t>)</a:t>
            </a:r>
            <a:r>
              <a:rPr sz="1300" spc="3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are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constructed.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430" y="3002080"/>
            <a:ext cx="5053965" cy="494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22880">
              <a:lnSpc>
                <a:spcPts val="2100"/>
              </a:lnSpc>
              <a:spcBef>
                <a:spcPts val="135"/>
              </a:spcBef>
            </a:pPr>
            <a:r>
              <a:rPr sz="1750" b="1" u="sng" spc="-10" dirty="0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Carlito"/>
                <a:cs typeface="Carlito"/>
              </a:rPr>
              <a:t>Introduction</a:t>
            </a:r>
            <a:endParaRPr sz="1750">
              <a:latin typeface="Carlito"/>
              <a:cs typeface="Carlito"/>
            </a:endParaRPr>
          </a:p>
          <a:p>
            <a:pPr marL="12700">
              <a:lnSpc>
                <a:spcPts val="1560"/>
              </a:lnSpc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Indian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Summer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Monsoon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variability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traditionally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explained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two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ways: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2991" y="12360024"/>
            <a:ext cx="2976880" cy="12065"/>
          </a:xfrm>
          <a:custGeom>
            <a:avLst/>
            <a:gdLst/>
            <a:ahLst/>
            <a:cxnLst/>
            <a:rect l="l" t="t" r="r" b="b"/>
            <a:pathLst>
              <a:path w="2976879" h="12065">
                <a:moveTo>
                  <a:pt x="2976838" y="0"/>
                </a:moveTo>
                <a:lnTo>
                  <a:pt x="0" y="0"/>
                </a:lnTo>
                <a:lnTo>
                  <a:pt x="0" y="11931"/>
                </a:lnTo>
                <a:lnTo>
                  <a:pt x="2976838" y="11931"/>
                </a:lnTo>
                <a:lnTo>
                  <a:pt x="2976838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96770" y="12096531"/>
            <a:ext cx="304165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50" b="1" dirty="0">
                <a:solidFill>
                  <a:srgbClr val="203864"/>
                </a:solidFill>
                <a:latin typeface="Carlito"/>
                <a:cs typeface="Carlito"/>
              </a:rPr>
              <a:t>Relationship</a:t>
            </a:r>
            <a:r>
              <a:rPr sz="1750" b="1" spc="4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1750" b="1" dirty="0">
                <a:solidFill>
                  <a:srgbClr val="203864"/>
                </a:solidFill>
                <a:latin typeface="Carlito"/>
                <a:cs typeface="Carlito"/>
              </a:rPr>
              <a:t>of</a:t>
            </a:r>
            <a:r>
              <a:rPr sz="1750" b="1" spc="5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1750" b="1" dirty="0">
                <a:solidFill>
                  <a:srgbClr val="203864"/>
                </a:solidFill>
                <a:latin typeface="Carlito"/>
                <a:cs typeface="Carlito"/>
              </a:rPr>
              <a:t>SST</a:t>
            </a:r>
            <a:r>
              <a:rPr sz="1750" b="1" spc="5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1750" b="1" dirty="0">
                <a:solidFill>
                  <a:srgbClr val="203864"/>
                </a:solidFill>
                <a:latin typeface="Carlito"/>
                <a:cs typeface="Carlito"/>
              </a:rPr>
              <a:t>with</a:t>
            </a:r>
            <a:r>
              <a:rPr sz="1750" b="1" spc="4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1750" dirty="0">
                <a:solidFill>
                  <a:srgbClr val="203864"/>
                </a:solidFill>
                <a:latin typeface="Noto Sans Math"/>
                <a:cs typeface="Noto Sans Math"/>
              </a:rPr>
              <a:t>𝝉</a:t>
            </a:r>
            <a:r>
              <a:rPr sz="1950" baseline="-14957" dirty="0">
                <a:solidFill>
                  <a:srgbClr val="203864"/>
                </a:solidFill>
                <a:latin typeface="FreeSerif"/>
                <a:cs typeface="FreeSerif"/>
              </a:rPr>
              <a:t>𝟏</a:t>
            </a:r>
            <a:r>
              <a:rPr sz="1750" dirty="0">
                <a:solidFill>
                  <a:srgbClr val="203864"/>
                </a:solidFill>
                <a:latin typeface="Noto Sans Math"/>
                <a:cs typeface="Noto Sans Math"/>
              </a:rPr>
              <a:t>&amp;</a:t>
            </a:r>
            <a:r>
              <a:rPr sz="1750" spc="-20" dirty="0">
                <a:solidFill>
                  <a:srgbClr val="203864"/>
                </a:solidFill>
                <a:latin typeface="Noto Sans Math"/>
                <a:cs typeface="Noto Sans Math"/>
              </a:rPr>
              <a:t> </a:t>
            </a:r>
            <a:r>
              <a:rPr sz="1750" spc="-25" dirty="0">
                <a:solidFill>
                  <a:srgbClr val="203864"/>
                </a:solidFill>
                <a:latin typeface="Noto Sans Math"/>
                <a:cs typeface="Noto Sans Math"/>
              </a:rPr>
              <a:t>𝝉</a:t>
            </a:r>
            <a:r>
              <a:rPr sz="1950" spc="-37" baseline="-14957" dirty="0">
                <a:solidFill>
                  <a:srgbClr val="203864"/>
                </a:solidFill>
                <a:latin typeface="FreeSerif"/>
                <a:cs typeface="FreeSerif"/>
              </a:rPr>
              <a:t>𝟐</a:t>
            </a:r>
            <a:endParaRPr sz="1950" baseline="-14957">
              <a:latin typeface="FreeSerif"/>
              <a:cs typeface="Free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2991" y="2993489"/>
            <a:ext cx="6422390" cy="11506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2255" algn="ctr">
              <a:lnSpc>
                <a:spcPct val="100000"/>
              </a:lnSpc>
              <a:spcBef>
                <a:spcPts val="135"/>
              </a:spcBef>
            </a:pPr>
            <a:r>
              <a:rPr sz="1750" b="1" u="sng" dirty="0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Carlito"/>
                <a:cs typeface="Carlito"/>
              </a:rPr>
              <a:t>June</a:t>
            </a:r>
            <a:r>
              <a:rPr sz="1750" b="1" u="sng" spc="60" dirty="0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Carlito"/>
                <a:cs typeface="Carlito"/>
              </a:rPr>
              <a:t> </a:t>
            </a:r>
            <a:r>
              <a:rPr sz="1750" b="1" u="sng" spc="-10" dirty="0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Carlito"/>
                <a:cs typeface="Carlito"/>
              </a:rPr>
              <a:t>Rainfall</a:t>
            </a:r>
            <a:endParaRPr sz="1750">
              <a:latin typeface="Carlito"/>
              <a:cs typeface="Carlito"/>
            </a:endParaRPr>
          </a:p>
          <a:p>
            <a:pPr marL="265430" marR="55880" indent="-215265">
              <a:lnSpc>
                <a:spcPct val="102600"/>
              </a:lnSpc>
              <a:spcBef>
                <a:spcPts val="45"/>
              </a:spcBef>
              <a:buFont typeface="Arial"/>
              <a:buChar char="•"/>
              <a:tabLst>
                <a:tab pos="265430" algn="l"/>
              </a:tabLst>
            </a:pP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Second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Seasonal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mode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shows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maximum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variability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in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June.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June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rainfall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is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associated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203864"/>
                </a:solidFill>
                <a:latin typeface="Times New Roman"/>
                <a:cs typeface="Times New Roman"/>
              </a:rPr>
              <a:t>with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onset of</a:t>
            </a:r>
            <a:r>
              <a:rPr sz="1300" spc="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03864"/>
                </a:solidFill>
                <a:latin typeface="Times New Roman"/>
                <a:cs typeface="Times New Roman"/>
              </a:rPr>
              <a:t>Monsoon.</a:t>
            </a:r>
            <a:endParaRPr sz="1300">
              <a:latin typeface="Times New Roman"/>
              <a:cs typeface="Times New Roman"/>
            </a:endParaRPr>
          </a:p>
          <a:p>
            <a:pPr marL="265430" marR="166370" indent="-215265">
              <a:lnSpc>
                <a:spcPct val="102600"/>
              </a:lnSpc>
              <a:spcBef>
                <a:spcPts val="270"/>
              </a:spcBef>
              <a:buFont typeface="Arial"/>
              <a:buChar char="•"/>
              <a:tabLst>
                <a:tab pos="265430" algn="l"/>
              </a:tabLst>
            </a:pP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Using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percentile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threshold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approach,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FreeSerif"/>
                <a:cs typeface="FreeSerif"/>
              </a:rPr>
              <a:t>𝜏</a:t>
            </a:r>
            <a:r>
              <a:rPr sz="1350" baseline="-15432" dirty="0">
                <a:solidFill>
                  <a:srgbClr val="203864"/>
                </a:solidFill>
                <a:latin typeface="Noto Sans Math"/>
                <a:cs typeface="Noto Sans Math"/>
              </a:rPr>
              <a:t>2</a:t>
            </a:r>
            <a:r>
              <a:rPr sz="1350" spc="277" baseline="-15432" dirty="0">
                <a:solidFill>
                  <a:srgbClr val="203864"/>
                </a:solidFill>
                <a:latin typeface="Noto Sans Math"/>
                <a:cs typeface="Noto Sans Math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years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are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divided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into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high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(&gt;66.7)</a:t>
            </a:r>
            <a:r>
              <a:rPr sz="1300" spc="2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and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low</a:t>
            </a:r>
            <a:r>
              <a:rPr sz="1300" spc="2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03864"/>
                </a:solidFill>
                <a:latin typeface="Times New Roman"/>
                <a:cs typeface="Times New Roman"/>
              </a:rPr>
              <a:t>years (&lt;33.3).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15962" y="11049445"/>
            <a:ext cx="1638935" cy="143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Mean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Background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precipitable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along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strong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precipitable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anomalies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due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MJO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responsible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Onset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over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Kerala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Central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India.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05747" y="17020305"/>
            <a:ext cx="114109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b="1" u="sng" spc="-10" dirty="0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Carlito"/>
                <a:cs typeface="Carlito"/>
              </a:rPr>
              <a:t>Conclusions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6232" y="12356630"/>
            <a:ext cx="649605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100"/>
              </a:spcBef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Studies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have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shown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that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slow</a:t>
            </a:r>
            <a:r>
              <a:rPr sz="1300" spc="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varying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boundary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conditions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such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as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Global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Sea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Surface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Temperature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an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important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predictor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ISMR.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relationships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3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PCs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(</a:t>
            </a:r>
            <a:r>
              <a:rPr sz="1300" dirty="0">
                <a:solidFill>
                  <a:srgbClr val="1F4E79"/>
                </a:solidFill>
                <a:latin typeface="FreeSerif"/>
                <a:cs typeface="FreeSerif"/>
              </a:rPr>
              <a:t>𝜏</a:t>
            </a:r>
            <a:r>
              <a:rPr sz="1350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1</a:t>
            </a:r>
            <a:r>
              <a:rPr sz="1350" spc="195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 </a:t>
            </a:r>
            <a:r>
              <a:rPr sz="1300" spc="95" dirty="0">
                <a:solidFill>
                  <a:srgbClr val="1F4E79"/>
                </a:solidFill>
                <a:latin typeface="FreeSerif"/>
                <a:cs typeface="FreeSerif"/>
              </a:rPr>
              <a:t>𝑎𝑛𝑑</a:t>
            </a:r>
            <a:r>
              <a:rPr sz="1300" spc="15" dirty="0">
                <a:solidFill>
                  <a:srgbClr val="1F4E79"/>
                </a:solidFill>
                <a:latin typeface="FreeSerif"/>
                <a:cs typeface="FreeSerif"/>
              </a:rPr>
              <a:t> </a:t>
            </a:r>
            <a:r>
              <a:rPr sz="1300" dirty="0">
                <a:solidFill>
                  <a:srgbClr val="1F4E79"/>
                </a:solidFill>
                <a:latin typeface="FreeSerif"/>
                <a:cs typeface="FreeSerif"/>
              </a:rPr>
              <a:t>𝜏</a:t>
            </a:r>
            <a:r>
              <a:rPr sz="1350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2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)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with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SST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shown.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5747" y="309442"/>
            <a:ext cx="9926320" cy="211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114935" algn="ctr">
              <a:lnSpc>
                <a:spcPct val="100699"/>
              </a:lnSpc>
              <a:spcBef>
                <a:spcPts val="95"/>
              </a:spcBef>
            </a:pP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Mechanisms</a:t>
            </a:r>
            <a:r>
              <a:rPr sz="2800" b="1" spc="-2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governing</a:t>
            </a:r>
            <a:r>
              <a:rPr sz="2800" b="1" spc="-1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Rainfall</a:t>
            </a:r>
            <a:r>
              <a:rPr sz="2800" b="1" spc="-1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over</a:t>
            </a:r>
            <a:r>
              <a:rPr sz="2800" b="1" spc="-1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India</a:t>
            </a:r>
            <a:r>
              <a:rPr sz="2800" b="1" spc="-1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during</a:t>
            </a:r>
            <a:r>
              <a:rPr sz="2800" b="1" spc="-1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Monsoon</a:t>
            </a:r>
            <a:r>
              <a:rPr sz="2800" b="1" spc="-10" dirty="0">
                <a:solidFill>
                  <a:srgbClr val="203864"/>
                </a:solidFill>
                <a:latin typeface="Carlito"/>
                <a:cs typeface="Carlito"/>
              </a:rPr>
              <a:t> Onset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and</a:t>
            </a:r>
            <a:r>
              <a:rPr sz="2800" b="1" spc="-2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Post</a:t>
            </a:r>
            <a:r>
              <a:rPr sz="2800" b="1" spc="-2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203864"/>
                </a:solidFill>
                <a:latin typeface="Carlito"/>
                <a:cs typeface="Carlito"/>
              </a:rPr>
              <a:t>Onset</a:t>
            </a:r>
            <a:r>
              <a:rPr sz="2800" b="1" spc="-2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203864"/>
                </a:solidFill>
                <a:latin typeface="Carlito"/>
                <a:cs typeface="Carlito"/>
              </a:rPr>
              <a:t>Phases</a:t>
            </a:r>
            <a:endParaRPr sz="2800">
              <a:latin typeface="Carlito"/>
              <a:cs typeface="Carlito"/>
            </a:endParaRPr>
          </a:p>
          <a:p>
            <a:pPr marR="8890" algn="ctr">
              <a:lnSpc>
                <a:spcPct val="100000"/>
              </a:lnSpc>
              <a:spcBef>
                <a:spcPts val="209"/>
              </a:spcBef>
            </a:pPr>
            <a:r>
              <a:rPr sz="2500" dirty="0">
                <a:solidFill>
                  <a:srgbClr val="203864"/>
                </a:solidFill>
                <a:latin typeface="Carlito"/>
                <a:cs typeface="Carlito"/>
              </a:rPr>
              <a:t>Sujatra</a:t>
            </a:r>
            <a:r>
              <a:rPr sz="2500" spc="3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500" dirty="0">
                <a:solidFill>
                  <a:srgbClr val="203864"/>
                </a:solidFill>
                <a:latin typeface="Carlito"/>
                <a:cs typeface="Carlito"/>
              </a:rPr>
              <a:t>Bhattacharyya</a:t>
            </a:r>
            <a:r>
              <a:rPr sz="2550" baseline="24509" dirty="0">
                <a:solidFill>
                  <a:srgbClr val="203864"/>
                </a:solidFill>
                <a:latin typeface="Carlito"/>
                <a:cs typeface="Carlito"/>
              </a:rPr>
              <a:t>1</a:t>
            </a:r>
            <a:r>
              <a:rPr sz="2500" dirty="0">
                <a:solidFill>
                  <a:srgbClr val="203864"/>
                </a:solidFill>
                <a:latin typeface="Carlito"/>
                <a:cs typeface="Carlito"/>
              </a:rPr>
              <a:t>;</a:t>
            </a:r>
            <a:r>
              <a:rPr sz="2500" spc="3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500" dirty="0">
                <a:solidFill>
                  <a:srgbClr val="203864"/>
                </a:solidFill>
                <a:latin typeface="Carlito"/>
                <a:cs typeface="Carlito"/>
              </a:rPr>
              <a:t>Arindam</a:t>
            </a:r>
            <a:r>
              <a:rPr sz="2500" spc="2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500" spc="-10" dirty="0">
                <a:solidFill>
                  <a:srgbClr val="203864"/>
                </a:solidFill>
                <a:latin typeface="Carlito"/>
                <a:cs typeface="Carlito"/>
              </a:rPr>
              <a:t>Chakraborty</a:t>
            </a:r>
            <a:r>
              <a:rPr sz="2550" spc="-15" baseline="24509" dirty="0">
                <a:solidFill>
                  <a:srgbClr val="203864"/>
                </a:solidFill>
                <a:latin typeface="Carlito"/>
                <a:cs typeface="Carlito"/>
              </a:rPr>
              <a:t>1,2</a:t>
            </a:r>
            <a:endParaRPr sz="2550" baseline="24509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250" baseline="24074" dirty="0">
                <a:solidFill>
                  <a:srgbClr val="203864"/>
                </a:solidFill>
                <a:latin typeface="Carlito"/>
                <a:cs typeface="Carlito"/>
              </a:rPr>
              <a:t>1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Centre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for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Atmospheric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and</a:t>
            </a:r>
            <a:r>
              <a:rPr sz="2250" spc="-6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Oceanic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Sciences,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Indian</a:t>
            </a:r>
            <a:r>
              <a:rPr sz="2250" spc="-6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Institute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of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Science,</a:t>
            </a:r>
            <a:r>
              <a:rPr sz="2250" spc="-6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spc="-10" dirty="0">
                <a:solidFill>
                  <a:srgbClr val="203864"/>
                </a:solidFill>
                <a:latin typeface="Carlito"/>
                <a:cs typeface="Carlito"/>
              </a:rPr>
              <a:t>Bengaluru</a:t>
            </a:r>
            <a:endParaRPr sz="22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250" baseline="24074" dirty="0">
                <a:solidFill>
                  <a:srgbClr val="203864"/>
                </a:solidFill>
                <a:latin typeface="Carlito"/>
                <a:cs typeface="Carlito"/>
              </a:rPr>
              <a:t>2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Divecha</a:t>
            </a:r>
            <a:r>
              <a:rPr sz="2250" spc="-7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Centre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for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Climate</a:t>
            </a:r>
            <a:r>
              <a:rPr sz="2250" spc="-7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Change,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Indian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Institute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of</a:t>
            </a:r>
            <a:r>
              <a:rPr sz="2250" spc="-7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203864"/>
                </a:solidFill>
                <a:latin typeface="Carlito"/>
                <a:cs typeface="Carlito"/>
              </a:rPr>
              <a:t>Science,</a:t>
            </a:r>
            <a:r>
              <a:rPr sz="2250" spc="-6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2250" spc="-10" dirty="0">
                <a:solidFill>
                  <a:srgbClr val="203864"/>
                </a:solidFill>
                <a:latin typeface="Carlito"/>
                <a:cs typeface="Carlito"/>
              </a:rPr>
              <a:t>Bengaluru</a:t>
            </a:r>
            <a:endParaRPr sz="225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3915" y="6629621"/>
            <a:ext cx="5655945" cy="3396615"/>
          </a:xfrm>
          <a:custGeom>
            <a:avLst/>
            <a:gdLst/>
            <a:ahLst/>
            <a:cxnLst/>
            <a:rect l="l" t="t" r="r" b="b"/>
            <a:pathLst>
              <a:path w="5655945" h="3396615">
                <a:moveTo>
                  <a:pt x="5655736" y="0"/>
                </a:moveTo>
                <a:lnTo>
                  <a:pt x="0" y="0"/>
                </a:lnTo>
                <a:lnTo>
                  <a:pt x="0" y="3396179"/>
                </a:lnTo>
                <a:lnTo>
                  <a:pt x="5655736" y="3396179"/>
                </a:lnTo>
                <a:lnTo>
                  <a:pt x="565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02295" y="6599609"/>
            <a:ext cx="181292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dirty="0">
                <a:latin typeface="Nimbus Sans"/>
                <a:cs typeface="Nimbus Sans"/>
              </a:rPr>
              <a:t>a)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Climatology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of</a:t>
            </a:r>
            <a:r>
              <a:rPr sz="650" b="1" spc="2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Prec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over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India</a:t>
            </a:r>
            <a:r>
              <a:rPr sz="650" b="1" spc="2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(1948-</a:t>
            </a:r>
            <a:r>
              <a:rPr sz="650" b="1" spc="-10" dirty="0">
                <a:latin typeface="Nimbus Sans"/>
                <a:cs typeface="Nimbus Sans"/>
              </a:rPr>
              <a:t>2021)</a:t>
            </a:r>
            <a:endParaRPr sz="650">
              <a:latin typeface="Nimbus Sans"/>
              <a:cs typeface="Nimbus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86248" y="7073386"/>
            <a:ext cx="2823845" cy="1175385"/>
            <a:chOff x="1086248" y="7073386"/>
            <a:chExt cx="2823845" cy="1175385"/>
          </a:xfrm>
        </p:grpSpPr>
        <p:sp>
          <p:nvSpPr>
            <p:cNvPr id="20" name="object 20"/>
            <p:cNvSpPr/>
            <p:nvPr/>
          </p:nvSpPr>
          <p:spPr>
            <a:xfrm>
              <a:off x="1088153" y="8246846"/>
              <a:ext cx="2820035" cy="0"/>
            </a:xfrm>
            <a:custGeom>
              <a:avLst/>
              <a:gdLst/>
              <a:ahLst/>
              <a:cxnLst/>
              <a:rect l="l" t="t" r="r" b="b"/>
              <a:pathLst>
                <a:path w="2820035">
                  <a:moveTo>
                    <a:pt x="0" y="0"/>
                  </a:moveTo>
                  <a:lnTo>
                    <a:pt x="2819913" y="0"/>
                  </a:lnTo>
                </a:path>
              </a:pathLst>
            </a:custGeom>
            <a:ln w="3236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7104" y="7075271"/>
              <a:ext cx="2662555" cy="1172210"/>
            </a:xfrm>
            <a:custGeom>
              <a:avLst/>
              <a:gdLst/>
              <a:ahLst/>
              <a:cxnLst/>
              <a:rect l="l" t="t" r="r" b="b"/>
              <a:pathLst>
                <a:path w="2662554" h="1172209">
                  <a:moveTo>
                    <a:pt x="180454" y="1136459"/>
                  </a:moveTo>
                  <a:lnTo>
                    <a:pt x="0" y="1136459"/>
                  </a:lnTo>
                  <a:lnTo>
                    <a:pt x="0" y="1171587"/>
                  </a:lnTo>
                  <a:lnTo>
                    <a:pt x="180454" y="1171587"/>
                  </a:lnTo>
                  <a:lnTo>
                    <a:pt x="180454" y="1136459"/>
                  </a:lnTo>
                  <a:close/>
                </a:path>
                <a:path w="2662554" h="1172209">
                  <a:moveTo>
                    <a:pt x="406057" y="1133411"/>
                  </a:moveTo>
                  <a:lnTo>
                    <a:pt x="225590" y="1133411"/>
                  </a:lnTo>
                  <a:lnTo>
                    <a:pt x="225590" y="1171587"/>
                  </a:lnTo>
                  <a:lnTo>
                    <a:pt x="406057" y="1171587"/>
                  </a:lnTo>
                  <a:lnTo>
                    <a:pt x="406057" y="1133411"/>
                  </a:lnTo>
                  <a:close/>
                </a:path>
                <a:path w="2662554" h="1172209">
                  <a:moveTo>
                    <a:pt x="631659" y="1126070"/>
                  </a:moveTo>
                  <a:lnTo>
                    <a:pt x="451192" y="1126070"/>
                  </a:lnTo>
                  <a:lnTo>
                    <a:pt x="451192" y="1171587"/>
                  </a:lnTo>
                  <a:lnTo>
                    <a:pt x="631659" y="1171587"/>
                  </a:lnTo>
                  <a:lnTo>
                    <a:pt x="631659" y="1126070"/>
                  </a:lnTo>
                  <a:close/>
                </a:path>
                <a:path w="2662554" h="1172209">
                  <a:moveTo>
                    <a:pt x="857262" y="1086218"/>
                  </a:moveTo>
                  <a:lnTo>
                    <a:pt x="676770" y="1086218"/>
                  </a:lnTo>
                  <a:lnTo>
                    <a:pt x="676770" y="1171587"/>
                  </a:lnTo>
                  <a:lnTo>
                    <a:pt x="857262" y="1171587"/>
                  </a:lnTo>
                  <a:lnTo>
                    <a:pt x="857262" y="1086218"/>
                  </a:lnTo>
                  <a:close/>
                </a:path>
                <a:path w="2662554" h="1172209">
                  <a:moveTo>
                    <a:pt x="1082840" y="979258"/>
                  </a:moveTo>
                  <a:lnTo>
                    <a:pt x="902360" y="979258"/>
                  </a:lnTo>
                  <a:lnTo>
                    <a:pt x="902360" y="1171587"/>
                  </a:lnTo>
                  <a:lnTo>
                    <a:pt x="1082840" y="1171587"/>
                  </a:lnTo>
                  <a:lnTo>
                    <a:pt x="1082840" y="979258"/>
                  </a:lnTo>
                  <a:close/>
                </a:path>
                <a:path w="2662554" h="1172209">
                  <a:moveTo>
                    <a:pt x="1308442" y="471703"/>
                  </a:moveTo>
                  <a:lnTo>
                    <a:pt x="1127963" y="471703"/>
                  </a:lnTo>
                  <a:lnTo>
                    <a:pt x="1127963" y="1171587"/>
                  </a:lnTo>
                  <a:lnTo>
                    <a:pt x="1308442" y="1171587"/>
                  </a:lnTo>
                  <a:lnTo>
                    <a:pt x="1308442" y="471703"/>
                  </a:lnTo>
                  <a:close/>
                </a:path>
                <a:path w="2662554" h="1172209">
                  <a:moveTo>
                    <a:pt x="1534033" y="0"/>
                  </a:moveTo>
                  <a:lnTo>
                    <a:pt x="1353566" y="0"/>
                  </a:lnTo>
                  <a:lnTo>
                    <a:pt x="1353566" y="1171587"/>
                  </a:lnTo>
                  <a:lnTo>
                    <a:pt x="1534033" y="1171587"/>
                  </a:lnTo>
                  <a:lnTo>
                    <a:pt x="1534033" y="0"/>
                  </a:lnTo>
                  <a:close/>
                </a:path>
                <a:path w="2662554" h="1172209">
                  <a:moveTo>
                    <a:pt x="1759635" y="147053"/>
                  </a:moveTo>
                  <a:lnTo>
                    <a:pt x="1579168" y="147053"/>
                  </a:lnTo>
                  <a:lnTo>
                    <a:pt x="1579168" y="1171587"/>
                  </a:lnTo>
                  <a:lnTo>
                    <a:pt x="1759635" y="1171587"/>
                  </a:lnTo>
                  <a:lnTo>
                    <a:pt x="1759635" y="147053"/>
                  </a:lnTo>
                  <a:close/>
                </a:path>
                <a:path w="2662554" h="1172209">
                  <a:moveTo>
                    <a:pt x="1985238" y="445223"/>
                  </a:moveTo>
                  <a:lnTo>
                    <a:pt x="1804746" y="445223"/>
                  </a:lnTo>
                  <a:lnTo>
                    <a:pt x="1804746" y="1171587"/>
                  </a:lnTo>
                  <a:lnTo>
                    <a:pt x="1985238" y="1171587"/>
                  </a:lnTo>
                  <a:lnTo>
                    <a:pt x="1985238" y="445223"/>
                  </a:lnTo>
                  <a:close/>
                </a:path>
                <a:path w="2662554" h="1172209">
                  <a:moveTo>
                    <a:pt x="2210803" y="829170"/>
                  </a:moveTo>
                  <a:lnTo>
                    <a:pt x="2030336" y="829170"/>
                  </a:lnTo>
                  <a:lnTo>
                    <a:pt x="2030336" y="1171587"/>
                  </a:lnTo>
                  <a:lnTo>
                    <a:pt x="2210803" y="1171587"/>
                  </a:lnTo>
                  <a:lnTo>
                    <a:pt x="2210803" y="829170"/>
                  </a:lnTo>
                  <a:close/>
                </a:path>
                <a:path w="2662554" h="1172209">
                  <a:moveTo>
                    <a:pt x="2436406" y="1024001"/>
                  </a:moveTo>
                  <a:lnTo>
                    <a:pt x="2255939" y="1024001"/>
                  </a:lnTo>
                  <a:lnTo>
                    <a:pt x="2255939" y="1171587"/>
                  </a:lnTo>
                  <a:lnTo>
                    <a:pt x="2436406" y="1171587"/>
                  </a:lnTo>
                  <a:lnTo>
                    <a:pt x="2436406" y="1024001"/>
                  </a:lnTo>
                  <a:close/>
                </a:path>
                <a:path w="2662554" h="1172209">
                  <a:moveTo>
                    <a:pt x="2662009" y="1118196"/>
                  </a:moveTo>
                  <a:lnTo>
                    <a:pt x="2481542" y="1118196"/>
                  </a:lnTo>
                  <a:lnTo>
                    <a:pt x="2481542" y="1171587"/>
                  </a:lnTo>
                  <a:lnTo>
                    <a:pt x="2662009" y="1171587"/>
                  </a:lnTo>
                  <a:lnTo>
                    <a:pt x="2662009" y="1118196"/>
                  </a:lnTo>
                  <a:close/>
                </a:path>
              </a:pathLst>
            </a:custGeom>
            <a:solidFill>
              <a:srgbClr val="007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67105" y="7075291"/>
              <a:ext cx="2662555" cy="1171575"/>
            </a:xfrm>
            <a:custGeom>
              <a:avLst/>
              <a:gdLst/>
              <a:ahLst/>
              <a:cxnLst/>
              <a:rect l="l" t="t" r="r" b="b"/>
              <a:pathLst>
                <a:path w="2662554" h="1171575">
                  <a:moveTo>
                    <a:pt x="0" y="1171554"/>
                  </a:moveTo>
                  <a:lnTo>
                    <a:pt x="180466" y="1171554"/>
                  </a:lnTo>
                  <a:lnTo>
                    <a:pt x="180466" y="1136453"/>
                  </a:lnTo>
                  <a:lnTo>
                    <a:pt x="0" y="1136453"/>
                  </a:lnTo>
                  <a:lnTo>
                    <a:pt x="0" y="1171554"/>
                  </a:lnTo>
                  <a:close/>
                </a:path>
                <a:path w="2662554" h="1171575">
                  <a:moveTo>
                    <a:pt x="225598" y="1171554"/>
                  </a:moveTo>
                  <a:lnTo>
                    <a:pt x="406065" y="1171554"/>
                  </a:lnTo>
                  <a:lnTo>
                    <a:pt x="406065" y="1133421"/>
                  </a:lnTo>
                  <a:lnTo>
                    <a:pt x="225598" y="1133421"/>
                  </a:lnTo>
                  <a:lnTo>
                    <a:pt x="225598" y="1171554"/>
                  </a:lnTo>
                  <a:close/>
                </a:path>
                <a:path w="2662554" h="1171575">
                  <a:moveTo>
                    <a:pt x="451197" y="1171554"/>
                  </a:moveTo>
                  <a:lnTo>
                    <a:pt x="631664" y="1171554"/>
                  </a:lnTo>
                  <a:lnTo>
                    <a:pt x="631664" y="1126045"/>
                  </a:lnTo>
                  <a:lnTo>
                    <a:pt x="451197" y="1126045"/>
                  </a:lnTo>
                  <a:lnTo>
                    <a:pt x="451197" y="1171554"/>
                  </a:lnTo>
                  <a:close/>
                </a:path>
                <a:path w="2662554" h="1171575">
                  <a:moveTo>
                    <a:pt x="676771" y="1171554"/>
                  </a:moveTo>
                  <a:lnTo>
                    <a:pt x="857265" y="1171554"/>
                  </a:lnTo>
                  <a:lnTo>
                    <a:pt x="857265" y="1086198"/>
                  </a:lnTo>
                  <a:lnTo>
                    <a:pt x="676771" y="1086198"/>
                  </a:lnTo>
                  <a:lnTo>
                    <a:pt x="676771" y="1171554"/>
                  </a:lnTo>
                  <a:close/>
                </a:path>
                <a:path w="2662554" h="1171575">
                  <a:moveTo>
                    <a:pt x="902371" y="1171554"/>
                  </a:moveTo>
                  <a:lnTo>
                    <a:pt x="1082840" y="1171554"/>
                  </a:lnTo>
                  <a:lnTo>
                    <a:pt x="1082840" y="979233"/>
                  </a:lnTo>
                  <a:lnTo>
                    <a:pt x="902371" y="979233"/>
                  </a:lnTo>
                  <a:lnTo>
                    <a:pt x="902371" y="1171554"/>
                  </a:lnTo>
                  <a:close/>
                </a:path>
                <a:path w="2662554" h="1171575">
                  <a:moveTo>
                    <a:pt x="1127970" y="1171554"/>
                  </a:moveTo>
                  <a:lnTo>
                    <a:pt x="1308439" y="1171554"/>
                  </a:lnTo>
                  <a:lnTo>
                    <a:pt x="1308439" y="471720"/>
                  </a:lnTo>
                  <a:lnTo>
                    <a:pt x="1127970" y="471720"/>
                  </a:lnTo>
                  <a:lnTo>
                    <a:pt x="1127970" y="1171554"/>
                  </a:lnTo>
                  <a:close/>
                </a:path>
                <a:path w="2662554" h="1171575">
                  <a:moveTo>
                    <a:pt x="1353570" y="1171554"/>
                  </a:moveTo>
                  <a:lnTo>
                    <a:pt x="1534039" y="1171554"/>
                  </a:lnTo>
                  <a:lnTo>
                    <a:pt x="1534039" y="0"/>
                  </a:lnTo>
                  <a:lnTo>
                    <a:pt x="1353570" y="0"/>
                  </a:lnTo>
                  <a:lnTo>
                    <a:pt x="1353570" y="1171554"/>
                  </a:lnTo>
                  <a:close/>
                </a:path>
                <a:path w="2662554" h="1171575">
                  <a:moveTo>
                    <a:pt x="1579169" y="1171554"/>
                  </a:moveTo>
                  <a:lnTo>
                    <a:pt x="1759636" y="1171554"/>
                  </a:lnTo>
                  <a:lnTo>
                    <a:pt x="1759636" y="147012"/>
                  </a:lnTo>
                  <a:lnTo>
                    <a:pt x="1579169" y="147012"/>
                  </a:lnTo>
                  <a:lnTo>
                    <a:pt x="1579169" y="1171554"/>
                  </a:lnTo>
                  <a:close/>
                </a:path>
                <a:path w="2662554" h="1171575">
                  <a:moveTo>
                    <a:pt x="1804743" y="1171554"/>
                  </a:moveTo>
                  <a:lnTo>
                    <a:pt x="1985237" y="1171554"/>
                  </a:lnTo>
                  <a:lnTo>
                    <a:pt x="1985237" y="445217"/>
                  </a:lnTo>
                  <a:lnTo>
                    <a:pt x="1804743" y="445217"/>
                  </a:lnTo>
                  <a:lnTo>
                    <a:pt x="1804743" y="1171554"/>
                  </a:lnTo>
                  <a:close/>
                </a:path>
                <a:path w="2662554" h="1171575">
                  <a:moveTo>
                    <a:pt x="2030343" y="1171554"/>
                  </a:moveTo>
                  <a:lnTo>
                    <a:pt x="2210809" y="1171554"/>
                  </a:lnTo>
                  <a:lnTo>
                    <a:pt x="2210809" y="829154"/>
                  </a:lnTo>
                  <a:lnTo>
                    <a:pt x="2030343" y="829154"/>
                  </a:lnTo>
                  <a:lnTo>
                    <a:pt x="2030343" y="1171554"/>
                  </a:lnTo>
                  <a:close/>
                </a:path>
                <a:path w="2662554" h="1171575">
                  <a:moveTo>
                    <a:pt x="2255942" y="1171554"/>
                  </a:moveTo>
                  <a:lnTo>
                    <a:pt x="2436409" y="1171554"/>
                  </a:lnTo>
                  <a:lnTo>
                    <a:pt x="2436409" y="1024005"/>
                  </a:lnTo>
                  <a:lnTo>
                    <a:pt x="2255942" y="1024005"/>
                  </a:lnTo>
                  <a:lnTo>
                    <a:pt x="2255942" y="1171554"/>
                  </a:lnTo>
                  <a:close/>
                </a:path>
                <a:path w="2662554" h="1171575">
                  <a:moveTo>
                    <a:pt x="2481541" y="1171554"/>
                  </a:moveTo>
                  <a:lnTo>
                    <a:pt x="2662011" y="1171554"/>
                  </a:lnTo>
                  <a:lnTo>
                    <a:pt x="2662011" y="1118161"/>
                  </a:lnTo>
                  <a:lnTo>
                    <a:pt x="2481541" y="1118161"/>
                  </a:lnTo>
                  <a:lnTo>
                    <a:pt x="2481541" y="1171554"/>
                  </a:lnTo>
                  <a:close/>
                </a:path>
              </a:pathLst>
            </a:custGeom>
            <a:ln w="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38250" y="8059064"/>
              <a:ext cx="2520315" cy="183515"/>
            </a:xfrm>
            <a:custGeom>
              <a:avLst/>
              <a:gdLst/>
              <a:ahLst/>
              <a:cxnLst/>
              <a:rect l="l" t="t" r="r" b="b"/>
              <a:pathLst>
                <a:path w="2520315" h="183515">
                  <a:moveTo>
                    <a:pt x="38163" y="163880"/>
                  </a:moveTo>
                  <a:lnTo>
                    <a:pt x="36677" y="156311"/>
                  </a:lnTo>
                  <a:lnTo>
                    <a:pt x="32588" y="150152"/>
                  </a:lnTo>
                  <a:lnTo>
                    <a:pt x="26517" y="146011"/>
                  </a:lnTo>
                  <a:lnTo>
                    <a:pt x="19088" y="144487"/>
                  </a:lnTo>
                  <a:lnTo>
                    <a:pt x="11658" y="146011"/>
                  </a:lnTo>
                  <a:lnTo>
                    <a:pt x="5588" y="150152"/>
                  </a:lnTo>
                  <a:lnTo>
                    <a:pt x="1498" y="156311"/>
                  </a:lnTo>
                  <a:lnTo>
                    <a:pt x="0" y="163880"/>
                  </a:lnTo>
                  <a:lnTo>
                    <a:pt x="1498" y="171411"/>
                  </a:lnTo>
                  <a:lnTo>
                    <a:pt x="5588" y="177571"/>
                  </a:lnTo>
                  <a:lnTo>
                    <a:pt x="11658" y="181737"/>
                  </a:lnTo>
                  <a:lnTo>
                    <a:pt x="19088" y="183261"/>
                  </a:lnTo>
                  <a:lnTo>
                    <a:pt x="26517" y="181737"/>
                  </a:lnTo>
                  <a:lnTo>
                    <a:pt x="32588" y="177571"/>
                  </a:lnTo>
                  <a:lnTo>
                    <a:pt x="36677" y="171411"/>
                  </a:lnTo>
                  <a:lnTo>
                    <a:pt x="38163" y="163880"/>
                  </a:lnTo>
                  <a:close/>
                </a:path>
                <a:path w="2520315" h="183515">
                  <a:moveTo>
                    <a:pt x="263766" y="157734"/>
                  </a:moveTo>
                  <a:lnTo>
                    <a:pt x="262267" y="150177"/>
                  </a:lnTo>
                  <a:lnTo>
                    <a:pt x="258178" y="144005"/>
                  </a:lnTo>
                  <a:lnTo>
                    <a:pt x="252107" y="139865"/>
                  </a:lnTo>
                  <a:lnTo>
                    <a:pt x="244690" y="138341"/>
                  </a:lnTo>
                  <a:lnTo>
                    <a:pt x="237261" y="139865"/>
                  </a:lnTo>
                  <a:lnTo>
                    <a:pt x="231190" y="144005"/>
                  </a:lnTo>
                  <a:lnTo>
                    <a:pt x="227101" y="150177"/>
                  </a:lnTo>
                  <a:lnTo>
                    <a:pt x="225602" y="157734"/>
                  </a:lnTo>
                  <a:lnTo>
                    <a:pt x="227101" y="165290"/>
                  </a:lnTo>
                  <a:lnTo>
                    <a:pt x="231190" y="171450"/>
                  </a:lnTo>
                  <a:lnTo>
                    <a:pt x="237261" y="175602"/>
                  </a:lnTo>
                  <a:lnTo>
                    <a:pt x="244690" y="177114"/>
                  </a:lnTo>
                  <a:lnTo>
                    <a:pt x="252107" y="175602"/>
                  </a:lnTo>
                  <a:lnTo>
                    <a:pt x="258178" y="171450"/>
                  </a:lnTo>
                  <a:lnTo>
                    <a:pt x="262267" y="165290"/>
                  </a:lnTo>
                  <a:lnTo>
                    <a:pt x="263766" y="157734"/>
                  </a:lnTo>
                  <a:close/>
                </a:path>
                <a:path w="2520315" h="183515">
                  <a:moveTo>
                    <a:pt x="489369" y="152006"/>
                  </a:moveTo>
                  <a:lnTo>
                    <a:pt x="487870" y="144449"/>
                  </a:lnTo>
                  <a:lnTo>
                    <a:pt x="483781" y="138290"/>
                  </a:lnTo>
                  <a:lnTo>
                    <a:pt x="477710" y="134137"/>
                  </a:lnTo>
                  <a:lnTo>
                    <a:pt x="470281" y="132613"/>
                  </a:lnTo>
                  <a:lnTo>
                    <a:pt x="462851" y="134137"/>
                  </a:lnTo>
                  <a:lnTo>
                    <a:pt x="456780" y="138290"/>
                  </a:lnTo>
                  <a:lnTo>
                    <a:pt x="452691" y="144449"/>
                  </a:lnTo>
                  <a:lnTo>
                    <a:pt x="451192" y="152006"/>
                  </a:lnTo>
                  <a:lnTo>
                    <a:pt x="452691" y="159562"/>
                  </a:lnTo>
                  <a:lnTo>
                    <a:pt x="456780" y="165722"/>
                  </a:lnTo>
                  <a:lnTo>
                    <a:pt x="462851" y="169875"/>
                  </a:lnTo>
                  <a:lnTo>
                    <a:pt x="470281" y="171399"/>
                  </a:lnTo>
                  <a:lnTo>
                    <a:pt x="477710" y="169875"/>
                  </a:lnTo>
                  <a:lnTo>
                    <a:pt x="483781" y="165722"/>
                  </a:lnTo>
                  <a:lnTo>
                    <a:pt x="487870" y="159562"/>
                  </a:lnTo>
                  <a:lnTo>
                    <a:pt x="489369" y="152006"/>
                  </a:lnTo>
                  <a:close/>
                </a:path>
                <a:path w="2520315" h="183515">
                  <a:moveTo>
                    <a:pt x="714971" y="155879"/>
                  </a:moveTo>
                  <a:lnTo>
                    <a:pt x="713473" y="148323"/>
                  </a:lnTo>
                  <a:lnTo>
                    <a:pt x="709371" y="142163"/>
                  </a:lnTo>
                  <a:lnTo>
                    <a:pt x="703313" y="138010"/>
                  </a:lnTo>
                  <a:lnTo>
                    <a:pt x="695883" y="136499"/>
                  </a:lnTo>
                  <a:lnTo>
                    <a:pt x="688441" y="138010"/>
                  </a:lnTo>
                  <a:lnTo>
                    <a:pt x="682383" y="142163"/>
                  </a:lnTo>
                  <a:lnTo>
                    <a:pt x="678294" y="148323"/>
                  </a:lnTo>
                  <a:lnTo>
                    <a:pt x="676795" y="155879"/>
                  </a:lnTo>
                  <a:lnTo>
                    <a:pt x="678294" y="163436"/>
                  </a:lnTo>
                  <a:lnTo>
                    <a:pt x="682383" y="169608"/>
                  </a:lnTo>
                  <a:lnTo>
                    <a:pt x="688441" y="173748"/>
                  </a:lnTo>
                  <a:lnTo>
                    <a:pt x="695883" y="175272"/>
                  </a:lnTo>
                  <a:lnTo>
                    <a:pt x="703313" y="173748"/>
                  </a:lnTo>
                  <a:lnTo>
                    <a:pt x="709371" y="169608"/>
                  </a:lnTo>
                  <a:lnTo>
                    <a:pt x="713473" y="163436"/>
                  </a:lnTo>
                  <a:lnTo>
                    <a:pt x="714971" y="155879"/>
                  </a:lnTo>
                  <a:close/>
                </a:path>
                <a:path w="2520315" h="183515">
                  <a:moveTo>
                    <a:pt x="940549" y="110121"/>
                  </a:moveTo>
                  <a:lnTo>
                    <a:pt x="939050" y="102590"/>
                  </a:lnTo>
                  <a:lnTo>
                    <a:pt x="934961" y="96431"/>
                  </a:lnTo>
                  <a:lnTo>
                    <a:pt x="928903" y="92265"/>
                  </a:lnTo>
                  <a:lnTo>
                    <a:pt x="921461" y="90741"/>
                  </a:lnTo>
                  <a:lnTo>
                    <a:pt x="914031" y="92265"/>
                  </a:lnTo>
                  <a:lnTo>
                    <a:pt x="907961" y="96431"/>
                  </a:lnTo>
                  <a:lnTo>
                    <a:pt x="903871" y="102590"/>
                  </a:lnTo>
                  <a:lnTo>
                    <a:pt x="902373" y="110121"/>
                  </a:lnTo>
                  <a:lnTo>
                    <a:pt x="903871" y="117690"/>
                  </a:lnTo>
                  <a:lnTo>
                    <a:pt x="907961" y="123875"/>
                  </a:lnTo>
                  <a:lnTo>
                    <a:pt x="914031" y="128041"/>
                  </a:lnTo>
                  <a:lnTo>
                    <a:pt x="921461" y="129578"/>
                  </a:lnTo>
                  <a:lnTo>
                    <a:pt x="928903" y="128041"/>
                  </a:lnTo>
                  <a:lnTo>
                    <a:pt x="934961" y="123875"/>
                  </a:lnTo>
                  <a:lnTo>
                    <a:pt x="939050" y="117690"/>
                  </a:lnTo>
                  <a:lnTo>
                    <a:pt x="940549" y="110121"/>
                  </a:lnTo>
                  <a:close/>
                </a:path>
                <a:path w="2520315" h="183515">
                  <a:moveTo>
                    <a:pt x="1166152" y="44500"/>
                  </a:moveTo>
                  <a:lnTo>
                    <a:pt x="1164640" y="36906"/>
                  </a:lnTo>
                  <a:lnTo>
                    <a:pt x="1160551" y="30734"/>
                  </a:lnTo>
                  <a:lnTo>
                    <a:pt x="1154480" y="26581"/>
                  </a:lnTo>
                  <a:lnTo>
                    <a:pt x="1147051" y="25057"/>
                  </a:lnTo>
                  <a:lnTo>
                    <a:pt x="1139621" y="26581"/>
                  </a:lnTo>
                  <a:lnTo>
                    <a:pt x="1133563" y="30734"/>
                  </a:lnTo>
                  <a:lnTo>
                    <a:pt x="1129474" y="36906"/>
                  </a:lnTo>
                  <a:lnTo>
                    <a:pt x="1127975" y="44500"/>
                  </a:lnTo>
                  <a:lnTo>
                    <a:pt x="1129474" y="52044"/>
                  </a:lnTo>
                  <a:lnTo>
                    <a:pt x="1133563" y="58204"/>
                  </a:lnTo>
                  <a:lnTo>
                    <a:pt x="1139621" y="62369"/>
                  </a:lnTo>
                  <a:lnTo>
                    <a:pt x="1147051" y="63893"/>
                  </a:lnTo>
                  <a:lnTo>
                    <a:pt x="1154480" y="62369"/>
                  </a:lnTo>
                  <a:lnTo>
                    <a:pt x="1160551" y="58204"/>
                  </a:lnTo>
                  <a:lnTo>
                    <a:pt x="1164640" y="52044"/>
                  </a:lnTo>
                  <a:lnTo>
                    <a:pt x="1166152" y="44500"/>
                  </a:lnTo>
                  <a:close/>
                </a:path>
                <a:path w="2520315" h="183515">
                  <a:moveTo>
                    <a:pt x="1391729" y="31559"/>
                  </a:moveTo>
                  <a:lnTo>
                    <a:pt x="1390230" y="24003"/>
                  </a:lnTo>
                  <a:lnTo>
                    <a:pt x="1386141" y="17843"/>
                  </a:lnTo>
                  <a:lnTo>
                    <a:pt x="1380083" y="13690"/>
                  </a:lnTo>
                  <a:lnTo>
                    <a:pt x="1372654" y="12166"/>
                  </a:lnTo>
                  <a:lnTo>
                    <a:pt x="1365224" y="13690"/>
                  </a:lnTo>
                  <a:lnTo>
                    <a:pt x="1359154" y="17843"/>
                  </a:lnTo>
                  <a:lnTo>
                    <a:pt x="1355064" y="24003"/>
                  </a:lnTo>
                  <a:lnTo>
                    <a:pt x="1353566" y="31559"/>
                  </a:lnTo>
                  <a:lnTo>
                    <a:pt x="1355064" y="39116"/>
                  </a:lnTo>
                  <a:lnTo>
                    <a:pt x="1359154" y="45275"/>
                  </a:lnTo>
                  <a:lnTo>
                    <a:pt x="1365224" y="49428"/>
                  </a:lnTo>
                  <a:lnTo>
                    <a:pt x="1372654" y="50952"/>
                  </a:lnTo>
                  <a:lnTo>
                    <a:pt x="1380083" y="49428"/>
                  </a:lnTo>
                  <a:lnTo>
                    <a:pt x="1386141" y="45275"/>
                  </a:lnTo>
                  <a:lnTo>
                    <a:pt x="1390230" y="39116"/>
                  </a:lnTo>
                  <a:lnTo>
                    <a:pt x="1391729" y="31559"/>
                  </a:lnTo>
                  <a:close/>
                </a:path>
                <a:path w="2520315" h="183515">
                  <a:moveTo>
                    <a:pt x="1617332" y="44323"/>
                  </a:moveTo>
                  <a:lnTo>
                    <a:pt x="1615833" y="36766"/>
                  </a:lnTo>
                  <a:lnTo>
                    <a:pt x="1611744" y="30607"/>
                  </a:lnTo>
                  <a:lnTo>
                    <a:pt x="1605686" y="26454"/>
                  </a:lnTo>
                  <a:lnTo>
                    <a:pt x="1598256" y="24942"/>
                  </a:lnTo>
                  <a:lnTo>
                    <a:pt x="1590814" y="26454"/>
                  </a:lnTo>
                  <a:lnTo>
                    <a:pt x="1584744" y="30607"/>
                  </a:lnTo>
                  <a:lnTo>
                    <a:pt x="1580654" y="36766"/>
                  </a:lnTo>
                  <a:lnTo>
                    <a:pt x="1579168" y="44323"/>
                  </a:lnTo>
                  <a:lnTo>
                    <a:pt x="1580654" y="51879"/>
                  </a:lnTo>
                  <a:lnTo>
                    <a:pt x="1584744" y="58051"/>
                  </a:lnTo>
                  <a:lnTo>
                    <a:pt x="1590814" y="62191"/>
                  </a:lnTo>
                  <a:lnTo>
                    <a:pt x="1598256" y="63715"/>
                  </a:lnTo>
                  <a:lnTo>
                    <a:pt x="1605686" y="62191"/>
                  </a:lnTo>
                  <a:lnTo>
                    <a:pt x="1611744" y="58051"/>
                  </a:lnTo>
                  <a:lnTo>
                    <a:pt x="1615833" y="51879"/>
                  </a:lnTo>
                  <a:lnTo>
                    <a:pt x="1617332" y="44323"/>
                  </a:lnTo>
                  <a:close/>
                </a:path>
                <a:path w="2520315" h="183515">
                  <a:moveTo>
                    <a:pt x="1842909" y="19392"/>
                  </a:moveTo>
                  <a:lnTo>
                    <a:pt x="1841423" y="11849"/>
                  </a:lnTo>
                  <a:lnTo>
                    <a:pt x="1837334" y="5689"/>
                  </a:lnTo>
                  <a:lnTo>
                    <a:pt x="1831263" y="1524"/>
                  </a:lnTo>
                  <a:lnTo>
                    <a:pt x="1823821" y="0"/>
                  </a:lnTo>
                  <a:lnTo>
                    <a:pt x="1816392" y="1524"/>
                  </a:lnTo>
                  <a:lnTo>
                    <a:pt x="1810334" y="5689"/>
                  </a:lnTo>
                  <a:lnTo>
                    <a:pt x="1806244" y="11849"/>
                  </a:lnTo>
                  <a:lnTo>
                    <a:pt x="1804746" y="19392"/>
                  </a:lnTo>
                  <a:lnTo>
                    <a:pt x="1806244" y="26962"/>
                  </a:lnTo>
                  <a:lnTo>
                    <a:pt x="1810334" y="33134"/>
                  </a:lnTo>
                  <a:lnTo>
                    <a:pt x="1816392" y="37312"/>
                  </a:lnTo>
                  <a:lnTo>
                    <a:pt x="1823821" y="38836"/>
                  </a:lnTo>
                  <a:lnTo>
                    <a:pt x="1831263" y="37312"/>
                  </a:lnTo>
                  <a:lnTo>
                    <a:pt x="1837334" y="33134"/>
                  </a:lnTo>
                  <a:lnTo>
                    <a:pt x="1841423" y="26962"/>
                  </a:lnTo>
                  <a:lnTo>
                    <a:pt x="1842909" y="19392"/>
                  </a:lnTo>
                  <a:close/>
                </a:path>
                <a:path w="2520315" h="183515">
                  <a:moveTo>
                    <a:pt x="2068512" y="63715"/>
                  </a:moveTo>
                  <a:lnTo>
                    <a:pt x="2067013" y="56184"/>
                  </a:lnTo>
                  <a:lnTo>
                    <a:pt x="2062924" y="50012"/>
                  </a:lnTo>
                  <a:lnTo>
                    <a:pt x="2056853" y="45859"/>
                  </a:lnTo>
                  <a:lnTo>
                    <a:pt x="2049424" y="44323"/>
                  </a:lnTo>
                  <a:lnTo>
                    <a:pt x="2041994" y="45859"/>
                  </a:lnTo>
                  <a:lnTo>
                    <a:pt x="2035937" y="50012"/>
                  </a:lnTo>
                  <a:lnTo>
                    <a:pt x="2031847" y="56184"/>
                  </a:lnTo>
                  <a:lnTo>
                    <a:pt x="2030336" y="63715"/>
                  </a:lnTo>
                  <a:lnTo>
                    <a:pt x="2031847" y="71285"/>
                  </a:lnTo>
                  <a:lnTo>
                    <a:pt x="2035937" y="77470"/>
                  </a:lnTo>
                  <a:lnTo>
                    <a:pt x="2041994" y="81635"/>
                  </a:lnTo>
                  <a:lnTo>
                    <a:pt x="2049424" y="83159"/>
                  </a:lnTo>
                  <a:lnTo>
                    <a:pt x="2056853" y="81635"/>
                  </a:lnTo>
                  <a:lnTo>
                    <a:pt x="2062924" y="77470"/>
                  </a:lnTo>
                  <a:lnTo>
                    <a:pt x="2067013" y="71285"/>
                  </a:lnTo>
                  <a:lnTo>
                    <a:pt x="2068512" y="63715"/>
                  </a:lnTo>
                  <a:close/>
                </a:path>
                <a:path w="2520315" h="183515">
                  <a:moveTo>
                    <a:pt x="2294115" y="100825"/>
                  </a:moveTo>
                  <a:lnTo>
                    <a:pt x="2292616" y="93281"/>
                  </a:lnTo>
                  <a:lnTo>
                    <a:pt x="2288527" y="87122"/>
                  </a:lnTo>
                  <a:lnTo>
                    <a:pt x="2282456" y="82956"/>
                  </a:lnTo>
                  <a:lnTo>
                    <a:pt x="2275027" y="81432"/>
                  </a:lnTo>
                  <a:lnTo>
                    <a:pt x="2267597" y="82956"/>
                  </a:lnTo>
                  <a:lnTo>
                    <a:pt x="2261527" y="87122"/>
                  </a:lnTo>
                  <a:lnTo>
                    <a:pt x="2257437" y="93281"/>
                  </a:lnTo>
                  <a:lnTo>
                    <a:pt x="2255939" y="100825"/>
                  </a:lnTo>
                  <a:lnTo>
                    <a:pt x="2257437" y="108381"/>
                  </a:lnTo>
                  <a:lnTo>
                    <a:pt x="2261527" y="114541"/>
                  </a:lnTo>
                  <a:lnTo>
                    <a:pt x="2267597" y="118694"/>
                  </a:lnTo>
                  <a:lnTo>
                    <a:pt x="2275027" y="120205"/>
                  </a:lnTo>
                  <a:lnTo>
                    <a:pt x="2282456" y="118694"/>
                  </a:lnTo>
                  <a:lnTo>
                    <a:pt x="2288527" y="114541"/>
                  </a:lnTo>
                  <a:lnTo>
                    <a:pt x="2292616" y="108381"/>
                  </a:lnTo>
                  <a:lnTo>
                    <a:pt x="2294115" y="100825"/>
                  </a:lnTo>
                  <a:close/>
                </a:path>
                <a:path w="2520315" h="183515">
                  <a:moveTo>
                    <a:pt x="2519718" y="145973"/>
                  </a:moveTo>
                  <a:lnTo>
                    <a:pt x="2518206" y="138417"/>
                  </a:lnTo>
                  <a:lnTo>
                    <a:pt x="2514117" y="132257"/>
                  </a:lnTo>
                  <a:lnTo>
                    <a:pt x="2508046" y="128104"/>
                  </a:lnTo>
                  <a:lnTo>
                    <a:pt x="2500617" y="126593"/>
                  </a:lnTo>
                  <a:lnTo>
                    <a:pt x="2493187" y="128104"/>
                  </a:lnTo>
                  <a:lnTo>
                    <a:pt x="2487117" y="132257"/>
                  </a:lnTo>
                  <a:lnTo>
                    <a:pt x="2483040" y="138417"/>
                  </a:lnTo>
                  <a:lnTo>
                    <a:pt x="2481542" y="145973"/>
                  </a:lnTo>
                  <a:lnTo>
                    <a:pt x="2483040" y="153543"/>
                  </a:lnTo>
                  <a:lnTo>
                    <a:pt x="2487117" y="159702"/>
                  </a:lnTo>
                  <a:lnTo>
                    <a:pt x="2493187" y="163842"/>
                  </a:lnTo>
                  <a:lnTo>
                    <a:pt x="2500617" y="165366"/>
                  </a:lnTo>
                  <a:lnTo>
                    <a:pt x="2508046" y="163842"/>
                  </a:lnTo>
                  <a:lnTo>
                    <a:pt x="2514117" y="159702"/>
                  </a:lnTo>
                  <a:lnTo>
                    <a:pt x="2518206" y="153543"/>
                  </a:lnTo>
                  <a:lnTo>
                    <a:pt x="2519718" y="1459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7218" y="8111890"/>
            <a:ext cx="63373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600" dirty="0">
                <a:latin typeface="Nimbus Sans"/>
                <a:cs typeface="Nimbus Sans"/>
              </a:rPr>
              <a:t>0.8</a:t>
            </a:r>
            <a:r>
              <a:rPr sz="600" spc="285" dirty="0">
                <a:latin typeface="Nimbus Sans"/>
                <a:cs typeface="Nimbus Sans"/>
              </a:rPr>
              <a:t>  </a:t>
            </a:r>
            <a:r>
              <a:rPr sz="600" dirty="0">
                <a:latin typeface="Nimbus Sans"/>
                <a:cs typeface="Nimbus Sans"/>
              </a:rPr>
              <a:t>0.8</a:t>
            </a:r>
            <a:r>
              <a:rPr sz="600" spc="290" dirty="0">
                <a:latin typeface="Nimbus Sans"/>
                <a:cs typeface="Nimbus Sans"/>
              </a:rPr>
              <a:t>  </a:t>
            </a:r>
            <a:r>
              <a:rPr sz="900" spc="-37" baseline="9259" dirty="0">
                <a:latin typeface="Nimbus Sans"/>
                <a:cs typeface="Nimbus Sans"/>
              </a:rPr>
              <a:t>1.0</a:t>
            </a:r>
            <a:endParaRPr sz="900" baseline="9259">
              <a:latin typeface="Nimbus Sans"/>
              <a:cs typeface="Nimbus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59398" y="8061620"/>
            <a:ext cx="132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latin typeface="Nimbus Sans"/>
                <a:cs typeface="Nimbus Sans"/>
              </a:rPr>
              <a:t>1.8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4998" y="7954650"/>
            <a:ext cx="132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latin typeface="Nimbus Sans"/>
                <a:cs typeface="Nimbus Sans"/>
              </a:rPr>
              <a:t>4.3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6727" y="7447150"/>
            <a:ext cx="1739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0" dirty="0">
                <a:latin typeface="Nimbus Sans"/>
                <a:cs typeface="Nimbus Sans"/>
              </a:rPr>
              <a:t>15.0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12327" y="6975429"/>
            <a:ext cx="1739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0" dirty="0">
                <a:latin typeface="Nimbus Sans"/>
                <a:cs typeface="Nimbus Sans"/>
              </a:rPr>
              <a:t>26.0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37914" y="7122435"/>
            <a:ext cx="1739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0" dirty="0">
                <a:latin typeface="Nimbus Sans"/>
                <a:cs typeface="Nimbus Sans"/>
              </a:rPr>
              <a:t>22.7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3513" y="7420640"/>
            <a:ext cx="1739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0" dirty="0">
                <a:latin typeface="Nimbus Sans"/>
                <a:cs typeface="Nimbus Sans"/>
              </a:rPr>
              <a:t>15.6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2963" y="7804597"/>
            <a:ext cx="132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latin typeface="Nimbus Sans"/>
                <a:cs typeface="Nimbus Sans"/>
              </a:rPr>
              <a:t>7.6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38556" y="7999434"/>
            <a:ext cx="132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latin typeface="Nimbus Sans"/>
                <a:cs typeface="Nimbus Sans"/>
              </a:rPr>
              <a:t>3.2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64149" y="8093595"/>
            <a:ext cx="132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latin typeface="Nimbus Sans"/>
                <a:cs typeface="Nimbus Sans"/>
              </a:rPr>
              <a:t>1.2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88153" y="6709285"/>
            <a:ext cx="2820035" cy="1566545"/>
          </a:xfrm>
          <a:custGeom>
            <a:avLst/>
            <a:gdLst/>
            <a:ahLst/>
            <a:cxnLst/>
            <a:rect l="l" t="t" r="r" b="b"/>
            <a:pathLst>
              <a:path w="2820035" h="1566545">
                <a:moveTo>
                  <a:pt x="0" y="1537560"/>
                </a:moveTo>
                <a:lnTo>
                  <a:pt x="2819913" y="1537560"/>
                </a:lnTo>
              </a:path>
              <a:path w="2820035" h="1566545">
                <a:moveTo>
                  <a:pt x="0" y="28683"/>
                </a:moveTo>
                <a:lnTo>
                  <a:pt x="2819913" y="28683"/>
                </a:lnTo>
              </a:path>
              <a:path w="2820035" h="1566545">
                <a:moveTo>
                  <a:pt x="169189" y="1537560"/>
                </a:moveTo>
                <a:lnTo>
                  <a:pt x="169189" y="1566243"/>
                </a:lnTo>
              </a:path>
              <a:path w="2820035" h="1566545">
                <a:moveTo>
                  <a:pt x="394787" y="1537560"/>
                </a:moveTo>
                <a:lnTo>
                  <a:pt x="394787" y="1566243"/>
                </a:lnTo>
              </a:path>
              <a:path w="2820035" h="1566545">
                <a:moveTo>
                  <a:pt x="620387" y="1537560"/>
                </a:moveTo>
                <a:lnTo>
                  <a:pt x="620387" y="1566243"/>
                </a:lnTo>
              </a:path>
              <a:path w="2820035" h="1566545">
                <a:moveTo>
                  <a:pt x="845986" y="1537560"/>
                </a:moveTo>
                <a:lnTo>
                  <a:pt x="845986" y="1566243"/>
                </a:lnTo>
              </a:path>
              <a:path w="2820035" h="1566545">
                <a:moveTo>
                  <a:pt x="1071560" y="1537560"/>
                </a:moveTo>
                <a:lnTo>
                  <a:pt x="1071560" y="1566243"/>
                </a:lnTo>
              </a:path>
              <a:path w="2820035" h="1566545">
                <a:moveTo>
                  <a:pt x="1297160" y="1537560"/>
                </a:moveTo>
                <a:lnTo>
                  <a:pt x="1297160" y="1566243"/>
                </a:lnTo>
              </a:path>
              <a:path w="2820035" h="1566545">
                <a:moveTo>
                  <a:pt x="1522753" y="1537560"/>
                </a:moveTo>
                <a:lnTo>
                  <a:pt x="1522753" y="1566243"/>
                </a:lnTo>
              </a:path>
              <a:path w="2820035" h="1566545">
                <a:moveTo>
                  <a:pt x="1748352" y="1537560"/>
                </a:moveTo>
                <a:lnTo>
                  <a:pt x="1748352" y="1566243"/>
                </a:lnTo>
              </a:path>
              <a:path w="2820035" h="1566545">
                <a:moveTo>
                  <a:pt x="1973926" y="1537560"/>
                </a:moveTo>
                <a:lnTo>
                  <a:pt x="1973926" y="1566243"/>
                </a:lnTo>
              </a:path>
              <a:path w="2820035" h="1566545">
                <a:moveTo>
                  <a:pt x="2199526" y="1537560"/>
                </a:moveTo>
                <a:lnTo>
                  <a:pt x="2199526" y="1566243"/>
                </a:lnTo>
              </a:path>
              <a:path w="2820035" h="1566545">
                <a:moveTo>
                  <a:pt x="2425125" y="1537560"/>
                </a:moveTo>
                <a:lnTo>
                  <a:pt x="2425125" y="1566243"/>
                </a:lnTo>
              </a:path>
              <a:path w="2820035" h="1566545">
                <a:moveTo>
                  <a:pt x="2650725" y="1537560"/>
                </a:moveTo>
                <a:lnTo>
                  <a:pt x="2650725" y="1566243"/>
                </a:lnTo>
              </a:path>
              <a:path w="2820035" h="1566545">
                <a:moveTo>
                  <a:pt x="169189" y="28683"/>
                </a:moveTo>
                <a:lnTo>
                  <a:pt x="169189" y="0"/>
                </a:lnTo>
              </a:path>
              <a:path w="2820035" h="1566545">
                <a:moveTo>
                  <a:pt x="394787" y="28683"/>
                </a:moveTo>
                <a:lnTo>
                  <a:pt x="394787" y="0"/>
                </a:lnTo>
              </a:path>
              <a:path w="2820035" h="1566545">
                <a:moveTo>
                  <a:pt x="620387" y="28683"/>
                </a:moveTo>
                <a:lnTo>
                  <a:pt x="620387" y="0"/>
                </a:lnTo>
              </a:path>
              <a:path w="2820035" h="1566545">
                <a:moveTo>
                  <a:pt x="845986" y="28683"/>
                </a:moveTo>
                <a:lnTo>
                  <a:pt x="845986" y="0"/>
                </a:lnTo>
              </a:path>
              <a:path w="2820035" h="1566545">
                <a:moveTo>
                  <a:pt x="1071560" y="28683"/>
                </a:moveTo>
                <a:lnTo>
                  <a:pt x="1071560" y="0"/>
                </a:lnTo>
              </a:path>
              <a:path w="2820035" h="1566545">
                <a:moveTo>
                  <a:pt x="1297160" y="28683"/>
                </a:moveTo>
                <a:lnTo>
                  <a:pt x="1297160" y="0"/>
                </a:lnTo>
              </a:path>
              <a:path w="2820035" h="1566545">
                <a:moveTo>
                  <a:pt x="1522753" y="28683"/>
                </a:moveTo>
                <a:lnTo>
                  <a:pt x="1522753" y="0"/>
                </a:lnTo>
              </a:path>
              <a:path w="2820035" h="1566545">
                <a:moveTo>
                  <a:pt x="1748352" y="28683"/>
                </a:moveTo>
                <a:lnTo>
                  <a:pt x="1748352" y="0"/>
                </a:lnTo>
              </a:path>
              <a:path w="2820035" h="1566545">
                <a:moveTo>
                  <a:pt x="1973926" y="28683"/>
                </a:moveTo>
                <a:lnTo>
                  <a:pt x="1973926" y="0"/>
                </a:lnTo>
              </a:path>
              <a:path w="2820035" h="1566545">
                <a:moveTo>
                  <a:pt x="2199526" y="28683"/>
                </a:moveTo>
                <a:lnTo>
                  <a:pt x="2199526" y="0"/>
                </a:lnTo>
              </a:path>
              <a:path w="2820035" h="1566545">
                <a:moveTo>
                  <a:pt x="2425125" y="28683"/>
                </a:moveTo>
                <a:lnTo>
                  <a:pt x="2425125" y="0"/>
                </a:lnTo>
              </a:path>
              <a:path w="2820035" h="1566545">
                <a:moveTo>
                  <a:pt x="2650725" y="28683"/>
                </a:moveTo>
                <a:lnTo>
                  <a:pt x="2650725" y="0"/>
                </a:lnTo>
              </a:path>
            </a:pathLst>
          </a:custGeom>
          <a:ln w="320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398670" y="8286428"/>
            <a:ext cx="1574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Feb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08186" y="8286428"/>
            <a:ext cx="1447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Oct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52196" y="8286428"/>
            <a:ext cx="1612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Dec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59944" y="6737969"/>
            <a:ext cx="2876550" cy="1509395"/>
          </a:xfrm>
          <a:custGeom>
            <a:avLst/>
            <a:gdLst/>
            <a:ahLst/>
            <a:cxnLst/>
            <a:rect l="l" t="t" r="r" b="b"/>
            <a:pathLst>
              <a:path w="2876550" h="1509395">
                <a:moveTo>
                  <a:pt x="28208" y="1508877"/>
                </a:moveTo>
                <a:lnTo>
                  <a:pt x="28208" y="0"/>
                </a:lnTo>
              </a:path>
              <a:path w="2876550" h="1509395">
                <a:moveTo>
                  <a:pt x="2848122" y="1508877"/>
                </a:moveTo>
                <a:lnTo>
                  <a:pt x="2848122" y="0"/>
                </a:lnTo>
              </a:path>
              <a:path w="2876550" h="1509395">
                <a:moveTo>
                  <a:pt x="28208" y="1508877"/>
                </a:moveTo>
                <a:lnTo>
                  <a:pt x="0" y="1508877"/>
                </a:lnTo>
              </a:path>
              <a:path w="2876550" h="1509395">
                <a:moveTo>
                  <a:pt x="28208" y="1267456"/>
                </a:moveTo>
                <a:lnTo>
                  <a:pt x="0" y="1267456"/>
                </a:lnTo>
              </a:path>
              <a:path w="2876550" h="1509395">
                <a:moveTo>
                  <a:pt x="28208" y="1026029"/>
                </a:moveTo>
                <a:lnTo>
                  <a:pt x="0" y="1026029"/>
                </a:lnTo>
              </a:path>
              <a:path w="2876550" h="1509395">
                <a:moveTo>
                  <a:pt x="28208" y="784609"/>
                </a:moveTo>
                <a:lnTo>
                  <a:pt x="0" y="784609"/>
                </a:lnTo>
              </a:path>
              <a:path w="2876550" h="1509395">
                <a:moveTo>
                  <a:pt x="28208" y="543189"/>
                </a:moveTo>
                <a:lnTo>
                  <a:pt x="0" y="543189"/>
                </a:lnTo>
              </a:path>
              <a:path w="2876550" h="1509395">
                <a:moveTo>
                  <a:pt x="28208" y="301762"/>
                </a:moveTo>
                <a:lnTo>
                  <a:pt x="0" y="301762"/>
                </a:lnTo>
              </a:path>
              <a:path w="2876550" h="1509395">
                <a:moveTo>
                  <a:pt x="28208" y="60342"/>
                </a:moveTo>
                <a:lnTo>
                  <a:pt x="0" y="60342"/>
                </a:lnTo>
              </a:path>
              <a:path w="2876550" h="1509395">
                <a:moveTo>
                  <a:pt x="2848122" y="1508877"/>
                </a:moveTo>
                <a:lnTo>
                  <a:pt x="2876331" y="1508877"/>
                </a:lnTo>
              </a:path>
              <a:path w="2876550" h="1509395">
                <a:moveTo>
                  <a:pt x="2848122" y="1267456"/>
                </a:moveTo>
                <a:lnTo>
                  <a:pt x="2876331" y="1267456"/>
                </a:lnTo>
              </a:path>
              <a:path w="2876550" h="1509395">
                <a:moveTo>
                  <a:pt x="2848122" y="1026029"/>
                </a:moveTo>
                <a:lnTo>
                  <a:pt x="2876331" y="1026029"/>
                </a:lnTo>
              </a:path>
              <a:path w="2876550" h="1509395">
                <a:moveTo>
                  <a:pt x="2848122" y="784609"/>
                </a:moveTo>
                <a:lnTo>
                  <a:pt x="2876331" y="784609"/>
                </a:lnTo>
              </a:path>
              <a:path w="2876550" h="1509395">
                <a:moveTo>
                  <a:pt x="2848122" y="543189"/>
                </a:moveTo>
                <a:lnTo>
                  <a:pt x="2876331" y="543189"/>
                </a:lnTo>
              </a:path>
              <a:path w="2876550" h="1509395">
                <a:moveTo>
                  <a:pt x="2848122" y="301762"/>
                </a:moveTo>
                <a:lnTo>
                  <a:pt x="2876331" y="301762"/>
                </a:lnTo>
              </a:path>
              <a:path w="2876550" h="1509395">
                <a:moveTo>
                  <a:pt x="2848122" y="60342"/>
                </a:moveTo>
                <a:lnTo>
                  <a:pt x="2876331" y="60342"/>
                </a:lnTo>
              </a:path>
            </a:pathLst>
          </a:custGeom>
          <a:ln w="320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66779" y="8183203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6779" y="7941783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2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66779" y="7700363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4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6779" y="7458942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6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66779" y="7217522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8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9064" y="6976102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10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9064" y="6734681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12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2285" y="7247107"/>
            <a:ext cx="108585" cy="605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35"/>
              </a:lnSpc>
            </a:pPr>
            <a:r>
              <a:rPr sz="650" b="1" dirty="0">
                <a:solidFill>
                  <a:srgbClr val="262626"/>
                </a:solidFill>
                <a:latin typeface="Nimbus Sans"/>
                <a:cs typeface="Nimbus Sans"/>
              </a:rPr>
              <a:t>Prec</a:t>
            </a:r>
            <a:r>
              <a:rPr sz="650" b="1" spc="10" dirty="0">
                <a:solidFill>
                  <a:srgbClr val="262626"/>
                </a:solidFill>
                <a:latin typeface="Nimbus Sans"/>
                <a:cs typeface="Nimbus Sans"/>
              </a:rPr>
              <a:t> </a:t>
            </a:r>
            <a:r>
              <a:rPr sz="650" b="1" spc="-10" dirty="0">
                <a:solidFill>
                  <a:srgbClr val="262626"/>
                </a:solidFill>
                <a:latin typeface="Nimbus Sans"/>
                <a:cs typeface="Nimbus Sans"/>
              </a:rPr>
              <a:t>(mm/day)</a:t>
            </a:r>
            <a:endParaRPr sz="650">
              <a:latin typeface="Nimbus Sans"/>
              <a:cs typeface="Nimbus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5867" y="6781634"/>
            <a:ext cx="825500" cy="111760"/>
          </a:xfrm>
          <a:prstGeom prst="rect">
            <a:avLst/>
          </a:prstGeom>
          <a:ln w="3235">
            <a:solidFill>
              <a:srgbClr val="262626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50"/>
              </a:spcBef>
            </a:pPr>
            <a:r>
              <a:rPr sz="600" dirty="0">
                <a:latin typeface="Nimbus Sans"/>
                <a:cs typeface="Nimbus Sans"/>
              </a:rPr>
              <a:t>Interannual</a:t>
            </a:r>
            <a:r>
              <a:rPr sz="600" spc="-35" dirty="0">
                <a:latin typeface="Nimbus Sans"/>
                <a:cs typeface="Nimbus Sans"/>
              </a:rPr>
              <a:t> </a:t>
            </a:r>
            <a:r>
              <a:rPr sz="600" spc="-25" dirty="0">
                <a:latin typeface="Nimbus Sans"/>
                <a:cs typeface="Nimbus Sans"/>
              </a:rPr>
              <a:t>std</a:t>
            </a:r>
            <a:endParaRPr sz="600">
              <a:latin typeface="Nimbus Sans"/>
              <a:cs typeface="Nimbus San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86248" y="6818034"/>
            <a:ext cx="2823845" cy="3090545"/>
            <a:chOff x="1086248" y="6818034"/>
            <a:chExt cx="2823845" cy="3090545"/>
          </a:xfrm>
        </p:grpSpPr>
        <p:sp>
          <p:nvSpPr>
            <p:cNvPr id="49" name="object 49"/>
            <p:cNvSpPr/>
            <p:nvPr/>
          </p:nvSpPr>
          <p:spPr>
            <a:xfrm>
              <a:off x="1231295" y="6818034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083" y="0"/>
                  </a:moveTo>
                  <a:lnTo>
                    <a:pt x="11657" y="1519"/>
                  </a:lnTo>
                  <a:lnTo>
                    <a:pt x="5591" y="5667"/>
                  </a:lnTo>
                  <a:lnTo>
                    <a:pt x="1500" y="11828"/>
                  </a:lnTo>
                  <a:lnTo>
                    <a:pt x="0" y="19388"/>
                  </a:lnTo>
                  <a:lnTo>
                    <a:pt x="1500" y="26947"/>
                  </a:lnTo>
                  <a:lnTo>
                    <a:pt x="5591" y="33109"/>
                  </a:lnTo>
                  <a:lnTo>
                    <a:pt x="11657" y="37257"/>
                  </a:lnTo>
                  <a:lnTo>
                    <a:pt x="19083" y="38776"/>
                  </a:lnTo>
                  <a:lnTo>
                    <a:pt x="26511" y="37257"/>
                  </a:lnTo>
                  <a:lnTo>
                    <a:pt x="32579" y="33109"/>
                  </a:lnTo>
                  <a:lnTo>
                    <a:pt x="36672" y="26947"/>
                  </a:lnTo>
                  <a:lnTo>
                    <a:pt x="38173" y="19388"/>
                  </a:lnTo>
                  <a:lnTo>
                    <a:pt x="36672" y="11828"/>
                  </a:lnTo>
                  <a:lnTo>
                    <a:pt x="32579" y="5667"/>
                  </a:lnTo>
                  <a:lnTo>
                    <a:pt x="26511" y="1519"/>
                  </a:lnTo>
                  <a:lnTo>
                    <a:pt x="19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8153" y="8557355"/>
              <a:ext cx="2820035" cy="1349375"/>
            </a:xfrm>
            <a:custGeom>
              <a:avLst/>
              <a:gdLst/>
              <a:ahLst/>
              <a:cxnLst/>
              <a:rect l="l" t="t" r="r" b="b"/>
              <a:pathLst>
                <a:path w="2820035" h="1349375">
                  <a:moveTo>
                    <a:pt x="0" y="1348771"/>
                  </a:moveTo>
                  <a:lnTo>
                    <a:pt x="2819913" y="1348771"/>
                  </a:lnTo>
                </a:path>
                <a:path w="2820035" h="1349375">
                  <a:moveTo>
                    <a:pt x="0" y="0"/>
                  </a:moveTo>
                  <a:lnTo>
                    <a:pt x="2819913" y="0"/>
                  </a:lnTo>
                </a:path>
                <a:path w="2820035" h="1349375">
                  <a:moveTo>
                    <a:pt x="352487" y="1348771"/>
                  </a:moveTo>
                  <a:lnTo>
                    <a:pt x="352487" y="1320087"/>
                  </a:lnTo>
                </a:path>
                <a:path w="2820035" h="1349375">
                  <a:moveTo>
                    <a:pt x="822473" y="1348771"/>
                  </a:moveTo>
                  <a:lnTo>
                    <a:pt x="822473" y="1320087"/>
                  </a:lnTo>
                </a:path>
                <a:path w="2820035" h="1349375">
                  <a:moveTo>
                    <a:pt x="1292458" y="1348771"/>
                  </a:moveTo>
                  <a:lnTo>
                    <a:pt x="1292458" y="1320087"/>
                  </a:lnTo>
                </a:path>
                <a:path w="2820035" h="1349375">
                  <a:moveTo>
                    <a:pt x="1762444" y="1348771"/>
                  </a:moveTo>
                  <a:lnTo>
                    <a:pt x="1762444" y="1320087"/>
                  </a:lnTo>
                </a:path>
                <a:path w="2820035" h="1349375">
                  <a:moveTo>
                    <a:pt x="2232430" y="1348771"/>
                  </a:moveTo>
                  <a:lnTo>
                    <a:pt x="2232430" y="1320087"/>
                  </a:lnTo>
                </a:path>
                <a:path w="2820035" h="1349375">
                  <a:moveTo>
                    <a:pt x="2702415" y="1348771"/>
                  </a:moveTo>
                  <a:lnTo>
                    <a:pt x="2702415" y="1320087"/>
                  </a:lnTo>
                </a:path>
                <a:path w="2820035" h="1349375">
                  <a:moveTo>
                    <a:pt x="352487" y="0"/>
                  </a:moveTo>
                  <a:lnTo>
                    <a:pt x="352487" y="28683"/>
                  </a:lnTo>
                </a:path>
                <a:path w="2820035" h="1349375">
                  <a:moveTo>
                    <a:pt x="822473" y="0"/>
                  </a:moveTo>
                  <a:lnTo>
                    <a:pt x="822473" y="28683"/>
                  </a:lnTo>
                </a:path>
                <a:path w="2820035" h="1349375">
                  <a:moveTo>
                    <a:pt x="1292458" y="0"/>
                  </a:moveTo>
                  <a:lnTo>
                    <a:pt x="1292458" y="28683"/>
                  </a:lnTo>
                </a:path>
                <a:path w="2820035" h="1349375">
                  <a:moveTo>
                    <a:pt x="1762444" y="0"/>
                  </a:moveTo>
                  <a:lnTo>
                    <a:pt x="1762444" y="28683"/>
                  </a:lnTo>
                </a:path>
                <a:path w="2820035" h="1349375">
                  <a:moveTo>
                    <a:pt x="2232430" y="0"/>
                  </a:moveTo>
                  <a:lnTo>
                    <a:pt x="2232430" y="28683"/>
                  </a:lnTo>
                </a:path>
                <a:path w="2820035" h="1349375">
                  <a:moveTo>
                    <a:pt x="2702415" y="0"/>
                  </a:moveTo>
                  <a:lnTo>
                    <a:pt x="2702415" y="28683"/>
                  </a:lnTo>
                </a:path>
              </a:pathLst>
            </a:custGeom>
            <a:ln w="3209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356368" y="9917038"/>
            <a:ext cx="250888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87045" algn="l"/>
                <a:tab pos="963930" algn="l"/>
                <a:tab pos="1417320" algn="l"/>
                <a:tab pos="1896745" algn="l"/>
                <a:tab pos="2359660" algn="l"/>
              </a:tabLst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Feb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Apr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Jun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Aug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Oct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Dec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88153" y="8557355"/>
            <a:ext cx="2820035" cy="1349375"/>
          </a:xfrm>
          <a:custGeom>
            <a:avLst/>
            <a:gdLst/>
            <a:ahLst/>
            <a:cxnLst/>
            <a:rect l="l" t="t" r="r" b="b"/>
            <a:pathLst>
              <a:path w="2820035" h="1349375">
                <a:moveTo>
                  <a:pt x="0" y="1348771"/>
                </a:moveTo>
                <a:lnTo>
                  <a:pt x="0" y="0"/>
                </a:lnTo>
              </a:path>
              <a:path w="2820035" h="1349375">
                <a:moveTo>
                  <a:pt x="2819913" y="1348771"/>
                </a:moveTo>
                <a:lnTo>
                  <a:pt x="2819913" y="0"/>
                </a:lnTo>
              </a:path>
              <a:path w="2820035" h="1349375">
                <a:moveTo>
                  <a:pt x="0" y="1348771"/>
                </a:moveTo>
                <a:lnTo>
                  <a:pt x="28208" y="1348771"/>
                </a:lnTo>
              </a:path>
              <a:path w="2820035" h="1349375">
                <a:moveTo>
                  <a:pt x="0" y="1011578"/>
                </a:moveTo>
                <a:lnTo>
                  <a:pt x="28208" y="1011578"/>
                </a:lnTo>
              </a:path>
              <a:path w="2820035" h="1349375">
                <a:moveTo>
                  <a:pt x="0" y="674385"/>
                </a:moveTo>
                <a:lnTo>
                  <a:pt x="28208" y="674385"/>
                </a:lnTo>
              </a:path>
              <a:path w="2820035" h="1349375">
                <a:moveTo>
                  <a:pt x="0" y="337192"/>
                </a:moveTo>
                <a:lnTo>
                  <a:pt x="28208" y="337192"/>
                </a:lnTo>
              </a:path>
              <a:path w="2820035" h="1349375">
                <a:moveTo>
                  <a:pt x="0" y="0"/>
                </a:moveTo>
                <a:lnTo>
                  <a:pt x="28208" y="0"/>
                </a:lnTo>
              </a:path>
              <a:path w="2820035" h="1349375">
                <a:moveTo>
                  <a:pt x="2819913" y="1348771"/>
                </a:moveTo>
                <a:lnTo>
                  <a:pt x="2791705" y="1348771"/>
                </a:lnTo>
              </a:path>
              <a:path w="2820035" h="1349375">
                <a:moveTo>
                  <a:pt x="2819913" y="1011578"/>
                </a:moveTo>
                <a:lnTo>
                  <a:pt x="2791705" y="1011578"/>
                </a:lnTo>
              </a:path>
              <a:path w="2820035" h="1349375">
                <a:moveTo>
                  <a:pt x="2819913" y="674385"/>
                </a:moveTo>
                <a:lnTo>
                  <a:pt x="2791705" y="674385"/>
                </a:lnTo>
              </a:path>
              <a:path w="2820035" h="1349375">
                <a:moveTo>
                  <a:pt x="2819913" y="337192"/>
                </a:moveTo>
                <a:lnTo>
                  <a:pt x="2791705" y="337192"/>
                </a:lnTo>
              </a:path>
              <a:path w="2820035" h="1349375">
                <a:moveTo>
                  <a:pt x="2819913" y="0"/>
                </a:moveTo>
                <a:lnTo>
                  <a:pt x="2791705" y="0"/>
                </a:lnTo>
              </a:path>
            </a:pathLst>
          </a:custGeom>
          <a:ln w="320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71117" y="9842483"/>
            <a:ext cx="933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solidFill>
                  <a:srgbClr val="262626"/>
                </a:solidFill>
                <a:latin typeface="Nimbus Sans"/>
                <a:cs typeface="Nimbus Sans"/>
              </a:rPr>
              <a:t>-</a:t>
            </a: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1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4775" y="9505290"/>
            <a:ext cx="1574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solidFill>
                  <a:srgbClr val="262626"/>
                </a:solidFill>
                <a:latin typeface="Nimbus Sans"/>
                <a:cs typeface="Nimbus Sans"/>
              </a:rPr>
              <a:t>-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0.5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4975" y="9168097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3403" y="8830905"/>
            <a:ext cx="132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0.5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4975" y="8493712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1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9567" y="9090617"/>
            <a:ext cx="108585" cy="282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35"/>
              </a:lnSpc>
            </a:pPr>
            <a:r>
              <a:rPr sz="650" b="1" dirty="0">
                <a:solidFill>
                  <a:srgbClr val="262626"/>
                </a:solidFill>
                <a:latin typeface="Nimbus Sans"/>
                <a:cs typeface="Nimbus Sans"/>
              </a:rPr>
              <a:t>S-</a:t>
            </a:r>
            <a:r>
              <a:rPr sz="650" b="1" spc="-25" dirty="0">
                <a:solidFill>
                  <a:srgbClr val="262626"/>
                </a:solidFill>
                <a:latin typeface="Nimbus Sans"/>
                <a:cs typeface="Nimbus Sans"/>
              </a:rPr>
              <a:t>EOF</a:t>
            </a:r>
            <a:endParaRPr sz="650">
              <a:latin typeface="Nimbus Sans"/>
              <a:cs typeface="Nimbus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19795" y="8249273"/>
            <a:ext cx="786765" cy="2990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400"/>
              </a:spcBef>
              <a:tabLst>
                <a:tab pos="505459" algn="l"/>
              </a:tabLst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Apr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Jun</a:t>
            </a:r>
            <a:endParaRPr sz="600">
              <a:latin typeface="Nimbus Sans"/>
              <a:cs typeface="Nimbus San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650" b="1" dirty="0">
                <a:latin typeface="Nimbus Sans"/>
                <a:cs typeface="Nimbus Sans"/>
              </a:rPr>
              <a:t>c)</a:t>
            </a:r>
            <a:r>
              <a:rPr sz="650" b="1" spc="1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Seasonal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EOFs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spc="-50" dirty="0">
                <a:latin typeface="Nimbus Sans"/>
                <a:cs typeface="Nimbus Sans"/>
              </a:rPr>
              <a:t>(</a:t>
            </a:r>
            <a:endParaRPr sz="650">
              <a:latin typeface="Nimbus Sans"/>
              <a:cs typeface="Nimbus San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14465" y="8457979"/>
            <a:ext cx="50800" cy="78740"/>
          </a:xfrm>
          <a:custGeom>
            <a:avLst/>
            <a:gdLst/>
            <a:ahLst/>
            <a:cxnLst/>
            <a:rect l="l" t="t" r="r" b="b"/>
            <a:pathLst>
              <a:path w="50800" h="78740">
                <a:moveTo>
                  <a:pt x="23784" y="61744"/>
                </a:moveTo>
                <a:lnTo>
                  <a:pt x="16477" y="61744"/>
                </a:lnTo>
                <a:lnTo>
                  <a:pt x="12599" y="77552"/>
                </a:lnTo>
                <a:lnTo>
                  <a:pt x="12647" y="77970"/>
                </a:lnTo>
                <a:lnTo>
                  <a:pt x="12897" y="78328"/>
                </a:lnTo>
                <a:lnTo>
                  <a:pt x="13094" y="78447"/>
                </a:lnTo>
                <a:lnTo>
                  <a:pt x="17890" y="78447"/>
                </a:lnTo>
                <a:lnTo>
                  <a:pt x="19728" y="78268"/>
                </a:lnTo>
                <a:lnTo>
                  <a:pt x="19829" y="77970"/>
                </a:lnTo>
                <a:lnTo>
                  <a:pt x="23784" y="61744"/>
                </a:lnTo>
                <a:close/>
              </a:path>
              <a:path w="50800" h="78740">
                <a:moveTo>
                  <a:pt x="35763" y="21714"/>
                </a:moveTo>
                <a:lnTo>
                  <a:pt x="23361" y="21714"/>
                </a:lnTo>
                <a:lnTo>
                  <a:pt x="20300" y="22371"/>
                </a:lnTo>
                <a:lnTo>
                  <a:pt x="0" y="42713"/>
                </a:lnTo>
                <a:lnTo>
                  <a:pt x="0" y="48798"/>
                </a:lnTo>
                <a:lnTo>
                  <a:pt x="13595" y="61744"/>
                </a:lnTo>
                <a:lnTo>
                  <a:pt x="26666" y="61744"/>
                </a:lnTo>
                <a:lnTo>
                  <a:pt x="29696" y="61087"/>
                </a:lnTo>
                <a:lnTo>
                  <a:pt x="33646" y="59477"/>
                </a:lnTo>
                <a:lnTo>
                  <a:pt x="18564" y="59477"/>
                </a:lnTo>
                <a:lnTo>
                  <a:pt x="17717" y="58999"/>
                </a:lnTo>
                <a:lnTo>
                  <a:pt x="16029" y="57926"/>
                </a:lnTo>
                <a:lnTo>
                  <a:pt x="14341" y="56911"/>
                </a:lnTo>
                <a:lnTo>
                  <a:pt x="13052" y="55480"/>
                </a:lnTo>
                <a:lnTo>
                  <a:pt x="12104" y="53690"/>
                </a:lnTo>
                <a:lnTo>
                  <a:pt x="11209" y="51900"/>
                </a:lnTo>
                <a:lnTo>
                  <a:pt x="10732" y="49932"/>
                </a:lnTo>
                <a:lnTo>
                  <a:pt x="10732" y="45636"/>
                </a:lnTo>
                <a:lnTo>
                  <a:pt x="17670" y="30245"/>
                </a:lnTo>
                <a:lnTo>
                  <a:pt x="18815" y="29052"/>
                </a:lnTo>
                <a:lnTo>
                  <a:pt x="20080" y="28038"/>
                </a:lnTo>
                <a:lnTo>
                  <a:pt x="21523" y="27143"/>
                </a:lnTo>
                <a:lnTo>
                  <a:pt x="23981" y="25473"/>
                </a:lnTo>
                <a:lnTo>
                  <a:pt x="24703" y="24816"/>
                </a:lnTo>
                <a:lnTo>
                  <a:pt x="25801" y="23922"/>
                </a:lnTo>
                <a:lnTo>
                  <a:pt x="42249" y="23922"/>
                </a:lnTo>
                <a:lnTo>
                  <a:pt x="41878" y="23683"/>
                </a:lnTo>
                <a:lnTo>
                  <a:pt x="37821" y="22132"/>
                </a:lnTo>
                <a:lnTo>
                  <a:pt x="35763" y="21714"/>
                </a:lnTo>
                <a:close/>
              </a:path>
              <a:path w="50800" h="78740">
                <a:moveTo>
                  <a:pt x="31611" y="23922"/>
                </a:moveTo>
                <a:lnTo>
                  <a:pt x="25801" y="23922"/>
                </a:lnTo>
                <a:lnTo>
                  <a:pt x="18564" y="59477"/>
                </a:lnTo>
                <a:lnTo>
                  <a:pt x="24381" y="59477"/>
                </a:lnTo>
                <a:lnTo>
                  <a:pt x="31611" y="23922"/>
                </a:lnTo>
                <a:close/>
              </a:path>
              <a:path w="50800" h="78740">
                <a:moveTo>
                  <a:pt x="42249" y="23922"/>
                </a:moveTo>
                <a:lnTo>
                  <a:pt x="31611" y="23922"/>
                </a:lnTo>
                <a:lnTo>
                  <a:pt x="33150" y="24876"/>
                </a:lnTo>
                <a:lnTo>
                  <a:pt x="35841" y="26487"/>
                </a:lnTo>
                <a:lnTo>
                  <a:pt x="37153" y="27978"/>
                </a:lnTo>
                <a:lnTo>
                  <a:pt x="38967" y="31558"/>
                </a:lnTo>
                <a:lnTo>
                  <a:pt x="39355" y="33228"/>
                </a:lnTo>
                <a:lnTo>
                  <a:pt x="39380" y="39253"/>
                </a:lnTo>
                <a:lnTo>
                  <a:pt x="38818" y="42117"/>
                </a:lnTo>
                <a:lnTo>
                  <a:pt x="36336" y="48381"/>
                </a:lnTo>
                <a:lnTo>
                  <a:pt x="34618" y="51005"/>
                </a:lnTo>
                <a:lnTo>
                  <a:pt x="32429" y="53213"/>
                </a:lnTo>
                <a:lnTo>
                  <a:pt x="30889" y="54883"/>
                </a:lnTo>
                <a:lnTo>
                  <a:pt x="29177" y="56315"/>
                </a:lnTo>
                <a:lnTo>
                  <a:pt x="27238" y="57568"/>
                </a:lnTo>
                <a:lnTo>
                  <a:pt x="25324" y="58880"/>
                </a:lnTo>
                <a:lnTo>
                  <a:pt x="24381" y="59477"/>
                </a:lnTo>
                <a:lnTo>
                  <a:pt x="33646" y="59477"/>
                </a:lnTo>
                <a:lnTo>
                  <a:pt x="50176" y="40745"/>
                </a:lnTo>
                <a:lnTo>
                  <a:pt x="50176" y="35376"/>
                </a:lnTo>
                <a:lnTo>
                  <a:pt x="49729" y="33228"/>
                </a:lnTo>
                <a:lnTo>
                  <a:pt x="48858" y="31319"/>
                </a:lnTo>
                <a:lnTo>
                  <a:pt x="48017" y="29410"/>
                </a:lnTo>
                <a:lnTo>
                  <a:pt x="46770" y="27680"/>
                </a:lnTo>
                <a:lnTo>
                  <a:pt x="43638" y="24816"/>
                </a:lnTo>
                <a:lnTo>
                  <a:pt x="42249" y="23922"/>
                </a:lnTo>
                <a:close/>
              </a:path>
              <a:path w="50800" h="78740">
                <a:moveTo>
                  <a:pt x="36676" y="0"/>
                </a:moveTo>
                <a:lnTo>
                  <a:pt x="31862" y="0"/>
                </a:lnTo>
                <a:lnTo>
                  <a:pt x="31635" y="119"/>
                </a:lnTo>
                <a:lnTo>
                  <a:pt x="31540" y="417"/>
                </a:lnTo>
                <a:lnTo>
                  <a:pt x="26391" y="21714"/>
                </a:lnTo>
                <a:lnTo>
                  <a:pt x="33622" y="21714"/>
                </a:lnTo>
                <a:lnTo>
                  <a:pt x="38770" y="835"/>
                </a:lnTo>
                <a:lnTo>
                  <a:pt x="38679" y="417"/>
                </a:lnTo>
                <a:lnTo>
                  <a:pt x="38472" y="59"/>
                </a:lnTo>
                <a:lnTo>
                  <a:pt x="36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747457" y="8249273"/>
            <a:ext cx="368935" cy="2990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Aug</a:t>
            </a:r>
            <a:endParaRPr sz="600">
              <a:latin typeface="Nimbus Sans"/>
              <a:cs typeface="Nimbus Sans"/>
            </a:endParaRPr>
          </a:p>
          <a:p>
            <a:pPr marL="19685">
              <a:lnSpc>
                <a:spcPct val="100000"/>
              </a:lnSpc>
              <a:spcBef>
                <a:spcPts val="350"/>
              </a:spcBef>
            </a:pPr>
            <a:r>
              <a:rPr sz="650" b="1" dirty="0">
                <a:latin typeface="Nimbus Sans"/>
                <a:cs typeface="Nimbus Sans"/>
              </a:rPr>
              <a:t>)</a:t>
            </a:r>
            <a:r>
              <a:rPr sz="650" b="1" spc="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of</a:t>
            </a:r>
            <a:r>
              <a:rPr sz="650" b="1" spc="5" dirty="0">
                <a:latin typeface="Nimbus Sans"/>
                <a:cs typeface="Nimbus Sans"/>
              </a:rPr>
              <a:t> </a:t>
            </a:r>
            <a:r>
              <a:rPr sz="650" b="1" spc="-20" dirty="0">
                <a:latin typeface="Nimbus Sans"/>
                <a:cs typeface="Nimbus Sans"/>
              </a:rPr>
              <a:t>Prec</a:t>
            </a:r>
            <a:endParaRPr sz="650">
              <a:latin typeface="Nimbus Sans"/>
              <a:cs typeface="Nimbus San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086248" y="8610699"/>
            <a:ext cx="2823845" cy="1046480"/>
            <a:chOff x="1086248" y="8610699"/>
            <a:chExt cx="2823845" cy="1046480"/>
          </a:xfrm>
        </p:grpSpPr>
        <p:sp>
          <p:nvSpPr>
            <p:cNvPr id="63" name="object 63"/>
            <p:cNvSpPr/>
            <p:nvPr/>
          </p:nvSpPr>
          <p:spPr>
            <a:xfrm>
              <a:off x="1205651" y="923209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435"/>
                  </a:lnTo>
                </a:path>
              </a:pathLst>
            </a:custGeom>
            <a:ln w="12725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34274" y="9228429"/>
              <a:ext cx="483234" cy="30480"/>
            </a:xfrm>
            <a:custGeom>
              <a:avLst/>
              <a:gdLst/>
              <a:ahLst/>
              <a:cxnLst/>
              <a:rect l="l" t="t" r="r" b="b"/>
              <a:pathLst>
                <a:path w="483235" h="30479">
                  <a:moveTo>
                    <a:pt x="12725" y="0"/>
                  </a:moveTo>
                  <a:lnTo>
                    <a:pt x="0" y="0"/>
                  </a:lnTo>
                  <a:lnTo>
                    <a:pt x="0" y="11607"/>
                  </a:lnTo>
                  <a:lnTo>
                    <a:pt x="12725" y="11607"/>
                  </a:lnTo>
                  <a:lnTo>
                    <a:pt x="12725" y="0"/>
                  </a:lnTo>
                  <a:close/>
                </a:path>
                <a:path w="483235" h="30479">
                  <a:moveTo>
                    <a:pt x="247713" y="15214"/>
                  </a:moveTo>
                  <a:lnTo>
                    <a:pt x="234988" y="15214"/>
                  </a:lnTo>
                  <a:lnTo>
                    <a:pt x="234988" y="29857"/>
                  </a:lnTo>
                  <a:lnTo>
                    <a:pt x="247713" y="29857"/>
                  </a:lnTo>
                  <a:lnTo>
                    <a:pt x="247713" y="15214"/>
                  </a:lnTo>
                  <a:close/>
                </a:path>
                <a:path w="483235" h="30479">
                  <a:moveTo>
                    <a:pt x="482714" y="8140"/>
                  </a:moveTo>
                  <a:lnTo>
                    <a:pt x="469988" y="8140"/>
                  </a:lnTo>
                  <a:lnTo>
                    <a:pt x="469988" y="20497"/>
                  </a:lnTo>
                  <a:lnTo>
                    <a:pt x="482714" y="20497"/>
                  </a:lnTo>
                  <a:lnTo>
                    <a:pt x="482714" y="8140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45622" y="8905460"/>
              <a:ext cx="705485" cy="402590"/>
            </a:xfrm>
            <a:custGeom>
              <a:avLst/>
              <a:gdLst/>
              <a:ahLst/>
              <a:cxnLst/>
              <a:rect l="l" t="t" r="r" b="b"/>
              <a:pathLst>
                <a:path w="705485" h="402590">
                  <a:moveTo>
                    <a:pt x="0" y="283979"/>
                  </a:moveTo>
                  <a:lnTo>
                    <a:pt x="0" y="312481"/>
                  </a:lnTo>
                </a:path>
                <a:path w="705485" h="402590">
                  <a:moveTo>
                    <a:pt x="234989" y="286858"/>
                  </a:moveTo>
                  <a:lnTo>
                    <a:pt x="234989" y="402315"/>
                  </a:lnTo>
                </a:path>
                <a:path w="705485" h="402590">
                  <a:moveTo>
                    <a:pt x="469985" y="0"/>
                  </a:moveTo>
                  <a:lnTo>
                    <a:pt x="469985" y="76669"/>
                  </a:lnTo>
                </a:path>
                <a:path w="705485" h="402590">
                  <a:moveTo>
                    <a:pt x="704975" y="99310"/>
                  </a:moveTo>
                  <a:lnTo>
                    <a:pt x="704975" y="161981"/>
                  </a:lnTo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79230" y="8740153"/>
              <a:ext cx="13335" cy="23495"/>
            </a:xfrm>
            <a:custGeom>
              <a:avLst/>
              <a:gdLst/>
              <a:ahLst/>
              <a:cxnLst/>
              <a:rect l="l" t="t" r="r" b="b"/>
              <a:pathLst>
                <a:path w="13335" h="23495">
                  <a:moveTo>
                    <a:pt x="0" y="23372"/>
                  </a:moveTo>
                  <a:lnTo>
                    <a:pt x="12725" y="23372"/>
                  </a:lnTo>
                  <a:lnTo>
                    <a:pt x="12725" y="0"/>
                  </a:lnTo>
                  <a:lnTo>
                    <a:pt x="0" y="0"/>
                  </a:lnTo>
                  <a:lnTo>
                    <a:pt x="0" y="23372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20583" y="9010658"/>
              <a:ext cx="235585" cy="327025"/>
            </a:xfrm>
            <a:custGeom>
              <a:avLst/>
              <a:gdLst/>
              <a:ahLst/>
              <a:cxnLst/>
              <a:rect l="l" t="t" r="r" b="b"/>
              <a:pathLst>
                <a:path w="235585" h="327025">
                  <a:moveTo>
                    <a:pt x="0" y="0"/>
                  </a:moveTo>
                  <a:lnTo>
                    <a:pt x="0" y="62341"/>
                  </a:lnTo>
                </a:path>
                <a:path w="235585" h="327025">
                  <a:moveTo>
                    <a:pt x="234995" y="273467"/>
                  </a:moveTo>
                  <a:lnTo>
                    <a:pt x="234995" y="326583"/>
                  </a:lnTo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84206" y="9238940"/>
              <a:ext cx="13335" cy="20955"/>
            </a:xfrm>
            <a:custGeom>
              <a:avLst/>
              <a:gdLst/>
              <a:ahLst/>
              <a:cxnLst/>
              <a:rect l="l" t="t" r="r" b="b"/>
              <a:pathLst>
                <a:path w="13335" h="20954">
                  <a:moveTo>
                    <a:pt x="0" y="20926"/>
                  </a:moveTo>
                  <a:lnTo>
                    <a:pt x="12725" y="20926"/>
                  </a:lnTo>
                  <a:lnTo>
                    <a:pt x="12725" y="0"/>
                  </a:lnTo>
                  <a:lnTo>
                    <a:pt x="0" y="0"/>
                  </a:lnTo>
                  <a:lnTo>
                    <a:pt x="0" y="20926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05651" y="9223628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8467"/>
                  </a:moveTo>
                  <a:lnTo>
                    <a:pt x="0" y="0"/>
                  </a:lnTo>
                </a:path>
              </a:pathLst>
            </a:custGeom>
            <a:ln w="12725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34274" y="9216833"/>
              <a:ext cx="483234" cy="27305"/>
            </a:xfrm>
            <a:custGeom>
              <a:avLst/>
              <a:gdLst/>
              <a:ahLst/>
              <a:cxnLst/>
              <a:rect l="l" t="t" r="r" b="b"/>
              <a:pathLst>
                <a:path w="483235" h="27304">
                  <a:moveTo>
                    <a:pt x="12725" y="0"/>
                  </a:moveTo>
                  <a:lnTo>
                    <a:pt x="0" y="0"/>
                  </a:lnTo>
                  <a:lnTo>
                    <a:pt x="0" y="11595"/>
                  </a:lnTo>
                  <a:lnTo>
                    <a:pt x="12725" y="11595"/>
                  </a:lnTo>
                  <a:lnTo>
                    <a:pt x="12725" y="0"/>
                  </a:lnTo>
                  <a:close/>
                </a:path>
                <a:path w="483235" h="27304">
                  <a:moveTo>
                    <a:pt x="247713" y="12179"/>
                  </a:moveTo>
                  <a:lnTo>
                    <a:pt x="234988" y="12179"/>
                  </a:lnTo>
                  <a:lnTo>
                    <a:pt x="234988" y="26809"/>
                  </a:lnTo>
                  <a:lnTo>
                    <a:pt x="247713" y="26809"/>
                  </a:lnTo>
                  <a:lnTo>
                    <a:pt x="247713" y="12179"/>
                  </a:lnTo>
                  <a:close/>
                </a:path>
                <a:path w="483235" h="27304">
                  <a:moveTo>
                    <a:pt x="482714" y="7378"/>
                  </a:moveTo>
                  <a:lnTo>
                    <a:pt x="469988" y="7378"/>
                  </a:lnTo>
                  <a:lnTo>
                    <a:pt x="469988" y="19735"/>
                  </a:lnTo>
                  <a:lnTo>
                    <a:pt x="482714" y="19735"/>
                  </a:lnTo>
                  <a:lnTo>
                    <a:pt x="482714" y="7378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45622" y="8828797"/>
              <a:ext cx="705485" cy="363855"/>
            </a:xfrm>
            <a:custGeom>
              <a:avLst/>
              <a:gdLst/>
              <a:ahLst/>
              <a:cxnLst/>
              <a:rect l="l" t="t" r="r" b="b"/>
              <a:pathLst>
                <a:path w="705485" h="363854">
                  <a:moveTo>
                    <a:pt x="0" y="360642"/>
                  </a:moveTo>
                  <a:lnTo>
                    <a:pt x="0" y="332114"/>
                  </a:lnTo>
                </a:path>
                <a:path w="705485" h="363854">
                  <a:moveTo>
                    <a:pt x="234989" y="363521"/>
                  </a:moveTo>
                  <a:lnTo>
                    <a:pt x="234989" y="248070"/>
                  </a:lnTo>
                </a:path>
                <a:path w="705485" h="363854">
                  <a:moveTo>
                    <a:pt x="469985" y="76663"/>
                  </a:moveTo>
                  <a:lnTo>
                    <a:pt x="469985" y="0"/>
                  </a:lnTo>
                </a:path>
                <a:path w="705485" h="363854">
                  <a:moveTo>
                    <a:pt x="704975" y="175974"/>
                  </a:moveTo>
                  <a:lnTo>
                    <a:pt x="704975" y="113329"/>
                  </a:lnTo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79230" y="8716800"/>
              <a:ext cx="13335" cy="23495"/>
            </a:xfrm>
            <a:custGeom>
              <a:avLst/>
              <a:gdLst/>
              <a:ahLst/>
              <a:cxnLst/>
              <a:rect l="l" t="t" r="r" b="b"/>
              <a:pathLst>
                <a:path w="13335" h="23495">
                  <a:moveTo>
                    <a:pt x="0" y="23352"/>
                  </a:moveTo>
                  <a:lnTo>
                    <a:pt x="12725" y="23352"/>
                  </a:lnTo>
                  <a:lnTo>
                    <a:pt x="12725" y="0"/>
                  </a:lnTo>
                  <a:lnTo>
                    <a:pt x="0" y="0"/>
                  </a:lnTo>
                  <a:lnTo>
                    <a:pt x="0" y="23352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320583" y="8948343"/>
              <a:ext cx="235585" cy="335915"/>
            </a:xfrm>
            <a:custGeom>
              <a:avLst/>
              <a:gdLst/>
              <a:ahLst/>
              <a:cxnLst/>
              <a:rect l="l" t="t" r="r" b="b"/>
              <a:pathLst>
                <a:path w="235585" h="335915">
                  <a:moveTo>
                    <a:pt x="0" y="62315"/>
                  </a:moveTo>
                  <a:lnTo>
                    <a:pt x="0" y="0"/>
                  </a:lnTo>
                </a:path>
                <a:path w="235585" h="335915">
                  <a:moveTo>
                    <a:pt x="234995" y="335782"/>
                  </a:moveTo>
                  <a:lnTo>
                    <a:pt x="234995" y="282666"/>
                  </a:lnTo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84206" y="9218019"/>
              <a:ext cx="13335" cy="20955"/>
            </a:xfrm>
            <a:custGeom>
              <a:avLst/>
              <a:gdLst/>
              <a:ahLst/>
              <a:cxnLst/>
              <a:rect l="l" t="t" r="r" b="b"/>
              <a:pathLst>
                <a:path w="13335" h="20954">
                  <a:moveTo>
                    <a:pt x="0" y="20920"/>
                  </a:moveTo>
                  <a:lnTo>
                    <a:pt x="12725" y="20920"/>
                  </a:lnTo>
                  <a:lnTo>
                    <a:pt x="12725" y="0"/>
                  </a:lnTo>
                  <a:lnTo>
                    <a:pt x="0" y="0"/>
                  </a:lnTo>
                  <a:lnTo>
                    <a:pt x="0" y="20920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05651" y="8740153"/>
              <a:ext cx="2585085" cy="544195"/>
            </a:xfrm>
            <a:custGeom>
              <a:avLst/>
              <a:gdLst/>
              <a:ahLst/>
              <a:cxnLst/>
              <a:rect l="l" t="t" r="r" b="b"/>
              <a:pathLst>
                <a:path w="2585085" h="544195">
                  <a:moveTo>
                    <a:pt x="0" y="491942"/>
                  </a:moveTo>
                  <a:lnTo>
                    <a:pt x="234988" y="488274"/>
                  </a:lnTo>
                  <a:lnTo>
                    <a:pt x="469984" y="503489"/>
                  </a:lnTo>
                  <a:lnTo>
                    <a:pt x="704974" y="496412"/>
                  </a:lnTo>
                  <a:lnTo>
                    <a:pt x="939970" y="449286"/>
                  </a:lnTo>
                  <a:lnTo>
                    <a:pt x="1174960" y="452165"/>
                  </a:lnTo>
                  <a:lnTo>
                    <a:pt x="1409956" y="165306"/>
                  </a:lnTo>
                  <a:lnTo>
                    <a:pt x="1644945" y="264617"/>
                  </a:lnTo>
                  <a:lnTo>
                    <a:pt x="1879941" y="0"/>
                  </a:lnTo>
                  <a:lnTo>
                    <a:pt x="2114931" y="270504"/>
                  </a:lnTo>
                  <a:lnTo>
                    <a:pt x="2349927" y="543972"/>
                  </a:lnTo>
                  <a:lnTo>
                    <a:pt x="2584917" y="498786"/>
                  </a:lnTo>
                </a:path>
              </a:pathLst>
            </a:custGeom>
            <a:ln w="12930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91337" y="8725598"/>
              <a:ext cx="2613660" cy="573405"/>
            </a:xfrm>
            <a:custGeom>
              <a:avLst/>
              <a:gdLst/>
              <a:ahLst/>
              <a:cxnLst/>
              <a:rect l="l" t="t" r="r" b="b"/>
              <a:pathLst>
                <a:path w="2613660" h="573404">
                  <a:moveTo>
                    <a:pt x="0" y="521052"/>
                  </a:moveTo>
                  <a:lnTo>
                    <a:pt x="28628" y="521052"/>
                  </a:lnTo>
                  <a:lnTo>
                    <a:pt x="28628" y="491942"/>
                  </a:lnTo>
                  <a:lnTo>
                    <a:pt x="0" y="491942"/>
                  </a:lnTo>
                  <a:lnTo>
                    <a:pt x="0" y="521052"/>
                  </a:lnTo>
                  <a:close/>
                </a:path>
                <a:path w="2613660" h="573404">
                  <a:moveTo>
                    <a:pt x="234988" y="517384"/>
                  </a:moveTo>
                  <a:lnTo>
                    <a:pt x="263616" y="517384"/>
                  </a:lnTo>
                  <a:lnTo>
                    <a:pt x="263616" y="488274"/>
                  </a:lnTo>
                  <a:lnTo>
                    <a:pt x="234988" y="488274"/>
                  </a:lnTo>
                  <a:lnTo>
                    <a:pt x="234988" y="517384"/>
                  </a:lnTo>
                  <a:close/>
                </a:path>
                <a:path w="2613660" h="573404">
                  <a:moveTo>
                    <a:pt x="469984" y="532599"/>
                  </a:moveTo>
                  <a:lnTo>
                    <a:pt x="498613" y="532599"/>
                  </a:lnTo>
                  <a:lnTo>
                    <a:pt x="498613" y="503489"/>
                  </a:lnTo>
                  <a:lnTo>
                    <a:pt x="469984" y="503489"/>
                  </a:lnTo>
                  <a:lnTo>
                    <a:pt x="469984" y="532599"/>
                  </a:lnTo>
                  <a:close/>
                </a:path>
                <a:path w="2613660" h="573404">
                  <a:moveTo>
                    <a:pt x="704974" y="525522"/>
                  </a:moveTo>
                  <a:lnTo>
                    <a:pt x="733603" y="525522"/>
                  </a:lnTo>
                  <a:lnTo>
                    <a:pt x="733603" y="496412"/>
                  </a:lnTo>
                  <a:lnTo>
                    <a:pt x="704974" y="496412"/>
                  </a:lnTo>
                  <a:lnTo>
                    <a:pt x="704974" y="525522"/>
                  </a:lnTo>
                  <a:close/>
                </a:path>
                <a:path w="2613660" h="573404">
                  <a:moveTo>
                    <a:pt x="939970" y="478370"/>
                  </a:moveTo>
                  <a:lnTo>
                    <a:pt x="968599" y="478370"/>
                  </a:lnTo>
                  <a:lnTo>
                    <a:pt x="968599" y="449260"/>
                  </a:lnTo>
                  <a:lnTo>
                    <a:pt x="939970" y="449260"/>
                  </a:lnTo>
                  <a:lnTo>
                    <a:pt x="939970" y="478370"/>
                  </a:lnTo>
                  <a:close/>
                </a:path>
                <a:path w="2613660" h="573404">
                  <a:moveTo>
                    <a:pt x="1174960" y="481275"/>
                  </a:moveTo>
                  <a:lnTo>
                    <a:pt x="1203588" y="481275"/>
                  </a:lnTo>
                  <a:lnTo>
                    <a:pt x="1203588" y="452165"/>
                  </a:lnTo>
                  <a:lnTo>
                    <a:pt x="1174960" y="452165"/>
                  </a:lnTo>
                  <a:lnTo>
                    <a:pt x="1174960" y="481275"/>
                  </a:lnTo>
                  <a:close/>
                </a:path>
                <a:path w="2613660" h="573404">
                  <a:moveTo>
                    <a:pt x="1409956" y="194417"/>
                  </a:moveTo>
                  <a:lnTo>
                    <a:pt x="1438584" y="194417"/>
                  </a:lnTo>
                  <a:lnTo>
                    <a:pt x="1438584" y="165306"/>
                  </a:lnTo>
                  <a:lnTo>
                    <a:pt x="1409956" y="165306"/>
                  </a:lnTo>
                  <a:lnTo>
                    <a:pt x="1409956" y="194417"/>
                  </a:lnTo>
                  <a:close/>
                </a:path>
                <a:path w="2613660" h="573404">
                  <a:moveTo>
                    <a:pt x="1644945" y="293728"/>
                  </a:moveTo>
                  <a:lnTo>
                    <a:pt x="1673574" y="293728"/>
                  </a:lnTo>
                  <a:lnTo>
                    <a:pt x="1673574" y="264617"/>
                  </a:lnTo>
                  <a:lnTo>
                    <a:pt x="1644945" y="264617"/>
                  </a:lnTo>
                  <a:lnTo>
                    <a:pt x="1644945" y="293728"/>
                  </a:lnTo>
                  <a:close/>
                </a:path>
                <a:path w="2613660" h="573404">
                  <a:moveTo>
                    <a:pt x="1879941" y="29110"/>
                  </a:moveTo>
                  <a:lnTo>
                    <a:pt x="1908570" y="29110"/>
                  </a:lnTo>
                  <a:lnTo>
                    <a:pt x="1908570" y="0"/>
                  </a:lnTo>
                  <a:lnTo>
                    <a:pt x="1879941" y="0"/>
                  </a:lnTo>
                  <a:lnTo>
                    <a:pt x="1879941" y="29110"/>
                  </a:lnTo>
                  <a:close/>
                </a:path>
                <a:path w="2613660" h="573404">
                  <a:moveTo>
                    <a:pt x="2114931" y="299614"/>
                  </a:moveTo>
                  <a:lnTo>
                    <a:pt x="2143560" y="299614"/>
                  </a:lnTo>
                  <a:lnTo>
                    <a:pt x="2143560" y="270504"/>
                  </a:lnTo>
                  <a:lnTo>
                    <a:pt x="2114931" y="270504"/>
                  </a:lnTo>
                  <a:lnTo>
                    <a:pt x="2114931" y="299614"/>
                  </a:lnTo>
                  <a:close/>
                </a:path>
                <a:path w="2613660" h="573404">
                  <a:moveTo>
                    <a:pt x="2349927" y="573082"/>
                  </a:moveTo>
                  <a:lnTo>
                    <a:pt x="2378556" y="573082"/>
                  </a:lnTo>
                  <a:lnTo>
                    <a:pt x="2378556" y="543972"/>
                  </a:lnTo>
                  <a:lnTo>
                    <a:pt x="2349927" y="543972"/>
                  </a:lnTo>
                  <a:lnTo>
                    <a:pt x="2349927" y="573082"/>
                  </a:lnTo>
                  <a:close/>
                </a:path>
                <a:path w="2613660" h="573404">
                  <a:moveTo>
                    <a:pt x="2584917" y="527896"/>
                  </a:moveTo>
                  <a:lnTo>
                    <a:pt x="2613545" y="527896"/>
                  </a:lnTo>
                  <a:lnTo>
                    <a:pt x="2613545" y="498786"/>
                  </a:lnTo>
                  <a:lnTo>
                    <a:pt x="2584917" y="498786"/>
                  </a:lnTo>
                  <a:lnTo>
                    <a:pt x="2584917" y="527896"/>
                  </a:lnTo>
                  <a:close/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86566" y="9234061"/>
              <a:ext cx="38735" cy="13335"/>
            </a:xfrm>
            <a:custGeom>
              <a:avLst/>
              <a:gdLst/>
              <a:ahLst/>
              <a:cxnLst/>
              <a:rect l="l" t="t" r="r" b="b"/>
              <a:pathLst>
                <a:path w="38734" h="13334">
                  <a:moveTo>
                    <a:pt x="0" y="12939"/>
                  </a:moveTo>
                  <a:lnTo>
                    <a:pt x="38171" y="12939"/>
                  </a:lnTo>
                  <a:lnTo>
                    <a:pt x="38171" y="0"/>
                  </a:lnTo>
                  <a:lnTo>
                    <a:pt x="0" y="0"/>
                  </a:lnTo>
                  <a:lnTo>
                    <a:pt x="0" y="12939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21554" y="8763526"/>
              <a:ext cx="2388235" cy="574040"/>
            </a:xfrm>
            <a:custGeom>
              <a:avLst/>
              <a:gdLst/>
              <a:ahLst/>
              <a:cxnLst/>
              <a:rect l="l" t="t" r="r" b="b"/>
              <a:pathLst>
                <a:path w="2388235" h="574040">
                  <a:moveTo>
                    <a:pt x="0" y="476501"/>
                  </a:moveTo>
                  <a:lnTo>
                    <a:pt x="38172" y="476501"/>
                  </a:lnTo>
                </a:path>
                <a:path w="2388235" h="574040">
                  <a:moveTo>
                    <a:pt x="234996" y="494749"/>
                  </a:moveTo>
                  <a:lnTo>
                    <a:pt x="273168" y="494749"/>
                  </a:lnTo>
                </a:path>
                <a:path w="2388235" h="574040">
                  <a:moveTo>
                    <a:pt x="469986" y="485395"/>
                  </a:moveTo>
                  <a:lnTo>
                    <a:pt x="508157" y="485395"/>
                  </a:lnTo>
                </a:path>
                <a:path w="2388235" h="574040">
                  <a:moveTo>
                    <a:pt x="704982" y="454416"/>
                  </a:moveTo>
                  <a:lnTo>
                    <a:pt x="743153" y="454416"/>
                  </a:lnTo>
                </a:path>
                <a:path w="2388235" h="574040">
                  <a:moveTo>
                    <a:pt x="939971" y="544250"/>
                  </a:moveTo>
                  <a:lnTo>
                    <a:pt x="978143" y="544250"/>
                  </a:lnTo>
                </a:path>
                <a:path w="2388235" h="574040">
                  <a:moveTo>
                    <a:pt x="1174967" y="218604"/>
                  </a:moveTo>
                  <a:lnTo>
                    <a:pt x="1213139" y="218604"/>
                  </a:lnTo>
                </a:path>
                <a:path w="2388235" h="574040">
                  <a:moveTo>
                    <a:pt x="1409957" y="303916"/>
                  </a:moveTo>
                  <a:lnTo>
                    <a:pt x="1448128" y="303916"/>
                  </a:lnTo>
                </a:path>
                <a:path w="2388235" h="574040">
                  <a:moveTo>
                    <a:pt x="1644953" y="0"/>
                  </a:moveTo>
                  <a:lnTo>
                    <a:pt x="1683124" y="0"/>
                  </a:lnTo>
                </a:path>
                <a:path w="2388235" h="574040">
                  <a:moveTo>
                    <a:pt x="1879943" y="309473"/>
                  </a:moveTo>
                  <a:lnTo>
                    <a:pt x="1918114" y="309473"/>
                  </a:lnTo>
                </a:path>
                <a:path w="2388235" h="574040">
                  <a:moveTo>
                    <a:pt x="2114939" y="573716"/>
                  </a:moveTo>
                  <a:lnTo>
                    <a:pt x="2153110" y="573716"/>
                  </a:lnTo>
                </a:path>
                <a:path w="2388235" h="574040">
                  <a:moveTo>
                    <a:pt x="2349928" y="496341"/>
                  </a:moveTo>
                  <a:lnTo>
                    <a:pt x="2388100" y="496341"/>
                  </a:lnTo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86561" y="9154451"/>
              <a:ext cx="978535" cy="81280"/>
            </a:xfrm>
            <a:custGeom>
              <a:avLst/>
              <a:gdLst/>
              <a:ahLst/>
              <a:cxnLst/>
              <a:rect l="l" t="t" r="r" b="b"/>
              <a:pathLst>
                <a:path w="978535" h="81279">
                  <a:moveTo>
                    <a:pt x="38176" y="62712"/>
                  </a:moveTo>
                  <a:lnTo>
                    <a:pt x="0" y="62712"/>
                  </a:lnTo>
                  <a:lnTo>
                    <a:pt x="0" y="75653"/>
                  </a:lnTo>
                  <a:lnTo>
                    <a:pt x="38176" y="75653"/>
                  </a:lnTo>
                  <a:lnTo>
                    <a:pt x="38176" y="62712"/>
                  </a:lnTo>
                  <a:close/>
                </a:path>
                <a:path w="978535" h="81279">
                  <a:moveTo>
                    <a:pt x="273164" y="55918"/>
                  </a:moveTo>
                  <a:lnTo>
                    <a:pt x="234988" y="55918"/>
                  </a:lnTo>
                  <a:lnTo>
                    <a:pt x="234988" y="68859"/>
                  </a:lnTo>
                  <a:lnTo>
                    <a:pt x="273164" y="68859"/>
                  </a:lnTo>
                  <a:lnTo>
                    <a:pt x="273164" y="55918"/>
                  </a:lnTo>
                  <a:close/>
                </a:path>
                <a:path w="978535" h="81279">
                  <a:moveTo>
                    <a:pt x="508152" y="68097"/>
                  </a:moveTo>
                  <a:lnTo>
                    <a:pt x="469988" y="68097"/>
                  </a:lnTo>
                  <a:lnTo>
                    <a:pt x="469988" y="81038"/>
                  </a:lnTo>
                  <a:lnTo>
                    <a:pt x="508152" y="81038"/>
                  </a:lnTo>
                  <a:lnTo>
                    <a:pt x="508152" y="68097"/>
                  </a:lnTo>
                  <a:close/>
                </a:path>
                <a:path w="978535" h="81279">
                  <a:moveTo>
                    <a:pt x="743140" y="63296"/>
                  </a:moveTo>
                  <a:lnTo>
                    <a:pt x="704977" y="63296"/>
                  </a:lnTo>
                  <a:lnTo>
                    <a:pt x="704977" y="76238"/>
                  </a:lnTo>
                  <a:lnTo>
                    <a:pt x="743140" y="76238"/>
                  </a:lnTo>
                  <a:lnTo>
                    <a:pt x="743140" y="63296"/>
                  </a:lnTo>
                  <a:close/>
                </a:path>
                <a:path w="978535" h="81279">
                  <a:moveTo>
                    <a:pt x="978141" y="0"/>
                  </a:moveTo>
                  <a:lnTo>
                    <a:pt x="939965" y="0"/>
                  </a:lnTo>
                  <a:lnTo>
                    <a:pt x="939965" y="12941"/>
                  </a:lnTo>
                  <a:lnTo>
                    <a:pt x="978141" y="12941"/>
                  </a:lnTo>
                  <a:lnTo>
                    <a:pt x="978141" y="0"/>
                  </a:lnTo>
                  <a:close/>
                </a:path>
              </a:pathLst>
            </a:custGeom>
            <a:solidFill>
              <a:srgbClr val="4D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61526" y="8716800"/>
              <a:ext cx="1448435" cy="514350"/>
            </a:xfrm>
            <a:custGeom>
              <a:avLst/>
              <a:gdLst/>
              <a:ahLst/>
              <a:cxnLst/>
              <a:rect l="l" t="t" r="r" b="b"/>
              <a:pathLst>
                <a:path w="1448435" h="514350">
                  <a:moveTo>
                    <a:pt x="0" y="360066"/>
                  </a:moveTo>
                  <a:lnTo>
                    <a:pt x="38171" y="360066"/>
                  </a:lnTo>
                </a:path>
                <a:path w="1448435" h="514350">
                  <a:moveTo>
                    <a:pt x="234995" y="111996"/>
                  </a:moveTo>
                  <a:lnTo>
                    <a:pt x="273167" y="111996"/>
                  </a:lnTo>
                </a:path>
                <a:path w="1448435" h="514350">
                  <a:moveTo>
                    <a:pt x="469985" y="225325"/>
                  </a:moveTo>
                  <a:lnTo>
                    <a:pt x="508157" y="225325"/>
                  </a:lnTo>
                </a:path>
                <a:path w="1448435" h="514350">
                  <a:moveTo>
                    <a:pt x="704981" y="0"/>
                  </a:moveTo>
                  <a:lnTo>
                    <a:pt x="743153" y="0"/>
                  </a:lnTo>
                </a:path>
                <a:path w="1448435" h="514350">
                  <a:moveTo>
                    <a:pt x="939971" y="231542"/>
                  </a:moveTo>
                  <a:lnTo>
                    <a:pt x="978142" y="231542"/>
                  </a:lnTo>
                </a:path>
                <a:path w="1448435" h="514350">
                  <a:moveTo>
                    <a:pt x="1174967" y="514208"/>
                  </a:moveTo>
                  <a:lnTo>
                    <a:pt x="1213138" y="514208"/>
                  </a:lnTo>
                </a:path>
                <a:path w="1448435" h="514350">
                  <a:moveTo>
                    <a:pt x="1409956" y="501218"/>
                  </a:moveTo>
                  <a:lnTo>
                    <a:pt x="1448128" y="501218"/>
                  </a:lnTo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99286" y="9194519"/>
              <a:ext cx="718185" cy="50165"/>
            </a:xfrm>
            <a:custGeom>
              <a:avLst/>
              <a:gdLst/>
              <a:ahLst/>
              <a:cxnLst/>
              <a:rect l="l" t="t" r="r" b="b"/>
              <a:pathLst>
                <a:path w="718185" h="50165">
                  <a:moveTo>
                    <a:pt x="12725" y="34569"/>
                  </a:moveTo>
                  <a:lnTo>
                    <a:pt x="0" y="34569"/>
                  </a:lnTo>
                  <a:lnTo>
                    <a:pt x="0" y="49707"/>
                  </a:lnTo>
                  <a:lnTo>
                    <a:pt x="12725" y="49707"/>
                  </a:lnTo>
                  <a:lnTo>
                    <a:pt x="12725" y="34569"/>
                  </a:lnTo>
                  <a:close/>
                </a:path>
                <a:path w="718185" h="50165">
                  <a:moveTo>
                    <a:pt x="247713" y="4102"/>
                  </a:moveTo>
                  <a:lnTo>
                    <a:pt x="234988" y="4102"/>
                  </a:lnTo>
                  <a:lnTo>
                    <a:pt x="234988" y="17665"/>
                  </a:lnTo>
                  <a:lnTo>
                    <a:pt x="247713" y="17665"/>
                  </a:lnTo>
                  <a:lnTo>
                    <a:pt x="247713" y="4102"/>
                  </a:lnTo>
                  <a:close/>
                </a:path>
                <a:path w="718185" h="50165">
                  <a:moveTo>
                    <a:pt x="482701" y="29248"/>
                  </a:moveTo>
                  <a:lnTo>
                    <a:pt x="469976" y="29248"/>
                  </a:lnTo>
                  <a:lnTo>
                    <a:pt x="469976" y="42938"/>
                  </a:lnTo>
                  <a:lnTo>
                    <a:pt x="482701" y="42938"/>
                  </a:lnTo>
                  <a:lnTo>
                    <a:pt x="482701" y="29248"/>
                  </a:lnTo>
                  <a:close/>
                </a:path>
                <a:path w="718185" h="50165">
                  <a:moveTo>
                    <a:pt x="717702" y="0"/>
                  </a:moveTo>
                  <a:lnTo>
                    <a:pt x="704977" y="0"/>
                  </a:lnTo>
                  <a:lnTo>
                    <a:pt x="704977" y="16713"/>
                  </a:lnTo>
                  <a:lnTo>
                    <a:pt x="717702" y="16713"/>
                  </a:lnTo>
                  <a:lnTo>
                    <a:pt x="717702" y="0"/>
                  </a:lnTo>
                  <a:close/>
                </a:path>
              </a:pathLst>
            </a:custGeom>
            <a:solidFill>
              <a:srgbClr val="ED6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145622" y="8725676"/>
              <a:ext cx="1645285" cy="925194"/>
            </a:xfrm>
            <a:custGeom>
              <a:avLst/>
              <a:gdLst/>
              <a:ahLst/>
              <a:cxnLst/>
              <a:rect l="l" t="t" r="r" b="b"/>
              <a:pathLst>
                <a:path w="1645285" h="925195">
                  <a:moveTo>
                    <a:pt x="0" y="480693"/>
                  </a:moveTo>
                  <a:lnTo>
                    <a:pt x="0" y="533861"/>
                  </a:lnTo>
                </a:path>
                <a:path w="1645285" h="925195">
                  <a:moveTo>
                    <a:pt x="234989" y="0"/>
                  </a:moveTo>
                  <a:lnTo>
                    <a:pt x="234989" y="104007"/>
                  </a:lnTo>
                </a:path>
                <a:path w="1645285" h="925195">
                  <a:moveTo>
                    <a:pt x="469985" y="763282"/>
                  </a:moveTo>
                  <a:lnTo>
                    <a:pt x="469985" y="924699"/>
                  </a:lnTo>
                </a:path>
                <a:path w="1645285" h="925195">
                  <a:moveTo>
                    <a:pt x="704975" y="175165"/>
                  </a:moveTo>
                  <a:lnTo>
                    <a:pt x="704975" y="355836"/>
                  </a:lnTo>
                </a:path>
                <a:path w="1645285" h="925195">
                  <a:moveTo>
                    <a:pt x="939971" y="579318"/>
                  </a:moveTo>
                  <a:lnTo>
                    <a:pt x="939971" y="698489"/>
                  </a:lnTo>
                </a:path>
                <a:path w="1645285" h="925195">
                  <a:moveTo>
                    <a:pt x="1174960" y="416456"/>
                  </a:moveTo>
                  <a:lnTo>
                    <a:pt x="1174960" y="550363"/>
                  </a:lnTo>
                </a:path>
                <a:path w="1645285" h="925195">
                  <a:moveTo>
                    <a:pt x="1409956" y="582074"/>
                  </a:moveTo>
                  <a:lnTo>
                    <a:pt x="1409956" y="632356"/>
                  </a:lnTo>
                </a:path>
                <a:path w="1645285" h="925195">
                  <a:moveTo>
                    <a:pt x="1644946" y="532069"/>
                  </a:moveTo>
                  <a:lnTo>
                    <a:pt x="1644946" y="541999"/>
                  </a:lnTo>
                </a:path>
              </a:pathLst>
            </a:custGeom>
            <a:ln w="12832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99286" y="9177819"/>
              <a:ext cx="718185" cy="51435"/>
            </a:xfrm>
            <a:custGeom>
              <a:avLst/>
              <a:gdLst/>
              <a:ahLst/>
              <a:cxnLst/>
              <a:rect l="l" t="t" r="r" b="b"/>
              <a:pathLst>
                <a:path w="718185" h="51434">
                  <a:moveTo>
                    <a:pt x="12725" y="36131"/>
                  </a:moveTo>
                  <a:lnTo>
                    <a:pt x="0" y="36131"/>
                  </a:lnTo>
                  <a:lnTo>
                    <a:pt x="0" y="51269"/>
                  </a:lnTo>
                  <a:lnTo>
                    <a:pt x="12725" y="51269"/>
                  </a:lnTo>
                  <a:lnTo>
                    <a:pt x="12725" y="36131"/>
                  </a:lnTo>
                  <a:close/>
                </a:path>
                <a:path w="718185" h="51434">
                  <a:moveTo>
                    <a:pt x="247713" y="7226"/>
                  </a:moveTo>
                  <a:lnTo>
                    <a:pt x="234988" y="7226"/>
                  </a:lnTo>
                  <a:lnTo>
                    <a:pt x="234988" y="20802"/>
                  </a:lnTo>
                  <a:lnTo>
                    <a:pt x="247713" y="20802"/>
                  </a:lnTo>
                  <a:lnTo>
                    <a:pt x="247713" y="7226"/>
                  </a:lnTo>
                  <a:close/>
                </a:path>
                <a:path w="718185" h="51434">
                  <a:moveTo>
                    <a:pt x="482701" y="32245"/>
                  </a:moveTo>
                  <a:lnTo>
                    <a:pt x="469976" y="32245"/>
                  </a:lnTo>
                  <a:lnTo>
                    <a:pt x="469976" y="45948"/>
                  </a:lnTo>
                  <a:lnTo>
                    <a:pt x="482701" y="45948"/>
                  </a:lnTo>
                  <a:lnTo>
                    <a:pt x="482701" y="32245"/>
                  </a:lnTo>
                  <a:close/>
                </a:path>
                <a:path w="718185" h="51434">
                  <a:moveTo>
                    <a:pt x="717702" y="0"/>
                  </a:moveTo>
                  <a:lnTo>
                    <a:pt x="704977" y="0"/>
                  </a:lnTo>
                  <a:lnTo>
                    <a:pt x="704977" y="16700"/>
                  </a:lnTo>
                  <a:lnTo>
                    <a:pt x="717702" y="16700"/>
                  </a:lnTo>
                  <a:lnTo>
                    <a:pt x="717702" y="0"/>
                  </a:lnTo>
                  <a:close/>
                </a:path>
              </a:pathLst>
            </a:custGeom>
            <a:solidFill>
              <a:srgbClr val="ED6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05651" y="8621662"/>
              <a:ext cx="2585085" cy="867410"/>
            </a:xfrm>
            <a:custGeom>
              <a:avLst/>
              <a:gdLst/>
              <a:ahLst/>
              <a:cxnLst/>
              <a:rect l="l" t="t" r="r" b="b"/>
              <a:pathLst>
                <a:path w="2585085" h="867409">
                  <a:moveTo>
                    <a:pt x="939970" y="584706"/>
                  </a:moveTo>
                  <a:lnTo>
                    <a:pt x="939970" y="531512"/>
                  </a:lnTo>
                </a:path>
                <a:path w="2585085" h="867409">
                  <a:moveTo>
                    <a:pt x="1174960" y="104013"/>
                  </a:moveTo>
                  <a:lnTo>
                    <a:pt x="1174960" y="0"/>
                  </a:lnTo>
                </a:path>
                <a:path w="2585085" h="867409">
                  <a:moveTo>
                    <a:pt x="1409956" y="867296"/>
                  </a:moveTo>
                  <a:lnTo>
                    <a:pt x="1409956" y="705850"/>
                  </a:lnTo>
                </a:path>
                <a:path w="2585085" h="867409">
                  <a:moveTo>
                    <a:pt x="1644945" y="279179"/>
                  </a:moveTo>
                  <a:lnTo>
                    <a:pt x="1644945" y="98476"/>
                  </a:lnTo>
                </a:path>
                <a:path w="2585085" h="867409">
                  <a:moveTo>
                    <a:pt x="1879941" y="683332"/>
                  </a:moveTo>
                  <a:lnTo>
                    <a:pt x="1879941" y="564161"/>
                  </a:lnTo>
                </a:path>
                <a:path w="2585085" h="867409">
                  <a:moveTo>
                    <a:pt x="2114931" y="520470"/>
                  </a:moveTo>
                  <a:lnTo>
                    <a:pt x="2114931" y="386595"/>
                  </a:lnTo>
                </a:path>
                <a:path w="2585085" h="867409">
                  <a:moveTo>
                    <a:pt x="2349927" y="686087"/>
                  </a:moveTo>
                  <a:lnTo>
                    <a:pt x="2349927" y="635824"/>
                  </a:lnTo>
                </a:path>
                <a:path w="2585085" h="867409">
                  <a:moveTo>
                    <a:pt x="2584917" y="636083"/>
                  </a:moveTo>
                  <a:lnTo>
                    <a:pt x="2584917" y="626146"/>
                  </a:lnTo>
                </a:path>
                <a:path w="2585085" h="867409">
                  <a:moveTo>
                    <a:pt x="0" y="607425"/>
                  </a:moveTo>
                  <a:lnTo>
                    <a:pt x="234988" y="576950"/>
                  </a:lnTo>
                  <a:lnTo>
                    <a:pt x="469984" y="602095"/>
                  </a:lnTo>
                  <a:lnTo>
                    <a:pt x="704974" y="572855"/>
                  </a:lnTo>
                  <a:lnTo>
                    <a:pt x="939970" y="584706"/>
                  </a:lnTo>
                  <a:lnTo>
                    <a:pt x="1174960" y="104013"/>
                  </a:lnTo>
                  <a:lnTo>
                    <a:pt x="1409956" y="867296"/>
                  </a:lnTo>
                  <a:lnTo>
                    <a:pt x="1644945" y="279179"/>
                  </a:lnTo>
                  <a:lnTo>
                    <a:pt x="1879941" y="683332"/>
                  </a:lnTo>
                  <a:lnTo>
                    <a:pt x="2114931" y="520470"/>
                  </a:lnTo>
                  <a:lnTo>
                    <a:pt x="2349927" y="686087"/>
                  </a:lnTo>
                  <a:lnTo>
                    <a:pt x="2584917" y="636083"/>
                  </a:lnTo>
                </a:path>
              </a:pathLst>
            </a:custGeom>
            <a:ln w="12832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86566" y="8711121"/>
              <a:ext cx="2618740" cy="792480"/>
            </a:xfrm>
            <a:custGeom>
              <a:avLst/>
              <a:gdLst/>
              <a:ahLst/>
              <a:cxnLst/>
              <a:rect l="l" t="t" r="r" b="b"/>
              <a:pathLst>
                <a:path w="2618740" h="792479">
                  <a:moveTo>
                    <a:pt x="4771" y="532522"/>
                  </a:moveTo>
                  <a:lnTo>
                    <a:pt x="33399" y="532522"/>
                  </a:lnTo>
                  <a:lnTo>
                    <a:pt x="33399" y="503411"/>
                  </a:lnTo>
                  <a:lnTo>
                    <a:pt x="4771" y="503411"/>
                  </a:lnTo>
                  <a:lnTo>
                    <a:pt x="4771" y="532522"/>
                  </a:lnTo>
                  <a:close/>
                </a:path>
                <a:path w="2618740" h="792479">
                  <a:moveTo>
                    <a:pt x="239759" y="502046"/>
                  </a:moveTo>
                  <a:lnTo>
                    <a:pt x="268388" y="502046"/>
                  </a:lnTo>
                  <a:lnTo>
                    <a:pt x="268388" y="472936"/>
                  </a:lnTo>
                  <a:lnTo>
                    <a:pt x="239759" y="472936"/>
                  </a:lnTo>
                  <a:lnTo>
                    <a:pt x="239759" y="502046"/>
                  </a:lnTo>
                  <a:close/>
                </a:path>
                <a:path w="2618740" h="792479">
                  <a:moveTo>
                    <a:pt x="474756" y="527191"/>
                  </a:moveTo>
                  <a:lnTo>
                    <a:pt x="503384" y="527191"/>
                  </a:lnTo>
                  <a:lnTo>
                    <a:pt x="503384" y="498081"/>
                  </a:lnTo>
                  <a:lnTo>
                    <a:pt x="474756" y="498081"/>
                  </a:lnTo>
                  <a:lnTo>
                    <a:pt x="474756" y="527191"/>
                  </a:lnTo>
                  <a:close/>
                </a:path>
                <a:path w="2618740" h="792479">
                  <a:moveTo>
                    <a:pt x="709746" y="497952"/>
                  </a:moveTo>
                  <a:lnTo>
                    <a:pt x="738374" y="497952"/>
                  </a:lnTo>
                  <a:lnTo>
                    <a:pt x="738374" y="468841"/>
                  </a:lnTo>
                  <a:lnTo>
                    <a:pt x="709746" y="468841"/>
                  </a:lnTo>
                  <a:lnTo>
                    <a:pt x="709746" y="497952"/>
                  </a:lnTo>
                  <a:close/>
                </a:path>
                <a:path w="2618740" h="792479">
                  <a:moveTo>
                    <a:pt x="944742" y="509803"/>
                  </a:moveTo>
                  <a:lnTo>
                    <a:pt x="973370" y="509803"/>
                  </a:lnTo>
                  <a:lnTo>
                    <a:pt x="973370" y="480693"/>
                  </a:lnTo>
                  <a:lnTo>
                    <a:pt x="944742" y="480693"/>
                  </a:lnTo>
                  <a:lnTo>
                    <a:pt x="944742" y="509803"/>
                  </a:lnTo>
                  <a:close/>
                </a:path>
                <a:path w="2618740" h="792479">
                  <a:moveTo>
                    <a:pt x="1179731" y="29110"/>
                  </a:moveTo>
                  <a:lnTo>
                    <a:pt x="1208360" y="29110"/>
                  </a:lnTo>
                  <a:lnTo>
                    <a:pt x="1208360" y="0"/>
                  </a:lnTo>
                  <a:lnTo>
                    <a:pt x="1179731" y="0"/>
                  </a:lnTo>
                  <a:lnTo>
                    <a:pt x="1179731" y="29110"/>
                  </a:lnTo>
                  <a:close/>
                </a:path>
                <a:path w="2618740" h="792479">
                  <a:moveTo>
                    <a:pt x="1414727" y="792392"/>
                  </a:moveTo>
                  <a:lnTo>
                    <a:pt x="1443356" y="792392"/>
                  </a:lnTo>
                  <a:lnTo>
                    <a:pt x="1443356" y="763282"/>
                  </a:lnTo>
                  <a:lnTo>
                    <a:pt x="1414727" y="763282"/>
                  </a:lnTo>
                  <a:lnTo>
                    <a:pt x="1414727" y="792392"/>
                  </a:lnTo>
                  <a:close/>
                </a:path>
                <a:path w="2618740" h="792479">
                  <a:moveTo>
                    <a:pt x="1649717" y="204275"/>
                  </a:moveTo>
                  <a:lnTo>
                    <a:pt x="1678345" y="204275"/>
                  </a:lnTo>
                  <a:lnTo>
                    <a:pt x="1678345" y="175165"/>
                  </a:lnTo>
                  <a:lnTo>
                    <a:pt x="1649717" y="175165"/>
                  </a:lnTo>
                  <a:lnTo>
                    <a:pt x="1649717" y="204275"/>
                  </a:lnTo>
                  <a:close/>
                </a:path>
                <a:path w="2618740" h="792479">
                  <a:moveTo>
                    <a:pt x="1884713" y="608428"/>
                  </a:moveTo>
                  <a:lnTo>
                    <a:pt x="1913341" y="608428"/>
                  </a:lnTo>
                  <a:lnTo>
                    <a:pt x="1913341" y="579318"/>
                  </a:lnTo>
                  <a:lnTo>
                    <a:pt x="1884713" y="579318"/>
                  </a:lnTo>
                  <a:lnTo>
                    <a:pt x="1884713" y="608428"/>
                  </a:lnTo>
                  <a:close/>
                </a:path>
                <a:path w="2618740" h="792479">
                  <a:moveTo>
                    <a:pt x="2119702" y="445592"/>
                  </a:moveTo>
                  <a:lnTo>
                    <a:pt x="2148331" y="445592"/>
                  </a:lnTo>
                  <a:lnTo>
                    <a:pt x="2148331" y="416482"/>
                  </a:lnTo>
                  <a:lnTo>
                    <a:pt x="2119702" y="416482"/>
                  </a:lnTo>
                  <a:lnTo>
                    <a:pt x="2119702" y="445592"/>
                  </a:lnTo>
                  <a:close/>
                </a:path>
                <a:path w="2618740" h="792479">
                  <a:moveTo>
                    <a:pt x="2354698" y="611184"/>
                  </a:moveTo>
                  <a:lnTo>
                    <a:pt x="2383327" y="611184"/>
                  </a:lnTo>
                  <a:lnTo>
                    <a:pt x="2383327" y="582074"/>
                  </a:lnTo>
                  <a:lnTo>
                    <a:pt x="2354698" y="582074"/>
                  </a:lnTo>
                  <a:lnTo>
                    <a:pt x="2354698" y="611184"/>
                  </a:lnTo>
                  <a:close/>
                </a:path>
                <a:path w="2618740" h="792479">
                  <a:moveTo>
                    <a:pt x="2589688" y="561179"/>
                  </a:moveTo>
                  <a:lnTo>
                    <a:pt x="2618317" y="561179"/>
                  </a:lnTo>
                  <a:lnTo>
                    <a:pt x="2618317" y="532069"/>
                  </a:lnTo>
                  <a:lnTo>
                    <a:pt x="2589688" y="532069"/>
                  </a:lnTo>
                  <a:lnTo>
                    <a:pt x="2589688" y="561179"/>
                  </a:lnTo>
                  <a:close/>
                </a:path>
                <a:path w="2618740" h="792479">
                  <a:moveTo>
                    <a:pt x="0" y="533104"/>
                  </a:moveTo>
                  <a:lnTo>
                    <a:pt x="38171" y="533104"/>
                  </a:lnTo>
                </a:path>
              </a:pathLst>
            </a:custGeom>
            <a:ln w="12832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21549" y="9204756"/>
              <a:ext cx="508634" cy="39370"/>
            </a:xfrm>
            <a:custGeom>
              <a:avLst/>
              <a:gdLst/>
              <a:ahLst/>
              <a:cxnLst/>
              <a:rect l="l" t="t" r="r" b="b"/>
              <a:pathLst>
                <a:path w="508635" h="39370">
                  <a:moveTo>
                    <a:pt x="38176" y="965"/>
                  </a:moveTo>
                  <a:lnTo>
                    <a:pt x="0" y="965"/>
                  </a:lnTo>
                  <a:lnTo>
                    <a:pt x="0" y="13906"/>
                  </a:lnTo>
                  <a:lnTo>
                    <a:pt x="38176" y="13906"/>
                  </a:lnTo>
                  <a:lnTo>
                    <a:pt x="38176" y="965"/>
                  </a:lnTo>
                  <a:close/>
                </a:path>
                <a:path w="508635" h="39370">
                  <a:moveTo>
                    <a:pt x="273164" y="26238"/>
                  </a:moveTo>
                  <a:lnTo>
                    <a:pt x="235000" y="26238"/>
                  </a:lnTo>
                  <a:lnTo>
                    <a:pt x="235000" y="39166"/>
                  </a:lnTo>
                  <a:lnTo>
                    <a:pt x="273164" y="39166"/>
                  </a:lnTo>
                  <a:lnTo>
                    <a:pt x="273164" y="26238"/>
                  </a:lnTo>
                  <a:close/>
                </a:path>
                <a:path w="508635" h="39370">
                  <a:moveTo>
                    <a:pt x="508152" y="0"/>
                  </a:moveTo>
                  <a:lnTo>
                    <a:pt x="469988" y="0"/>
                  </a:lnTo>
                  <a:lnTo>
                    <a:pt x="469988" y="12941"/>
                  </a:lnTo>
                  <a:lnTo>
                    <a:pt x="508152" y="12941"/>
                  </a:lnTo>
                  <a:lnTo>
                    <a:pt x="508152" y="0"/>
                  </a:lnTo>
                  <a:close/>
                </a:path>
              </a:pathLst>
            </a:custGeom>
            <a:solidFill>
              <a:srgbClr val="ED6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86566" y="8829683"/>
              <a:ext cx="2623185" cy="821055"/>
            </a:xfrm>
            <a:custGeom>
              <a:avLst/>
              <a:gdLst/>
              <a:ahLst/>
              <a:cxnLst/>
              <a:rect l="l" t="t" r="r" b="b"/>
              <a:pathLst>
                <a:path w="2623185" h="821054">
                  <a:moveTo>
                    <a:pt x="939970" y="429853"/>
                  </a:moveTo>
                  <a:lnTo>
                    <a:pt x="978142" y="429853"/>
                  </a:lnTo>
                </a:path>
                <a:path w="2623185" h="821054">
                  <a:moveTo>
                    <a:pt x="1174960" y="0"/>
                  </a:moveTo>
                  <a:lnTo>
                    <a:pt x="1213131" y="0"/>
                  </a:lnTo>
                </a:path>
                <a:path w="2623185" h="821054">
                  <a:moveTo>
                    <a:pt x="1409956" y="820692"/>
                  </a:moveTo>
                  <a:lnTo>
                    <a:pt x="1448127" y="820692"/>
                  </a:lnTo>
                </a:path>
                <a:path w="2623185" h="821054">
                  <a:moveTo>
                    <a:pt x="1644945" y="251828"/>
                  </a:moveTo>
                  <a:lnTo>
                    <a:pt x="1683117" y="251828"/>
                  </a:lnTo>
                </a:path>
                <a:path w="2623185" h="821054">
                  <a:moveTo>
                    <a:pt x="1879941" y="594482"/>
                  </a:moveTo>
                  <a:lnTo>
                    <a:pt x="1918113" y="594482"/>
                  </a:lnTo>
                </a:path>
                <a:path w="2623185" h="821054">
                  <a:moveTo>
                    <a:pt x="2114931" y="446355"/>
                  </a:moveTo>
                  <a:lnTo>
                    <a:pt x="2153102" y="446355"/>
                  </a:lnTo>
                </a:path>
                <a:path w="2623185" h="821054">
                  <a:moveTo>
                    <a:pt x="2349927" y="528349"/>
                  </a:moveTo>
                  <a:lnTo>
                    <a:pt x="2388098" y="528349"/>
                  </a:lnTo>
                </a:path>
                <a:path w="2623185" h="821054">
                  <a:moveTo>
                    <a:pt x="2584917" y="437991"/>
                  </a:moveTo>
                  <a:lnTo>
                    <a:pt x="2623088" y="437991"/>
                  </a:lnTo>
                </a:path>
                <a:path w="2623185" h="821054">
                  <a:moveTo>
                    <a:pt x="0" y="384267"/>
                  </a:moveTo>
                  <a:lnTo>
                    <a:pt x="38171" y="384267"/>
                  </a:lnTo>
                </a:path>
                <a:path w="2623185" h="821054">
                  <a:moveTo>
                    <a:pt x="234988" y="355357"/>
                  </a:moveTo>
                  <a:lnTo>
                    <a:pt x="273160" y="355357"/>
                  </a:lnTo>
                </a:path>
                <a:path w="2623185" h="821054">
                  <a:moveTo>
                    <a:pt x="469984" y="380372"/>
                  </a:moveTo>
                  <a:lnTo>
                    <a:pt x="508156" y="380372"/>
                  </a:lnTo>
                </a:path>
                <a:path w="2623185" h="821054">
                  <a:moveTo>
                    <a:pt x="704974" y="348131"/>
                  </a:moveTo>
                  <a:lnTo>
                    <a:pt x="743146" y="348131"/>
                  </a:lnTo>
                </a:path>
              </a:pathLst>
            </a:custGeom>
            <a:ln w="12832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26536" y="9146705"/>
              <a:ext cx="38735" cy="13335"/>
            </a:xfrm>
            <a:custGeom>
              <a:avLst/>
              <a:gdLst/>
              <a:ahLst/>
              <a:cxnLst/>
              <a:rect l="l" t="t" r="r" b="b"/>
              <a:pathLst>
                <a:path w="38735" h="13334">
                  <a:moveTo>
                    <a:pt x="0" y="12939"/>
                  </a:moveTo>
                  <a:lnTo>
                    <a:pt x="38171" y="12939"/>
                  </a:lnTo>
                  <a:lnTo>
                    <a:pt x="38171" y="0"/>
                  </a:lnTo>
                  <a:lnTo>
                    <a:pt x="0" y="0"/>
                  </a:lnTo>
                  <a:lnTo>
                    <a:pt x="0" y="12939"/>
                  </a:lnTo>
                  <a:close/>
                </a:path>
              </a:pathLst>
            </a:custGeom>
            <a:solidFill>
              <a:srgbClr val="ED6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61526" y="8621662"/>
              <a:ext cx="1448435" cy="706120"/>
            </a:xfrm>
            <a:custGeom>
              <a:avLst/>
              <a:gdLst/>
              <a:ahLst/>
              <a:cxnLst/>
              <a:rect l="l" t="t" r="r" b="b"/>
              <a:pathLst>
                <a:path w="1448435" h="706120">
                  <a:moveTo>
                    <a:pt x="0" y="0"/>
                  </a:moveTo>
                  <a:lnTo>
                    <a:pt x="38171" y="0"/>
                  </a:lnTo>
                </a:path>
                <a:path w="1448435" h="706120">
                  <a:moveTo>
                    <a:pt x="234995" y="705850"/>
                  </a:moveTo>
                  <a:lnTo>
                    <a:pt x="273167" y="705850"/>
                  </a:lnTo>
                </a:path>
                <a:path w="1448435" h="706120">
                  <a:moveTo>
                    <a:pt x="469985" y="98476"/>
                  </a:moveTo>
                  <a:lnTo>
                    <a:pt x="508157" y="98476"/>
                  </a:lnTo>
                </a:path>
                <a:path w="1448435" h="706120">
                  <a:moveTo>
                    <a:pt x="704981" y="564161"/>
                  </a:moveTo>
                  <a:lnTo>
                    <a:pt x="743153" y="564161"/>
                  </a:lnTo>
                </a:path>
                <a:path w="1448435" h="706120">
                  <a:moveTo>
                    <a:pt x="939971" y="386595"/>
                  </a:moveTo>
                  <a:lnTo>
                    <a:pt x="978142" y="386595"/>
                  </a:lnTo>
                </a:path>
                <a:path w="1448435" h="706120">
                  <a:moveTo>
                    <a:pt x="1174967" y="635824"/>
                  </a:moveTo>
                  <a:lnTo>
                    <a:pt x="1213138" y="635824"/>
                  </a:lnTo>
                </a:path>
                <a:path w="1448435" h="706120">
                  <a:moveTo>
                    <a:pt x="1409956" y="626146"/>
                  </a:moveTo>
                  <a:lnTo>
                    <a:pt x="1448128" y="626146"/>
                  </a:lnTo>
                </a:path>
              </a:pathLst>
            </a:custGeom>
            <a:ln w="12832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8153" y="9231740"/>
              <a:ext cx="2820035" cy="0"/>
            </a:xfrm>
            <a:custGeom>
              <a:avLst/>
              <a:gdLst/>
              <a:ahLst/>
              <a:cxnLst/>
              <a:rect l="l" t="t" r="r" b="b"/>
              <a:pathLst>
                <a:path w="2820035">
                  <a:moveTo>
                    <a:pt x="0" y="0"/>
                  </a:moveTo>
                  <a:lnTo>
                    <a:pt x="2819913" y="0"/>
                  </a:lnTo>
                </a:path>
              </a:pathLst>
            </a:custGeom>
            <a:ln w="3236">
              <a:solidFill>
                <a:srgbClr val="4C4C4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21582" y="8610699"/>
              <a:ext cx="334010" cy="281940"/>
            </a:xfrm>
            <a:custGeom>
              <a:avLst/>
              <a:gdLst/>
              <a:ahLst/>
              <a:cxnLst/>
              <a:rect l="l" t="t" r="r" b="b"/>
              <a:pathLst>
                <a:path w="334010" h="281940">
                  <a:moveTo>
                    <a:pt x="334000" y="0"/>
                  </a:moveTo>
                  <a:lnTo>
                    <a:pt x="0" y="0"/>
                  </a:lnTo>
                  <a:lnTo>
                    <a:pt x="0" y="281397"/>
                  </a:lnTo>
                  <a:lnTo>
                    <a:pt x="334000" y="281397"/>
                  </a:lnTo>
                  <a:lnTo>
                    <a:pt x="33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49414" y="8639274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16930" y="55062"/>
                  </a:moveTo>
                  <a:lnTo>
                    <a:pt x="14693" y="55062"/>
                  </a:lnTo>
                  <a:lnTo>
                    <a:pt x="11263" y="69081"/>
                  </a:lnTo>
                  <a:lnTo>
                    <a:pt x="11310" y="69380"/>
                  </a:lnTo>
                  <a:lnTo>
                    <a:pt x="11513" y="69737"/>
                  </a:lnTo>
                  <a:lnTo>
                    <a:pt x="11662" y="69857"/>
                  </a:lnTo>
                  <a:lnTo>
                    <a:pt x="13100" y="69857"/>
                  </a:lnTo>
                  <a:lnTo>
                    <a:pt x="13321" y="69678"/>
                  </a:lnTo>
                  <a:lnTo>
                    <a:pt x="13428" y="69380"/>
                  </a:lnTo>
                  <a:lnTo>
                    <a:pt x="16930" y="55062"/>
                  </a:lnTo>
                  <a:close/>
                </a:path>
                <a:path w="40639" h="70484">
                  <a:moveTo>
                    <a:pt x="27584" y="19328"/>
                  </a:moveTo>
                  <a:lnTo>
                    <a:pt x="20808" y="19328"/>
                  </a:lnTo>
                  <a:lnTo>
                    <a:pt x="18093" y="19925"/>
                  </a:lnTo>
                  <a:lnTo>
                    <a:pt x="12629" y="22192"/>
                  </a:lnTo>
                  <a:lnTo>
                    <a:pt x="10075" y="23802"/>
                  </a:lnTo>
                  <a:lnTo>
                    <a:pt x="7689" y="25890"/>
                  </a:lnTo>
                  <a:lnTo>
                    <a:pt x="5303" y="27919"/>
                  </a:lnTo>
                  <a:lnTo>
                    <a:pt x="3436" y="30245"/>
                  </a:lnTo>
                  <a:lnTo>
                    <a:pt x="703" y="35376"/>
                  </a:lnTo>
                  <a:lnTo>
                    <a:pt x="0" y="38060"/>
                  </a:lnTo>
                  <a:lnTo>
                    <a:pt x="0" y="43429"/>
                  </a:lnTo>
                  <a:lnTo>
                    <a:pt x="703" y="45875"/>
                  </a:lnTo>
                  <a:lnTo>
                    <a:pt x="2070" y="48023"/>
                  </a:lnTo>
                  <a:lnTo>
                    <a:pt x="3436" y="50230"/>
                  </a:lnTo>
                  <a:lnTo>
                    <a:pt x="5225" y="51960"/>
                  </a:lnTo>
                  <a:lnTo>
                    <a:pt x="7457" y="53213"/>
                  </a:lnTo>
                  <a:lnTo>
                    <a:pt x="9700" y="54406"/>
                  </a:lnTo>
                  <a:lnTo>
                    <a:pt x="12110" y="55062"/>
                  </a:lnTo>
                  <a:lnTo>
                    <a:pt x="19513" y="55062"/>
                  </a:lnTo>
                  <a:lnTo>
                    <a:pt x="22221" y="54466"/>
                  </a:lnTo>
                  <a:lnTo>
                    <a:pt x="25905" y="52914"/>
                  </a:lnTo>
                  <a:lnTo>
                    <a:pt x="13201" y="52914"/>
                  </a:lnTo>
                  <a:lnTo>
                    <a:pt x="11483" y="52497"/>
                  </a:lnTo>
                  <a:lnTo>
                    <a:pt x="9998" y="51542"/>
                  </a:lnTo>
                  <a:lnTo>
                    <a:pt x="8500" y="50648"/>
                  </a:lnTo>
                  <a:lnTo>
                    <a:pt x="7361" y="49395"/>
                  </a:lnTo>
                  <a:lnTo>
                    <a:pt x="5721" y="46233"/>
                  </a:lnTo>
                  <a:lnTo>
                    <a:pt x="5303" y="44443"/>
                  </a:lnTo>
                  <a:lnTo>
                    <a:pt x="5350" y="40267"/>
                  </a:lnTo>
                  <a:lnTo>
                    <a:pt x="14866" y="24220"/>
                  </a:lnTo>
                  <a:lnTo>
                    <a:pt x="16160" y="23385"/>
                  </a:lnTo>
                  <a:lnTo>
                    <a:pt x="17497" y="22728"/>
                  </a:lnTo>
                  <a:lnTo>
                    <a:pt x="20336" y="21655"/>
                  </a:lnTo>
                  <a:lnTo>
                    <a:pt x="21679" y="21416"/>
                  </a:lnTo>
                  <a:lnTo>
                    <a:pt x="33500" y="21416"/>
                  </a:lnTo>
                  <a:lnTo>
                    <a:pt x="33031" y="21118"/>
                  </a:lnTo>
                  <a:lnTo>
                    <a:pt x="29452" y="19686"/>
                  </a:lnTo>
                  <a:lnTo>
                    <a:pt x="27584" y="19328"/>
                  </a:lnTo>
                  <a:close/>
                </a:path>
                <a:path w="40639" h="70484">
                  <a:moveTo>
                    <a:pt x="25204" y="21416"/>
                  </a:moveTo>
                  <a:lnTo>
                    <a:pt x="22967" y="21416"/>
                  </a:lnTo>
                  <a:lnTo>
                    <a:pt x="15134" y="52914"/>
                  </a:lnTo>
                  <a:lnTo>
                    <a:pt x="17455" y="52914"/>
                  </a:lnTo>
                  <a:lnTo>
                    <a:pt x="25204" y="21416"/>
                  </a:lnTo>
                  <a:close/>
                </a:path>
                <a:path w="40639" h="70484">
                  <a:moveTo>
                    <a:pt x="33500" y="21416"/>
                  </a:moveTo>
                  <a:lnTo>
                    <a:pt x="27143" y="21416"/>
                  </a:lnTo>
                  <a:lnTo>
                    <a:pt x="28861" y="21834"/>
                  </a:lnTo>
                  <a:lnTo>
                    <a:pt x="30347" y="22788"/>
                  </a:lnTo>
                  <a:lnTo>
                    <a:pt x="34985" y="34958"/>
                  </a:lnTo>
                  <a:lnTo>
                    <a:pt x="34499" y="37523"/>
                  </a:lnTo>
                  <a:lnTo>
                    <a:pt x="33401" y="40267"/>
                  </a:lnTo>
                  <a:lnTo>
                    <a:pt x="32315" y="43071"/>
                  </a:lnTo>
                  <a:lnTo>
                    <a:pt x="30794" y="45457"/>
                  </a:lnTo>
                  <a:lnTo>
                    <a:pt x="27465" y="48858"/>
                  </a:lnTo>
                  <a:lnTo>
                    <a:pt x="25705" y="50170"/>
                  </a:lnTo>
                  <a:lnTo>
                    <a:pt x="23540" y="51244"/>
                  </a:lnTo>
                  <a:lnTo>
                    <a:pt x="21380" y="52378"/>
                  </a:lnTo>
                  <a:lnTo>
                    <a:pt x="19340" y="52914"/>
                  </a:lnTo>
                  <a:lnTo>
                    <a:pt x="25905" y="52914"/>
                  </a:lnTo>
                  <a:lnTo>
                    <a:pt x="27889" y="52079"/>
                  </a:lnTo>
                  <a:lnTo>
                    <a:pt x="30478" y="50469"/>
                  </a:lnTo>
                  <a:lnTo>
                    <a:pt x="32786" y="48381"/>
                  </a:lnTo>
                  <a:lnTo>
                    <a:pt x="35071" y="46412"/>
                  </a:lnTo>
                  <a:lnTo>
                    <a:pt x="36909" y="44085"/>
                  </a:lnTo>
                  <a:lnTo>
                    <a:pt x="38275" y="41520"/>
                  </a:lnTo>
                  <a:lnTo>
                    <a:pt x="39671" y="38955"/>
                  </a:lnTo>
                  <a:lnTo>
                    <a:pt x="40339" y="36270"/>
                  </a:lnTo>
                  <a:lnTo>
                    <a:pt x="40339" y="31498"/>
                  </a:lnTo>
                  <a:lnTo>
                    <a:pt x="34624" y="22132"/>
                  </a:lnTo>
                  <a:lnTo>
                    <a:pt x="33500" y="21416"/>
                  </a:lnTo>
                  <a:close/>
                </a:path>
                <a:path w="40639" h="70484">
                  <a:moveTo>
                    <a:pt x="29804" y="0"/>
                  </a:moveTo>
                  <a:lnTo>
                    <a:pt x="28336" y="0"/>
                  </a:lnTo>
                  <a:lnTo>
                    <a:pt x="28133" y="178"/>
                  </a:lnTo>
                  <a:lnTo>
                    <a:pt x="27966" y="775"/>
                  </a:lnTo>
                  <a:lnTo>
                    <a:pt x="23492" y="19328"/>
                  </a:lnTo>
                  <a:lnTo>
                    <a:pt x="25652" y="19328"/>
                  </a:lnTo>
                  <a:lnTo>
                    <a:pt x="30275" y="775"/>
                  </a:lnTo>
                  <a:lnTo>
                    <a:pt x="30221" y="417"/>
                  </a:lnTo>
                  <a:lnTo>
                    <a:pt x="30072" y="298"/>
                  </a:lnTo>
                  <a:lnTo>
                    <a:pt x="29971" y="119"/>
                  </a:lnTo>
                  <a:lnTo>
                    <a:pt x="298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3780852" y="8657214"/>
            <a:ext cx="5969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spc="-50" dirty="0">
                <a:latin typeface="Nimbus Sans"/>
                <a:cs typeface="Nimbus Sans"/>
              </a:rPr>
              <a:t>1</a:t>
            </a:r>
            <a:endParaRPr sz="450">
              <a:latin typeface="Nimbus Sans"/>
              <a:cs typeface="Nimbus Sans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533999" y="8629905"/>
            <a:ext cx="255904" cy="215265"/>
            <a:chOff x="3533999" y="8629905"/>
            <a:chExt cx="255904" cy="215265"/>
          </a:xfrm>
        </p:grpSpPr>
        <p:sp>
          <p:nvSpPr>
            <p:cNvPr id="95" name="object 95"/>
            <p:cNvSpPr/>
            <p:nvPr/>
          </p:nvSpPr>
          <p:spPr>
            <a:xfrm>
              <a:off x="3540666" y="8685290"/>
              <a:ext cx="191135" cy="0"/>
            </a:xfrm>
            <a:custGeom>
              <a:avLst/>
              <a:gdLst/>
              <a:ahLst/>
              <a:cxnLst/>
              <a:rect l="l" t="t" r="r" b="b"/>
              <a:pathLst>
                <a:path w="191135">
                  <a:moveTo>
                    <a:pt x="0" y="0"/>
                  </a:moveTo>
                  <a:lnTo>
                    <a:pt x="190857" y="0"/>
                  </a:lnTo>
                </a:path>
              </a:pathLst>
            </a:custGeom>
            <a:ln w="12939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7009" y="8636573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90">
                  <a:moveTo>
                    <a:pt x="0" y="97415"/>
                  </a:moveTo>
                  <a:lnTo>
                    <a:pt x="38171" y="97415"/>
                  </a:lnTo>
                </a:path>
                <a:path w="38735" h="97790">
                  <a:moveTo>
                    <a:pt x="0" y="0"/>
                  </a:moveTo>
                  <a:lnTo>
                    <a:pt x="38171" y="0"/>
                  </a:lnTo>
                </a:path>
              </a:pathLst>
            </a:custGeom>
            <a:ln w="12832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36095" y="8636573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415"/>
                  </a:moveTo>
                  <a:lnTo>
                    <a:pt x="0" y="0"/>
                  </a:lnTo>
                </a:path>
              </a:pathLst>
            </a:custGeom>
            <a:ln w="12725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21781" y="8670735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09">
                  <a:moveTo>
                    <a:pt x="0" y="29110"/>
                  </a:moveTo>
                  <a:lnTo>
                    <a:pt x="28628" y="29110"/>
                  </a:lnTo>
                  <a:lnTo>
                    <a:pt x="28628" y="0"/>
                  </a:lnTo>
                  <a:lnTo>
                    <a:pt x="0" y="0"/>
                  </a:lnTo>
                  <a:lnTo>
                    <a:pt x="0" y="29110"/>
                  </a:lnTo>
                  <a:close/>
                </a:path>
              </a:pathLst>
            </a:custGeom>
            <a:ln w="12830">
              <a:solidFill>
                <a:srgbClr val="4DB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749414" y="8775110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16930" y="55062"/>
                  </a:moveTo>
                  <a:lnTo>
                    <a:pt x="14693" y="55062"/>
                  </a:lnTo>
                  <a:lnTo>
                    <a:pt x="11263" y="69081"/>
                  </a:lnTo>
                  <a:lnTo>
                    <a:pt x="11294" y="69380"/>
                  </a:lnTo>
                  <a:lnTo>
                    <a:pt x="11406" y="69618"/>
                  </a:lnTo>
                  <a:lnTo>
                    <a:pt x="11662" y="69857"/>
                  </a:lnTo>
                  <a:lnTo>
                    <a:pt x="13100" y="69857"/>
                  </a:lnTo>
                  <a:lnTo>
                    <a:pt x="13247" y="69737"/>
                  </a:lnTo>
                  <a:lnTo>
                    <a:pt x="13501" y="69081"/>
                  </a:lnTo>
                  <a:lnTo>
                    <a:pt x="16930" y="55062"/>
                  </a:lnTo>
                  <a:close/>
                </a:path>
                <a:path w="40639" h="70484">
                  <a:moveTo>
                    <a:pt x="27584" y="19388"/>
                  </a:moveTo>
                  <a:lnTo>
                    <a:pt x="20808" y="19388"/>
                  </a:lnTo>
                  <a:lnTo>
                    <a:pt x="18093" y="19925"/>
                  </a:lnTo>
                  <a:lnTo>
                    <a:pt x="12629" y="22192"/>
                  </a:lnTo>
                  <a:lnTo>
                    <a:pt x="10075" y="23802"/>
                  </a:lnTo>
                  <a:lnTo>
                    <a:pt x="7619" y="25950"/>
                  </a:lnTo>
                  <a:lnTo>
                    <a:pt x="5303" y="27919"/>
                  </a:lnTo>
                  <a:lnTo>
                    <a:pt x="3436" y="30245"/>
                  </a:lnTo>
                  <a:lnTo>
                    <a:pt x="703" y="35376"/>
                  </a:lnTo>
                  <a:lnTo>
                    <a:pt x="0" y="38060"/>
                  </a:lnTo>
                  <a:lnTo>
                    <a:pt x="0" y="43489"/>
                  </a:lnTo>
                  <a:lnTo>
                    <a:pt x="12110" y="55062"/>
                  </a:lnTo>
                  <a:lnTo>
                    <a:pt x="19513" y="55062"/>
                  </a:lnTo>
                  <a:lnTo>
                    <a:pt x="22221" y="54466"/>
                  </a:lnTo>
                  <a:lnTo>
                    <a:pt x="25763" y="52974"/>
                  </a:lnTo>
                  <a:lnTo>
                    <a:pt x="13201" y="52974"/>
                  </a:lnTo>
                  <a:lnTo>
                    <a:pt x="11483" y="52497"/>
                  </a:lnTo>
                  <a:lnTo>
                    <a:pt x="5303" y="44443"/>
                  </a:lnTo>
                  <a:lnTo>
                    <a:pt x="5303" y="40685"/>
                  </a:lnTo>
                  <a:lnTo>
                    <a:pt x="14866" y="24220"/>
                  </a:lnTo>
                  <a:lnTo>
                    <a:pt x="16160" y="23385"/>
                  </a:lnTo>
                  <a:lnTo>
                    <a:pt x="17497" y="22728"/>
                  </a:lnTo>
                  <a:lnTo>
                    <a:pt x="20336" y="21655"/>
                  </a:lnTo>
                  <a:lnTo>
                    <a:pt x="21679" y="21416"/>
                  </a:lnTo>
                  <a:lnTo>
                    <a:pt x="33500" y="21416"/>
                  </a:lnTo>
                  <a:lnTo>
                    <a:pt x="33031" y="21118"/>
                  </a:lnTo>
                  <a:lnTo>
                    <a:pt x="29452" y="19686"/>
                  </a:lnTo>
                  <a:lnTo>
                    <a:pt x="27584" y="19388"/>
                  </a:lnTo>
                  <a:close/>
                </a:path>
                <a:path w="40639" h="70484">
                  <a:moveTo>
                    <a:pt x="25204" y="21416"/>
                  </a:moveTo>
                  <a:lnTo>
                    <a:pt x="22967" y="21416"/>
                  </a:lnTo>
                  <a:lnTo>
                    <a:pt x="15134" y="52974"/>
                  </a:lnTo>
                  <a:lnTo>
                    <a:pt x="17455" y="52974"/>
                  </a:lnTo>
                  <a:lnTo>
                    <a:pt x="25204" y="21416"/>
                  </a:lnTo>
                  <a:close/>
                </a:path>
                <a:path w="40639" h="70484">
                  <a:moveTo>
                    <a:pt x="33500" y="21416"/>
                  </a:moveTo>
                  <a:lnTo>
                    <a:pt x="27143" y="21416"/>
                  </a:lnTo>
                  <a:lnTo>
                    <a:pt x="28861" y="21834"/>
                  </a:lnTo>
                  <a:lnTo>
                    <a:pt x="30347" y="22788"/>
                  </a:lnTo>
                  <a:lnTo>
                    <a:pt x="34995" y="34958"/>
                  </a:lnTo>
                  <a:lnTo>
                    <a:pt x="34499" y="37523"/>
                  </a:lnTo>
                  <a:lnTo>
                    <a:pt x="23540" y="51244"/>
                  </a:lnTo>
                  <a:lnTo>
                    <a:pt x="21380" y="52378"/>
                  </a:lnTo>
                  <a:lnTo>
                    <a:pt x="19340" y="52974"/>
                  </a:lnTo>
                  <a:lnTo>
                    <a:pt x="25763" y="52974"/>
                  </a:lnTo>
                  <a:lnTo>
                    <a:pt x="38275" y="41520"/>
                  </a:lnTo>
                  <a:lnTo>
                    <a:pt x="39671" y="38955"/>
                  </a:lnTo>
                  <a:lnTo>
                    <a:pt x="40339" y="36270"/>
                  </a:lnTo>
                  <a:lnTo>
                    <a:pt x="40327" y="31438"/>
                  </a:lnTo>
                  <a:lnTo>
                    <a:pt x="39969" y="29649"/>
                  </a:lnTo>
                  <a:lnTo>
                    <a:pt x="38430" y="26189"/>
                  </a:lnTo>
                  <a:lnTo>
                    <a:pt x="37356" y="24697"/>
                  </a:lnTo>
                  <a:lnTo>
                    <a:pt x="35990" y="23385"/>
                  </a:lnTo>
                  <a:lnTo>
                    <a:pt x="34624" y="22132"/>
                  </a:lnTo>
                  <a:lnTo>
                    <a:pt x="33500" y="21416"/>
                  </a:lnTo>
                  <a:close/>
                </a:path>
                <a:path w="40639" h="70484">
                  <a:moveTo>
                    <a:pt x="29804" y="0"/>
                  </a:moveTo>
                  <a:lnTo>
                    <a:pt x="28336" y="0"/>
                  </a:lnTo>
                  <a:lnTo>
                    <a:pt x="28133" y="178"/>
                  </a:lnTo>
                  <a:lnTo>
                    <a:pt x="27966" y="775"/>
                  </a:lnTo>
                  <a:lnTo>
                    <a:pt x="23492" y="19388"/>
                  </a:lnTo>
                  <a:lnTo>
                    <a:pt x="25652" y="19388"/>
                  </a:lnTo>
                  <a:lnTo>
                    <a:pt x="30275" y="775"/>
                  </a:lnTo>
                  <a:lnTo>
                    <a:pt x="30221" y="477"/>
                  </a:lnTo>
                  <a:lnTo>
                    <a:pt x="30072" y="298"/>
                  </a:lnTo>
                  <a:lnTo>
                    <a:pt x="29971" y="119"/>
                  </a:lnTo>
                  <a:lnTo>
                    <a:pt x="298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3780852" y="8793061"/>
            <a:ext cx="5969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spc="-50" dirty="0">
                <a:latin typeface="Nimbus Sans"/>
                <a:cs typeface="Nimbus Sans"/>
              </a:rPr>
              <a:t>2</a:t>
            </a:r>
            <a:endParaRPr sz="450">
              <a:latin typeface="Nimbus Sans"/>
              <a:cs typeface="Nimbus Sans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519676" y="6765174"/>
            <a:ext cx="2852420" cy="2129155"/>
            <a:chOff x="3519676" y="6765174"/>
            <a:chExt cx="2852420" cy="2129155"/>
          </a:xfrm>
        </p:grpSpPr>
        <p:sp>
          <p:nvSpPr>
            <p:cNvPr id="102" name="object 102"/>
            <p:cNvSpPr/>
            <p:nvPr/>
          </p:nvSpPr>
          <p:spPr>
            <a:xfrm>
              <a:off x="3540666" y="8817554"/>
              <a:ext cx="191135" cy="0"/>
            </a:xfrm>
            <a:custGeom>
              <a:avLst/>
              <a:gdLst/>
              <a:ahLst/>
              <a:cxnLst/>
              <a:rect l="l" t="t" r="r" b="b"/>
              <a:pathLst>
                <a:path w="191135">
                  <a:moveTo>
                    <a:pt x="0" y="0"/>
                  </a:moveTo>
                  <a:lnTo>
                    <a:pt x="190857" y="0"/>
                  </a:lnTo>
                </a:path>
              </a:pathLst>
            </a:custGeom>
            <a:ln w="12939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17009" y="8768856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90">
                  <a:moveTo>
                    <a:pt x="0" y="97415"/>
                  </a:moveTo>
                  <a:lnTo>
                    <a:pt x="38171" y="97415"/>
                  </a:lnTo>
                </a:path>
                <a:path w="38735" h="97790">
                  <a:moveTo>
                    <a:pt x="0" y="0"/>
                  </a:moveTo>
                  <a:lnTo>
                    <a:pt x="38171" y="0"/>
                  </a:lnTo>
                </a:path>
              </a:pathLst>
            </a:custGeom>
            <a:ln w="12832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36095" y="8768856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415"/>
                  </a:moveTo>
                  <a:lnTo>
                    <a:pt x="0" y="0"/>
                  </a:lnTo>
                </a:path>
              </a:pathLst>
            </a:custGeom>
            <a:ln w="12725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21781" y="8802999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09">
                  <a:moveTo>
                    <a:pt x="0" y="29110"/>
                  </a:moveTo>
                  <a:lnTo>
                    <a:pt x="28628" y="29110"/>
                  </a:lnTo>
                  <a:lnTo>
                    <a:pt x="28628" y="0"/>
                  </a:lnTo>
                  <a:lnTo>
                    <a:pt x="0" y="0"/>
                  </a:lnTo>
                  <a:lnTo>
                    <a:pt x="0" y="29110"/>
                  </a:lnTo>
                  <a:close/>
                </a:path>
              </a:pathLst>
            </a:custGeom>
            <a:ln w="12830">
              <a:solidFill>
                <a:srgbClr val="ED6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21581" y="8610723"/>
              <a:ext cx="334010" cy="281940"/>
            </a:xfrm>
            <a:custGeom>
              <a:avLst/>
              <a:gdLst/>
              <a:ahLst/>
              <a:cxnLst/>
              <a:rect l="l" t="t" r="r" b="b"/>
              <a:pathLst>
                <a:path w="334010" h="281940">
                  <a:moveTo>
                    <a:pt x="0" y="281398"/>
                  </a:moveTo>
                  <a:lnTo>
                    <a:pt x="333999" y="281398"/>
                  </a:lnTo>
                  <a:lnTo>
                    <a:pt x="333999" y="0"/>
                  </a:lnTo>
                  <a:lnTo>
                    <a:pt x="0" y="0"/>
                  </a:lnTo>
                  <a:lnTo>
                    <a:pt x="0" y="281398"/>
                  </a:lnTo>
                  <a:close/>
                </a:path>
              </a:pathLst>
            </a:custGeom>
            <a:ln w="3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385209" y="6767079"/>
              <a:ext cx="1985010" cy="1402715"/>
            </a:xfrm>
            <a:custGeom>
              <a:avLst/>
              <a:gdLst/>
              <a:ahLst/>
              <a:cxnLst/>
              <a:rect l="l" t="t" r="r" b="b"/>
              <a:pathLst>
                <a:path w="1985010" h="1402715">
                  <a:moveTo>
                    <a:pt x="0" y="1402139"/>
                  </a:moveTo>
                  <a:lnTo>
                    <a:pt x="1984913" y="1402139"/>
                  </a:lnTo>
                </a:path>
                <a:path w="1985010" h="1402715">
                  <a:moveTo>
                    <a:pt x="0" y="0"/>
                  </a:moveTo>
                  <a:lnTo>
                    <a:pt x="1984913" y="0"/>
                  </a:lnTo>
                </a:path>
                <a:path w="1985010" h="1402715">
                  <a:moveTo>
                    <a:pt x="248114" y="1402139"/>
                  </a:moveTo>
                  <a:lnTo>
                    <a:pt x="248114" y="1381950"/>
                  </a:lnTo>
                </a:path>
                <a:path w="1985010" h="1402715">
                  <a:moveTo>
                    <a:pt x="578933" y="1402139"/>
                  </a:moveTo>
                  <a:lnTo>
                    <a:pt x="578933" y="1381950"/>
                  </a:lnTo>
                </a:path>
                <a:path w="1985010" h="1402715">
                  <a:moveTo>
                    <a:pt x="909752" y="1402139"/>
                  </a:moveTo>
                  <a:lnTo>
                    <a:pt x="909752" y="1381950"/>
                  </a:lnTo>
                </a:path>
                <a:path w="1985010" h="1402715">
                  <a:moveTo>
                    <a:pt x="1240571" y="1402139"/>
                  </a:moveTo>
                  <a:lnTo>
                    <a:pt x="1240571" y="1381950"/>
                  </a:lnTo>
                </a:path>
                <a:path w="1985010" h="1402715">
                  <a:moveTo>
                    <a:pt x="1571390" y="1402139"/>
                  </a:moveTo>
                  <a:lnTo>
                    <a:pt x="1571390" y="1381950"/>
                  </a:lnTo>
                </a:path>
                <a:path w="1985010" h="1402715">
                  <a:moveTo>
                    <a:pt x="1902209" y="1402139"/>
                  </a:moveTo>
                  <a:lnTo>
                    <a:pt x="1902209" y="1381950"/>
                  </a:lnTo>
                </a:path>
                <a:path w="1985010" h="1402715">
                  <a:moveTo>
                    <a:pt x="248114" y="0"/>
                  </a:moveTo>
                  <a:lnTo>
                    <a:pt x="248114" y="20189"/>
                  </a:lnTo>
                </a:path>
                <a:path w="1985010" h="1402715">
                  <a:moveTo>
                    <a:pt x="578933" y="0"/>
                  </a:moveTo>
                  <a:lnTo>
                    <a:pt x="578933" y="20189"/>
                  </a:lnTo>
                </a:path>
                <a:path w="1985010" h="1402715">
                  <a:moveTo>
                    <a:pt x="909752" y="0"/>
                  </a:moveTo>
                  <a:lnTo>
                    <a:pt x="909752" y="20189"/>
                  </a:lnTo>
                </a:path>
                <a:path w="1985010" h="1402715">
                  <a:moveTo>
                    <a:pt x="1240571" y="0"/>
                  </a:moveTo>
                  <a:lnTo>
                    <a:pt x="1240571" y="20189"/>
                  </a:lnTo>
                </a:path>
                <a:path w="1985010" h="1402715">
                  <a:moveTo>
                    <a:pt x="1571390" y="0"/>
                  </a:moveTo>
                  <a:lnTo>
                    <a:pt x="1571390" y="20189"/>
                  </a:lnTo>
                </a:path>
                <a:path w="1985010" h="1402715">
                  <a:moveTo>
                    <a:pt x="1902209" y="0"/>
                  </a:moveTo>
                  <a:lnTo>
                    <a:pt x="1902209" y="20189"/>
                  </a:lnTo>
                </a:path>
              </a:pathLst>
            </a:custGeom>
            <a:ln w="3209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594381" y="8180130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2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893812" y="8180130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10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224606" y="8180130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12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925174" y="8173367"/>
            <a:ext cx="729615" cy="2355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42900" algn="l"/>
                <a:tab pos="673735" algn="l"/>
              </a:tabLst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4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6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8</a:t>
            </a:r>
            <a:endParaRPr sz="600">
              <a:latin typeface="Nimbus Sans"/>
              <a:cs typeface="Nimbus Sans"/>
            </a:endParaRPr>
          </a:p>
          <a:p>
            <a:pPr marL="163195">
              <a:lnSpc>
                <a:spcPct val="100000"/>
              </a:lnSpc>
              <a:spcBef>
                <a:spcPts val="80"/>
              </a:spcBef>
            </a:pPr>
            <a:r>
              <a:rPr sz="650" b="1" dirty="0">
                <a:solidFill>
                  <a:srgbClr val="262626"/>
                </a:solidFill>
                <a:latin typeface="Nimbus Sans"/>
                <a:cs typeface="Nimbus Sans"/>
              </a:rPr>
              <a:t>S-EOF</a:t>
            </a:r>
            <a:r>
              <a:rPr sz="650" b="1" spc="25" dirty="0">
                <a:solidFill>
                  <a:srgbClr val="262626"/>
                </a:solidFill>
                <a:latin typeface="Nimbus Sans"/>
                <a:cs typeface="Nimbus Sans"/>
              </a:rPr>
              <a:t> </a:t>
            </a:r>
            <a:r>
              <a:rPr sz="650" b="1" spc="-20" dirty="0">
                <a:solidFill>
                  <a:srgbClr val="262626"/>
                </a:solidFill>
                <a:latin typeface="Nimbus Sans"/>
                <a:cs typeface="Nimbus Sans"/>
              </a:rPr>
              <a:t>mode</a:t>
            </a:r>
            <a:endParaRPr sz="650">
              <a:latin typeface="Nimbus Sans"/>
              <a:cs typeface="Nimbus San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385209" y="6767079"/>
            <a:ext cx="1985010" cy="1402715"/>
          </a:xfrm>
          <a:custGeom>
            <a:avLst/>
            <a:gdLst/>
            <a:ahLst/>
            <a:cxnLst/>
            <a:rect l="l" t="t" r="r" b="b"/>
            <a:pathLst>
              <a:path w="1985010" h="1402715">
                <a:moveTo>
                  <a:pt x="0" y="1402139"/>
                </a:moveTo>
                <a:lnTo>
                  <a:pt x="0" y="0"/>
                </a:lnTo>
              </a:path>
              <a:path w="1985010" h="1402715">
                <a:moveTo>
                  <a:pt x="1984913" y="1402139"/>
                </a:moveTo>
                <a:lnTo>
                  <a:pt x="1984913" y="0"/>
                </a:lnTo>
              </a:path>
              <a:path w="1985010" h="1402715">
                <a:moveTo>
                  <a:pt x="0" y="1402139"/>
                </a:moveTo>
                <a:lnTo>
                  <a:pt x="19855" y="1402139"/>
                </a:lnTo>
              </a:path>
              <a:path w="1985010" h="1402715">
                <a:moveTo>
                  <a:pt x="0" y="1230312"/>
                </a:moveTo>
                <a:lnTo>
                  <a:pt x="19855" y="1230312"/>
                </a:lnTo>
              </a:path>
              <a:path w="1985010" h="1402715">
                <a:moveTo>
                  <a:pt x="0" y="1058478"/>
                </a:moveTo>
                <a:lnTo>
                  <a:pt x="19855" y="1058478"/>
                </a:lnTo>
              </a:path>
              <a:path w="1985010" h="1402715">
                <a:moveTo>
                  <a:pt x="0" y="886644"/>
                </a:moveTo>
                <a:lnTo>
                  <a:pt x="19855" y="886644"/>
                </a:lnTo>
              </a:path>
              <a:path w="1985010" h="1402715">
                <a:moveTo>
                  <a:pt x="0" y="714816"/>
                </a:moveTo>
                <a:lnTo>
                  <a:pt x="19855" y="714816"/>
                </a:lnTo>
              </a:path>
              <a:path w="1985010" h="1402715">
                <a:moveTo>
                  <a:pt x="0" y="542988"/>
                </a:moveTo>
                <a:lnTo>
                  <a:pt x="19855" y="542988"/>
                </a:lnTo>
              </a:path>
              <a:path w="1985010" h="1402715">
                <a:moveTo>
                  <a:pt x="0" y="371154"/>
                </a:moveTo>
                <a:lnTo>
                  <a:pt x="19855" y="371154"/>
                </a:lnTo>
              </a:path>
              <a:path w="1985010" h="1402715">
                <a:moveTo>
                  <a:pt x="0" y="199320"/>
                </a:moveTo>
                <a:lnTo>
                  <a:pt x="19855" y="199320"/>
                </a:lnTo>
              </a:path>
              <a:path w="1985010" h="1402715">
                <a:moveTo>
                  <a:pt x="0" y="27492"/>
                </a:moveTo>
                <a:lnTo>
                  <a:pt x="19855" y="27492"/>
                </a:lnTo>
              </a:path>
              <a:path w="1985010" h="1402715">
                <a:moveTo>
                  <a:pt x="1984913" y="1402139"/>
                </a:moveTo>
                <a:lnTo>
                  <a:pt x="1965058" y="1402139"/>
                </a:lnTo>
              </a:path>
              <a:path w="1985010" h="1402715">
                <a:moveTo>
                  <a:pt x="1984913" y="1230312"/>
                </a:moveTo>
                <a:lnTo>
                  <a:pt x="1965058" y="1230312"/>
                </a:lnTo>
              </a:path>
              <a:path w="1985010" h="1402715">
                <a:moveTo>
                  <a:pt x="1984913" y="1058478"/>
                </a:moveTo>
                <a:lnTo>
                  <a:pt x="1965058" y="1058478"/>
                </a:lnTo>
              </a:path>
              <a:path w="1985010" h="1402715">
                <a:moveTo>
                  <a:pt x="1984913" y="886644"/>
                </a:moveTo>
                <a:lnTo>
                  <a:pt x="1965058" y="886644"/>
                </a:lnTo>
              </a:path>
              <a:path w="1985010" h="1402715">
                <a:moveTo>
                  <a:pt x="1984913" y="714816"/>
                </a:moveTo>
                <a:lnTo>
                  <a:pt x="1965058" y="714816"/>
                </a:lnTo>
              </a:path>
              <a:path w="1985010" h="1402715">
                <a:moveTo>
                  <a:pt x="1984913" y="542988"/>
                </a:moveTo>
                <a:lnTo>
                  <a:pt x="1965058" y="542988"/>
                </a:lnTo>
              </a:path>
              <a:path w="1985010" h="1402715">
                <a:moveTo>
                  <a:pt x="1984913" y="371154"/>
                </a:moveTo>
                <a:lnTo>
                  <a:pt x="1965058" y="371154"/>
                </a:lnTo>
              </a:path>
              <a:path w="1985010" h="1402715">
                <a:moveTo>
                  <a:pt x="1984913" y="199320"/>
                </a:moveTo>
                <a:lnTo>
                  <a:pt x="1965058" y="199320"/>
                </a:lnTo>
              </a:path>
              <a:path w="1985010" h="1402715">
                <a:moveTo>
                  <a:pt x="1984913" y="27492"/>
                </a:moveTo>
                <a:lnTo>
                  <a:pt x="1965058" y="27492"/>
                </a:lnTo>
              </a:path>
            </a:pathLst>
          </a:custGeom>
          <a:ln w="320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292031" y="8105576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292031" y="7933749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5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244317" y="7761914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10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244317" y="7590087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15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244317" y="7418253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20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244317" y="7246418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25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244317" y="7074591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30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44317" y="6902757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35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44317" y="6730929"/>
            <a:ext cx="1104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40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136555" y="7078546"/>
            <a:ext cx="109855" cy="960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40"/>
              </a:lnSpc>
            </a:pPr>
            <a:r>
              <a:rPr sz="650" b="1" dirty="0">
                <a:solidFill>
                  <a:srgbClr val="262626"/>
                </a:solidFill>
                <a:latin typeface="Nimbus Sans"/>
                <a:cs typeface="Nimbus Sans"/>
              </a:rPr>
              <a:t>%</a:t>
            </a:r>
            <a:r>
              <a:rPr sz="650" b="1" spc="40" dirty="0">
                <a:solidFill>
                  <a:srgbClr val="262626"/>
                </a:solidFill>
                <a:latin typeface="Nimbus Sans"/>
                <a:cs typeface="Nimbus Sans"/>
              </a:rPr>
              <a:t> </a:t>
            </a:r>
            <a:r>
              <a:rPr sz="650" b="1" dirty="0">
                <a:solidFill>
                  <a:srgbClr val="262626"/>
                </a:solidFill>
                <a:latin typeface="Nimbus Sans"/>
                <a:cs typeface="Nimbus Sans"/>
              </a:rPr>
              <a:t>of</a:t>
            </a:r>
            <a:r>
              <a:rPr sz="650" b="1" spc="45" dirty="0">
                <a:solidFill>
                  <a:srgbClr val="262626"/>
                </a:solidFill>
                <a:latin typeface="Nimbus Sans"/>
                <a:cs typeface="Nimbus Sans"/>
              </a:rPr>
              <a:t> </a:t>
            </a:r>
            <a:r>
              <a:rPr sz="650" b="1" dirty="0">
                <a:solidFill>
                  <a:srgbClr val="262626"/>
                </a:solidFill>
                <a:latin typeface="Nimbus Sans"/>
                <a:cs typeface="Nimbus Sans"/>
              </a:rPr>
              <a:t>variance</a:t>
            </a:r>
            <a:r>
              <a:rPr sz="650" b="1" spc="40" dirty="0">
                <a:solidFill>
                  <a:srgbClr val="262626"/>
                </a:solidFill>
                <a:latin typeface="Nimbus Sans"/>
                <a:cs typeface="Nimbus Sans"/>
              </a:rPr>
              <a:t> </a:t>
            </a:r>
            <a:r>
              <a:rPr sz="650" b="1" spc="-10" dirty="0">
                <a:solidFill>
                  <a:srgbClr val="262626"/>
                </a:solidFill>
                <a:latin typeface="Nimbus Sans"/>
                <a:cs typeface="Nimbus Sans"/>
              </a:rPr>
              <a:t>captured</a:t>
            </a:r>
            <a:endParaRPr sz="650">
              <a:latin typeface="Nimbus Sans"/>
              <a:cs typeface="Nimbus San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451244" y="6628720"/>
            <a:ext cx="158940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dirty="0">
                <a:latin typeface="Nimbus Sans"/>
                <a:cs typeface="Nimbus Sans"/>
              </a:rPr>
              <a:t>b)</a:t>
            </a:r>
            <a:r>
              <a:rPr sz="650" b="1" spc="1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Variance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Explained</a:t>
            </a:r>
            <a:r>
              <a:rPr sz="650" b="1" spc="1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by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S-EOF</a:t>
            </a:r>
            <a:r>
              <a:rPr sz="650" b="1" spc="20" dirty="0">
                <a:latin typeface="Nimbus Sans"/>
                <a:cs typeface="Nimbus Sans"/>
              </a:rPr>
              <a:t> </a:t>
            </a:r>
            <a:r>
              <a:rPr sz="650" b="1" spc="-10" dirty="0">
                <a:latin typeface="Nimbus Sans"/>
                <a:cs typeface="Nimbus Sans"/>
              </a:rPr>
              <a:t>Modes</a:t>
            </a:r>
            <a:endParaRPr sz="650">
              <a:latin typeface="Nimbus Sans"/>
              <a:cs typeface="Nimbus Sans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4389983" y="6791803"/>
            <a:ext cx="1917064" cy="3070860"/>
            <a:chOff x="4389983" y="6791803"/>
            <a:chExt cx="1917064" cy="3070860"/>
          </a:xfrm>
        </p:grpSpPr>
        <p:sp>
          <p:nvSpPr>
            <p:cNvPr id="125" name="object 125"/>
            <p:cNvSpPr/>
            <p:nvPr/>
          </p:nvSpPr>
          <p:spPr>
            <a:xfrm>
              <a:off x="4448823" y="7001242"/>
              <a:ext cx="1858010" cy="1174750"/>
            </a:xfrm>
            <a:custGeom>
              <a:avLst/>
              <a:gdLst/>
              <a:ahLst/>
              <a:cxnLst/>
              <a:rect l="l" t="t" r="r" b="b"/>
              <a:pathLst>
                <a:path w="1858010" h="1174750">
                  <a:moveTo>
                    <a:pt x="38176" y="19392"/>
                  </a:moveTo>
                  <a:lnTo>
                    <a:pt x="36677" y="11849"/>
                  </a:lnTo>
                  <a:lnTo>
                    <a:pt x="32588" y="5689"/>
                  </a:lnTo>
                  <a:lnTo>
                    <a:pt x="26517" y="1524"/>
                  </a:lnTo>
                  <a:lnTo>
                    <a:pt x="19088" y="0"/>
                  </a:lnTo>
                  <a:lnTo>
                    <a:pt x="11658" y="1524"/>
                  </a:lnTo>
                  <a:lnTo>
                    <a:pt x="5600" y="5689"/>
                  </a:lnTo>
                  <a:lnTo>
                    <a:pt x="1511" y="11849"/>
                  </a:lnTo>
                  <a:lnTo>
                    <a:pt x="0" y="19392"/>
                  </a:lnTo>
                  <a:lnTo>
                    <a:pt x="1511" y="26962"/>
                  </a:lnTo>
                  <a:lnTo>
                    <a:pt x="5600" y="33134"/>
                  </a:lnTo>
                  <a:lnTo>
                    <a:pt x="11658" y="37312"/>
                  </a:lnTo>
                  <a:lnTo>
                    <a:pt x="19088" y="38836"/>
                  </a:lnTo>
                  <a:lnTo>
                    <a:pt x="26517" y="37312"/>
                  </a:lnTo>
                  <a:lnTo>
                    <a:pt x="32588" y="33134"/>
                  </a:lnTo>
                  <a:lnTo>
                    <a:pt x="36677" y="26962"/>
                  </a:lnTo>
                  <a:lnTo>
                    <a:pt x="38176" y="19392"/>
                  </a:lnTo>
                  <a:close/>
                </a:path>
                <a:path w="1858010" h="1174750">
                  <a:moveTo>
                    <a:pt x="203581" y="549490"/>
                  </a:moveTo>
                  <a:lnTo>
                    <a:pt x="202082" y="541959"/>
                  </a:lnTo>
                  <a:lnTo>
                    <a:pt x="197993" y="535800"/>
                  </a:lnTo>
                  <a:lnTo>
                    <a:pt x="191922" y="531634"/>
                  </a:lnTo>
                  <a:lnTo>
                    <a:pt x="184492" y="530110"/>
                  </a:lnTo>
                  <a:lnTo>
                    <a:pt x="177076" y="531634"/>
                  </a:lnTo>
                  <a:lnTo>
                    <a:pt x="171005" y="535800"/>
                  </a:lnTo>
                  <a:lnTo>
                    <a:pt x="166916" y="541959"/>
                  </a:lnTo>
                  <a:lnTo>
                    <a:pt x="165417" y="549490"/>
                  </a:lnTo>
                  <a:lnTo>
                    <a:pt x="166916" y="557060"/>
                  </a:lnTo>
                  <a:lnTo>
                    <a:pt x="171005" y="563245"/>
                  </a:lnTo>
                  <a:lnTo>
                    <a:pt x="177076" y="567410"/>
                  </a:lnTo>
                  <a:lnTo>
                    <a:pt x="184492" y="568934"/>
                  </a:lnTo>
                  <a:lnTo>
                    <a:pt x="191922" y="567410"/>
                  </a:lnTo>
                  <a:lnTo>
                    <a:pt x="197993" y="563245"/>
                  </a:lnTo>
                  <a:lnTo>
                    <a:pt x="202082" y="557060"/>
                  </a:lnTo>
                  <a:lnTo>
                    <a:pt x="203581" y="549490"/>
                  </a:lnTo>
                  <a:close/>
                </a:path>
                <a:path w="1858010" h="1174750">
                  <a:moveTo>
                    <a:pt x="368998" y="625017"/>
                  </a:moveTo>
                  <a:lnTo>
                    <a:pt x="367499" y="617461"/>
                  </a:lnTo>
                  <a:lnTo>
                    <a:pt x="363397" y="611301"/>
                  </a:lnTo>
                  <a:lnTo>
                    <a:pt x="357339" y="607148"/>
                  </a:lnTo>
                  <a:lnTo>
                    <a:pt x="349910" y="605624"/>
                  </a:lnTo>
                  <a:lnTo>
                    <a:pt x="342480" y="607148"/>
                  </a:lnTo>
                  <a:lnTo>
                    <a:pt x="336410" y="611301"/>
                  </a:lnTo>
                  <a:lnTo>
                    <a:pt x="332320" y="617461"/>
                  </a:lnTo>
                  <a:lnTo>
                    <a:pt x="330822" y="625017"/>
                  </a:lnTo>
                  <a:lnTo>
                    <a:pt x="332320" y="632548"/>
                  </a:lnTo>
                  <a:lnTo>
                    <a:pt x="336410" y="638721"/>
                  </a:lnTo>
                  <a:lnTo>
                    <a:pt x="342480" y="642874"/>
                  </a:lnTo>
                  <a:lnTo>
                    <a:pt x="349910" y="644410"/>
                  </a:lnTo>
                  <a:lnTo>
                    <a:pt x="357339" y="642874"/>
                  </a:lnTo>
                  <a:lnTo>
                    <a:pt x="363397" y="638721"/>
                  </a:lnTo>
                  <a:lnTo>
                    <a:pt x="367499" y="632548"/>
                  </a:lnTo>
                  <a:lnTo>
                    <a:pt x="368998" y="625017"/>
                  </a:lnTo>
                  <a:close/>
                </a:path>
                <a:path w="1858010" h="1174750">
                  <a:moveTo>
                    <a:pt x="534403" y="747077"/>
                  </a:moveTo>
                  <a:lnTo>
                    <a:pt x="532904" y="739533"/>
                  </a:lnTo>
                  <a:lnTo>
                    <a:pt x="528815" y="733374"/>
                  </a:lnTo>
                  <a:lnTo>
                    <a:pt x="522744" y="729208"/>
                  </a:lnTo>
                  <a:lnTo>
                    <a:pt x="515315" y="727684"/>
                  </a:lnTo>
                  <a:lnTo>
                    <a:pt x="507898" y="729208"/>
                  </a:lnTo>
                  <a:lnTo>
                    <a:pt x="501827" y="733374"/>
                  </a:lnTo>
                  <a:lnTo>
                    <a:pt x="497725" y="739533"/>
                  </a:lnTo>
                  <a:lnTo>
                    <a:pt x="496227" y="747077"/>
                  </a:lnTo>
                  <a:lnTo>
                    <a:pt x="497725" y="754646"/>
                  </a:lnTo>
                  <a:lnTo>
                    <a:pt x="501827" y="760818"/>
                  </a:lnTo>
                  <a:lnTo>
                    <a:pt x="507898" y="764997"/>
                  </a:lnTo>
                  <a:lnTo>
                    <a:pt x="515315" y="766521"/>
                  </a:lnTo>
                  <a:lnTo>
                    <a:pt x="522744" y="764997"/>
                  </a:lnTo>
                  <a:lnTo>
                    <a:pt x="528815" y="760818"/>
                  </a:lnTo>
                  <a:lnTo>
                    <a:pt x="532904" y="754646"/>
                  </a:lnTo>
                  <a:lnTo>
                    <a:pt x="534403" y="747077"/>
                  </a:lnTo>
                  <a:close/>
                </a:path>
                <a:path w="1858010" h="1174750">
                  <a:moveTo>
                    <a:pt x="699808" y="918705"/>
                  </a:moveTo>
                  <a:lnTo>
                    <a:pt x="698309" y="911148"/>
                  </a:lnTo>
                  <a:lnTo>
                    <a:pt x="694220" y="904989"/>
                  </a:lnTo>
                  <a:lnTo>
                    <a:pt x="688149" y="900836"/>
                  </a:lnTo>
                  <a:lnTo>
                    <a:pt x="680732" y="899312"/>
                  </a:lnTo>
                  <a:lnTo>
                    <a:pt x="673303" y="900836"/>
                  </a:lnTo>
                  <a:lnTo>
                    <a:pt x="667232" y="904989"/>
                  </a:lnTo>
                  <a:lnTo>
                    <a:pt x="663143" y="911148"/>
                  </a:lnTo>
                  <a:lnTo>
                    <a:pt x="661644" y="918705"/>
                  </a:lnTo>
                  <a:lnTo>
                    <a:pt x="663143" y="926274"/>
                  </a:lnTo>
                  <a:lnTo>
                    <a:pt x="667232" y="932459"/>
                  </a:lnTo>
                  <a:lnTo>
                    <a:pt x="673303" y="936625"/>
                  </a:lnTo>
                  <a:lnTo>
                    <a:pt x="680732" y="938149"/>
                  </a:lnTo>
                  <a:lnTo>
                    <a:pt x="688149" y="936625"/>
                  </a:lnTo>
                  <a:lnTo>
                    <a:pt x="694220" y="932459"/>
                  </a:lnTo>
                  <a:lnTo>
                    <a:pt x="698309" y="926274"/>
                  </a:lnTo>
                  <a:lnTo>
                    <a:pt x="699808" y="918705"/>
                  </a:lnTo>
                  <a:close/>
                </a:path>
                <a:path w="1858010" h="1174750">
                  <a:moveTo>
                    <a:pt x="865225" y="968997"/>
                  </a:moveTo>
                  <a:lnTo>
                    <a:pt x="863727" y="961466"/>
                  </a:lnTo>
                  <a:lnTo>
                    <a:pt x="859624" y="955294"/>
                  </a:lnTo>
                  <a:lnTo>
                    <a:pt x="853567" y="951128"/>
                  </a:lnTo>
                  <a:lnTo>
                    <a:pt x="846137" y="949604"/>
                  </a:lnTo>
                  <a:lnTo>
                    <a:pt x="838708" y="951128"/>
                  </a:lnTo>
                  <a:lnTo>
                    <a:pt x="832650" y="955294"/>
                  </a:lnTo>
                  <a:lnTo>
                    <a:pt x="828548" y="961466"/>
                  </a:lnTo>
                  <a:lnTo>
                    <a:pt x="827049" y="968997"/>
                  </a:lnTo>
                  <a:lnTo>
                    <a:pt x="828548" y="976566"/>
                  </a:lnTo>
                  <a:lnTo>
                    <a:pt x="832650" y="982751"/>
                  </a:lnTo>
                  <a:lnTo>
                    <a:pt x="838708" y="986917"/>
                  </a:lnTo>
                  <a:lnTo>
                    <a:pt x="846137" y="988441"/>
                  </a:lnTo>
                  <a:lnTo>
                    <a:pt x="853567" y="986917"/>
                  </a:lnTo>
                  <a:lnTo>
                    <a:pt x="859624" y="982751"/>
                  </a:lnTo>
                  <a:lnTo>
                    <a:pt x="863727" y="976566"/>
                  </a:lnTo>
                  <a:lnTo>
                    <a:pt x="865225" y="968997"/>
                  </a:lnTo>
                  <a:close/>
                </a:path>
                <a:path w="1858010" h="1174750">
                  <a:moveTo>
                    <a:pt x="1030630" y="1045298"/>
                  </a:moveTo>
                  <a:lnTo>
                    <a:pt x="1029131" y="1037729"/>
                  </a:lnTo>
                  <a:lnTo>
                    <a:pt x="1025042" y="1031544"/>
                  </a:lnTo>
                  <a:lnTo>
                    <a:pt x="1018971" y="1027379"/>
                  </a:lnTo>
                  <a:lnTo>
                    <a:pt x="1011542" y="1025842"/>
                  </a:lnTo>
                  <a:lnTo>
                    <a:pt x="1004125" y="1027379"/>
                  </a:lnTo>
                  <a:lnTo>
                    <a:pt x="998054" y="1031544"/>
                  </a:lnTo>
                  <a:lnTo>
                    <a:pt x="993965" y="1037729"/>
                  </a:lnTo>
                  <a:lnTo>
                    <a:pt x="992466" y="1045298"/>
                  </a:lnTo>
                  <a:lnTo>
                    <a:pt x="993965" y="1052830"/>
                  </a:lnTo>
                  <a:lnTo>
                    <a:pt x="998054" y="1058989"/>
                  </a:lnTo>
                  <a:lnTo>
                    <a:pt x="1004125" y="1063155"/>
                  </a:lnTo>
                  <a:lnTo>
                    <a:pt x="1011542" y="1064679"/>
                  </a:lnTo>
                  <a:lnTo>
                    <a:pt x="1018971" y="1063155"/>
                  </a:lnTo>
                  <a:lnTo>
                    <a:pt x="1025042" y="1058989"/>
                  </a:lnTo>
                  <a:lnTo>
                    <a:pt x="1029131" y="1052830"/>
                  </a:lnTo>
                  <a:lnTo>
                    <a:pt x="1030630" y="1045298"/>
                  </a:lnTo>
                  <a:close/>
                </a:path>
                <a:path w="1858010" h="1174750">
                  <a:moveTo>
                    <a:pt x="1196047" y="1120343"/>
                  </a:moveTo>
                  <a:lnTo>
                    <a:pt x="1194549" y="1112786"/>
                  </a:lnTo>
                  <a:lnTo>
                    <a:pt x="1190447" y="1106627"/>
                  </a:lnTo>
                  <a:lnTo>
                    <a:pt x="1184376" y="1102474"/>
                  </a:lnTo>
                  <a:lnTo>
                    <a:pt x="1176959" y="1100950"/>
                  </a:lnTo>
                  <a:lnTo>
                    <a:pt x="1169530" y="1102474"/>
                  </a:lnTo>
                  <a:lnTo>
                    <a:pt x="1163459" y="1106627"/>
                  </a:lnTo>
                  <a:lnTo>
                    <a:pt x="1159370" y="1112786"/>
                  </a:lnTo>
                  <a:lnTo>
                    <a:pt x="1157871" y="1120343"/>
                  </a:lnTo>
                  <a:lnTo>
                    <a:pt x="1159370" y="1127899"/>
                  </a:lnTo>
                  <a:lnTo>
                    <a:pt x="1163459" y="1134059"/>
                  </a:lnTo>
                  <a:lnTo>
                    <a:pt x="1169530" y="1138212"/>
                  </a:lnTo>
                  <a:lnTo>
                    <a:pt x="1176959" y="1139736"/>
                  </a:lnTo>
                  <a:lnTo>
                    <a:pt x="1184376" y="1138212"/>
                  </a:lnTo>
                  <a:lnTo>
                    <a:pt x="1190447" y="1134059"/>
                  </a:lnTo>
                  <a:lnTo>
                    <a:pt x="1194549" y="1127899"/>
                  </a:lnTo>
                  <a:lnTo>
                    <a:pt x="1196047" y="1120343"/>
                  </a:lnTo>
                  <a:close/>
                </a:path>
                <a:path w="1858010" h="1174750">
                  <a:moveTo>
                    <a:pt x="1361452" y="1138174"/>
                  </a:moveTo>
                  <a:lnTo>
                    <a:pt x="1359954" y="1130617"/>
                  </a:lnTo>
                  <a:lnTo>
                    <a:pt x="1355864" y="1124458"/>
                  </a:lnTo>
                  <a:lnTo>
                    <a:pt x="1349794" y="1120305"/>
                  </a:lnTo>
                  <a:lnTo>
                    <a:pt x="1342364" y="1118793"/>
                  </a:lnTo>
                  <a:lnTo>
                    <a:pt x="1334935" y="1120305"/>
                  </a:lnTo>
                  <a:lnTo>
                    <a:pt x="1328877" y="1124458"/>
                  </a:lnTo>
                  <a:lnTo>
                    <a:pt x="1324775" y="1130617"/>
                  </a:lnTo>
                  <a:lnTo>
                    <a:pt x="1323276" y="1138174"/>
                  </a:lnTo>
                  <a:lnTo>
                    <a:pt x="1324775" y="1145743"/>
                  </a:lnTo>
                  <a:lnTo>
                    <a:pt x="1328877" y="1151902"/>
                  </a:lnTo>
                  <a:lnTo>
                    <a:pt x="1334935" y="1156042"/>
                  </a:lnTo>
                  <a:lnTo>
                    <a:pt x="1342364" y="1157566"/>
                  </a:lnTo>
                  <a:lnTo>
                    <a:pt x="1349794" y="1156042"/>
                  </a:lnTo>
                  <a:lnTo>
                    <a:pt x="1355864" y="1151902"/>
                  </a:lnTo>
                  <a:lnTo>
                    <a:pt x="1359954" y="1145743"/>
                  </a:lnTo>
                  <a:lnTo>
                    <a:pt x="1361452" y="1138174"/>
                  </a:lnTo>
                  <a:close/>
                </a:path>
                <a:path w="1858010" h="1174750">
                  <a:moveTo>
                    <a:pt x="1526857" y="1141996"/>
                  </a:moveTo>
                  <a:lnTo>
                    <a:pt x="1525358" y="1134427"/>
                  </a:lnTo>
                  <a:lnTo>
                    <a:pt x="1521282" y="1128242"/>
                  </a:lnTo>
                  <a:lnTo>
                    <a:pt x="1515211" y="1124077"/>
                  </a:lnTo>
                  <a:lnTo>
                    <a:pt x="1507782" y="1122553"/>
                  </a:lnTo>
                  <a:lnTo>
                    <a:pt x="1500352" y="1124077"/>
                  </a:lnTo>
                  <a:lnTo>
                    <a:pt x="1494282" y="1128242"/>
                  </a:lnTo>
                  <a:lnTo>
                    <a:pt x="1490192" y="1134427"/>
                  </a:lnTo>
                  <a:lnTo>
                    <a:pt x="1488694" y="1141996"/>
                  </a:lnTo>
                  <a:lnTo>
                    <a:pt x="1490192" y="1149553"/>
                  </a:lnTo>
                  <a:lnTo>
                    <a:pt x="1494282" y="1155712"/>
                  </a:lnTo>
                  <a:lnTo>
                    <a:pt x="1500352" y="1159865"/>
                  </a:lnTo>
                  <a:lnTo>
                    <a:pt x="1507782" y="1161389"/>
                  </a:lnTo>
                  <a:lnTo>
                    <a:pt x="1515211" y="1159865"/>
                  </a:lnTo>
                  <a:lnTo>
                    <a:pt x="1521282" y="1155712"/>
                  </a:lnTo>
                  <a:lnTo>
                    <a:pt x="1525358" y="1149553"/>
                  </a:lnTo>
                  <a:lnTo>
                    <a:pt x="1526857" y="1141996"/>
                  </a:lnTo>
                  <a:close/>
                </a:path>
                <a:path w="1858010" h="1174750">
                  <a:moveTo>
                    <a:pt x="1692287" y="1149629"/>
                  </a:moveTo>
                  <a:lnTo>
                    <a:pt x="1690776" y="1142072"/>
                  </a:lnTo>
                  <a:lnTo>
                    <a:pt x="1686674" y="1135913"/>
                  </a:lnTo>
                  <a:lnTo>
                    <a:pt x="1680603" y="1131760"/>
                  </a:lnTo>
                  <a:lnTo>
                    <a:pt x="1673199" y="1130249"/>
                  </a:lnTo>
                  <a:lnTo>
                    <a:pt x="1665757" y="1131760"/>
                  </a:lnTo>
                  <a:lnTo>
                    <a:pt x="1659686" y="1135913"/>
                  </a:lnTo>
                  <a:lnTo>
                    <a:pt x="1655610" y="1142072"/>
                  </a:lnTo>
                  <a:lnTo>
                    <a:pt x="1654111" y="1149629"/>
                  </a:lnTo>
                  <a:lnTo>
                    <a:pt x="1655610" y="1157173"/>
                  </a:lnTo>
                  <a:lnTo>
                    <a:pt x="1659686" y="1163332"/>
                  </a:lnTo>
                  <a:lnTo>
                    <a:pt x="1665757" y="1167498"/>
                  </a:lnTo>
                  <a:lnTo>
                    <a:pt x="1673199" y="1169022"/>
                  </a:lnTo>
                  <a:lnTo>
                    <a:pt x="1680603" y="1167498"/>
                  </a:lnTo>
                  <a:lnTo>
                    <a:pt x="1686674" y="1163332"/>
                  </a:lnTo>
                  <a:lnTo>
                    <a:pt x="1690776" y="1157173"/>
                  </a:lnTo>
                  <a:lnTo>
                    <a:pt x="1692287" y="1149629"/>
                  </a:lnTo>
                  <a:close/>
                </a:path>
                <a:path w="1858010" h="1174750">
                  <a:moveTo>
                    <a:pt x="1857717" y="1154887"/>
                  </a:moveTo>
                  <a:lnTo>
                    <a:pt x="1856206" y="1147318"/>
                  </a:lnTo>
                  <a:lnTo>
                    <a:pt x="1852104" y="1141158"/>
                  </a:lnTo>
                  <a:lnTo>
                    <a:pt x="1846033" y="1137018"/>
                  </a:lnTo>
                  <a:lnTo>
                    <a:pt x="1838629" y="1135494"/>
                  </a:lnTo>
                  <a:lnTo>
                    <a:pt x="1831187" y="1137018"/>
                  </a:lnTo>
                  <a:lnTo>
                    <a:pt x="1825117" y="1141158"/>
                  </a:lnTo>
                  <a:lnTo>
                    <a:pt x="1821027" y="1147318"/>
                  </a:lnTo>
                  <a:lnTo>
                    <a:pt x="1819529" y="1154887"/>
                  </a:lnTo>
                  <a:lnTo>
                    <a:pt x="1821027" y="1162456"/>
                  </a:lnTo>
                  <a:lnTo>
                    <a:pt x="1825117" y="1168628"/>
                  </a:lnTo>
                  <a:lnTo>
                    <a:pt x="1831187" y="1172806"/>
                  </a:lnTo>
                  <a:lnTo>
                    <a:pt x="1838629" y="1174330"/>
                  </a:lnTo>
                  <a:lnTo>
                    <a:pt x="1846033" y="1172806"/>
                  </a:lnTo>
                  <a:lnTo>
                    <a:pt x="1852104" y="1168628"/>
                  </a:lnTo>
                  <a:lnTo>
                    <a:pt x="1856206" y="1162456"/>
                  </a:lnTo>
                  <a:lnTo>
                    <a:pt x="1857717" y="11548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7726" y="6791803"/>
              <a:ext cx="832327" cy="69169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9983" y="8557360"/>
              <a:ext cx="1712946" cy="1305102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799127" y="8864227"/>
              <a:ext cx="1180465" cy="909319"/>
            </a:xfrm>
            <a:custGeom>
              <a:avLst/>
              <a:gdLst/>
              <a:ahLst/>
              <a:cxnLst/>
              <a:rect l="l" t="t" r="r" b="b"/>
              <a:pathLst>
                <a:path w="1180464" h="909320">
                  <a:moveTo>
                    <a:pt x="19085" y="870069"/>
                  </a:moveTo>
                  <a:lnTo>
                    <a:pt x="19085" y="908883"/>
                  </a:lnTo>
                </a:path>
                <a:path w="1180464" h="909320">
                  <a:moveTo>
                    <a:pt x="0" y="889476"/>
                  </a:moveTo>
                  <a:lnTo>
                    <a:pt x="38171" y="889476"/>
                  </a:lnTo>
                </a:path>
                <a:path w="1180464" h="909320">
                  <a:moveTo>
                    <a:pt x="5592" y="875750"/>
                  </a:moveTo>
                  <a:lnTo>
                    <a:pt x="32585" y="903198"/>
                  </a:lnTo>
                </a:path>
                <a:path w="1180464" h="909320">
                  <a:moveTo>
                    <a:pt x="5592" y="903198"/>
                  </a:moveTo>
                  <a:lnTo>
                    <a:pt x="32585" y="875750"/>
                  </a:lnTo>
                </a:path>
                <a:path w="1180464" h="909320">
                  <a:moveTo>
                    <a:pt x="1161047" y="870069"/>
                  </a:moveTo>
                  <a:lnTo>
                    <a:pt x="1161047" y="908883"/>
                  </a:lnTo>
                </a:path>
                <a:path w="1180464" h="909320">
                  <a:moveTo>
                    <a:pt x="1141961" y="889476"/>
                  </a:moveTo>
                  <a:lnTo>
                    <a:pt x="1180133" y="889476"/>
                  </a:lnTo>
                </a:path>
                <a:path w="1180464" h="909320">
                  <a:moveTo>
                    <a:pt x="1147553" y="875750"/>
                  </a:moveTo>
                  <a:lnTo>
                    <a:pt x="1174547" y="903198"/>
                  </a:lnTo>
                </a:path>
                <a:path w="1180464" h="909320">
                  <a:moveTo>
                    <a:pt x="1147553" y="903198"/>
                  </a:moveTo>
                  <a:lnTo>
                    <a:pt x="1174547" y="875750"/>
                  </a:lnTo>
                </a:path>
                <a:path w="1180464" h="909320">
                  <a:moveTo>
                    <a:pt x="875563" y="435035"/>
                  </a:moveTo>
                  <a:lnTo>
                    <a:pt x="875563" y="473848"/>
                  </a:lnTo>
                </a:path>
                <a:path w="1180464" h="909320">
                  <a:moveTo>
                    <a:pt x="856477" y="454442"/>
                  </a:moveTo>
                  <a:lnTo>
                    <a:pt x="894649" y="454442"/>
                  </a:lnTo>
                </a:path>
                <a:path w="1180464" h="909320">
                  <a:moveTo>
                    <a:pt x="862063" y="440715"/>
                  </a:moveTo>
                  <a:lnTo>
                    <a:pt x="889056" y="468162"/>
                  </a:lnTo>
                </a:path>
                <a:path w="1180464" h="909320">
                  <a:moveTo>
                    <a:pt x="862063" y="468162"/>
                  </a:moveTo>
                  <a:lnTo>
                    <a:pt x="889056" y="440715"/>
                  </a:lnTo>
                </a:path>
                <a:path w="1180464" h="909320">
                  <a:moveTo>
                    <a:pt x="875563" y="217511"/>
                  </a:moveTo>
                  <a:lnTo>
                    <a:pt x="875563" y="256324"/>
                  </a:lnTo>
                </a:path>
                <a:path w="1180464" h="909320">
                  <a:moveTo>
                    <a:pt x="856477" y="236917"/>
                  </a:moveTo>
                  <a:lnTo>
                    <a:pt x="894649" y="236917"/>
                  </a:lnTo>
                </a:path>
                <a:path w="1180464" h="909320">
                  <a:moveTo>
                    <a:pt x="862063" y="223197"/>
                  </a:moveTo>
                  <a:lnTo>
                    <a:pt x="889056" y="250645"/>
                  </a:lnTo>
                </a:path>
                <a:path w="1180464" h="909320">
                  <a:moveTo>
                    <a:pt x="862063" y="250645"/>
                  </a:moveTo>
                  <a:lnTo>
                    <a:pt x="889056" y="223197"/>
                  </a:lnTo>
                </a:path>
                <a:path w="1180464" h="909320">
                  <a:moveTo>
                    <a:pt x="1161047" y="0"/>
                  </a:moveTo>
                  <a:lnTo>
                    <a:pt x="1161047" y="38813"/>
                  </a:lnTo>
                </a:path>
                <a:path w="1180464" h="909320">
                  <a:moveTo>
                    <a:pt x="1141961" y="19406"/>
                  </a:moveTo>
                  <a:lnTo>
                    <a:pt x="1180133" y="19406"/>
                  </a:lnTo>
                </a:path>
                <a:path w="1180464" h="909320">
                  <a:moveTo>
                    <a:pt x="1147553" y="5679"/>
                  </a:moveTo>
                  <a:lnTo>
                    <a:pt x="1174547" y="33127"/>
                  </a:lnTo>
                </a:path>
                <a:path w="1180464" h="909320">
                  <a:moveTo>
                    <a:pt x="1147553" y="33127"/>
                  </a:moveTo>
                  <a:lnTo>
                    <a:pt x="1174547" y="5679"/>
                  </a:lnTo>
                </a:path>
              </a:pathLst>
            </a:custGeom>
            <a:ln w="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849928" y="8605818"/>
            <a:ext cx="1739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-20" dirty="0">
                <a:latin typeface="Nimbus Sans"/>
                <a:cs typeface="Nimbus Sans"/>
              </a:rPr>
              <a:t>0.34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389981" y="8557355"/>
            <a:ext cx="1713230" cy="1305560"/>
          </a:xfrm>
          <a:custGeom>
            <a:avLst/>
            <a:gdLst/>
            <a:ahLst/>
            <a:cxnLst/>
            <a:rect l="l" t="t" r="r" b="b"/>
            <a:pathLst>
              <a:path w="1713229" h="1305559">
                <a:moveTo>
                  <a:pt x="0" y="1305105"/>
                </a:moveTo>
                <a:lnTo>
                  <a:pt x="1712942" y="1305105"/>
                </a:lnTo>
              </a:path>
              <a:path w="1713229" h="1305559">
                <a:moveTo>
                  <a:pt x="0" y="0"/>
                </a:moveTo>
                <a:lnTo>
                  <a:pt x="1712942" y="0"/>
                </a:lnTo>
              </a:path>
              <a:path w="1713229" h="1305559">
                <a:moveTo>
                  <a:pt x="142748" y="1305105"/>
                </a:moveTo>
                <a:lnTo>
                  <a:pt x="142748" y="1287698"/>
                </a:lnTo>
              </a:path>
              <a:path w="1713229" h="1305559">
                <a:moveTo>
                  <a:pt x="428232" y="1305105"/>
                </a:moveTo>
                <a:lnTo>
                  <a:pt x="428232" y="1287698"/>
                </a:lnTo>
              </a:path>
              <a:path w="1713229" h="1305559">
                <a:moveTo>
                  <a:pt x="713729" y="1305105"/>
                </a:moveTo>
                <a:lnTo>
                  <a:pt x="713729" y="1287698"/>
                </a:lnTo>
              </a:path>
              <a:path w="1713229" h="1305559">
                <a:moveTo>
                  <a:pt x="999213" y="1305105"/>
                </a:moveTo>
                <a:lnTo>
                  <a:pt x="999213" y="1287698"/>
                </a:lnTo>
              </a:path>
              <a:path w="1713229" h="1305559">
                <a:moveTo>
                  <a:pt x="1284710" y="1305105"/>
                </a:moveTo>
                <a:lnTo>
                  <a:pt x="1284710" y="1287698"/>
                </a:lnTo>
              </a:path>
              <a:path w="1713229" h="1305559">
                <a:moveTo>
                  <a:pt x="1570194" y="1305105"/>
                </a:moveTo>
                <a:lnTo>
                  <a:pt x="1570194" y="1287698"/>
                </a:lnTo>
              </a:path>
              <a:path w="1713229" h="1305559">
                <a:moveTo>
                  <a:pt x="142748" y="0"/>
                </a:moveTo>
                <a:lnTo>
                  <a:pt x="142748" y="17407"/>
                </a:lnTo>
              </a:path>
              <a:path w="1713229" h="1305559">
                <a:moveTo>
                  <a:pt x="428232" y="0"/>
                </a:moveTo>
                <a:lnTo>
                  <a:pt x="428232" y="17407"/>
                </a:lnTo>
              </a:path>
              <a:path w="1713229" h="1305559">
                <a:moveTo>
                  <a:pt x="713729" y="0"/>
                </a:moveTo>
                <a:lnTo>
                  <a:pt x="713729" y="17407"/>
                </a:lnTo>
              </a:path>
              <a:path w="1713229" h="1305559">
                <a:moveTo>
                  <a:pt x="999213" y="0"/>
                </a:moveTo>
                <a:lnTo>
                  <a:pt x="999213" y="17407"/>
                </a:lnTo>
              </a:path>
              <a:path w="1713229" h="1305559">
                <a:moveTo>
                  <a:pt x="1284710" y="0"/>
                </a:moveTo>
                <a:lnTo>
                  <a:pt x="1284710" y="17407"/>
                </a:lnTo>
              </a:path>
              <a:path w="1713229" h="1305559">
                <a:moveTo>
                  <a:pt x="1570194" y="0"/>
                </a:moveTo>
                <a:lnTo>
                  <a:pt x="1570194" y="17407"/>
                </a:lnTo>
              </a:path>
            </a:pathLst>
          </a:custGeom>
          <a:ln w="320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4438915" y="9873372"/>
            <a:ext cx="158623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19405" algn="l"/>
                <a:tab pos="616585" algn="l"/>
                <a:tab pos="873760" algn="l"/>
                <a:tab pos="1161415" algn="l"/>
                <a:tab pos="1454150" algn="l"/>
              </a:tabLst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May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Jun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Jul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Aug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Sep</a:t>
            </a:r>
            <a:r>
              <a:rPr sz="600" dirty="0">
                <a:solidFill>
                  <a:srgbClr val="262626"/>
                </a:solidFill>
                <a:latin typeface="Nimbus Sans"/>
                <a:cs typeface="Nimbus Sans"/>
              </a:rPr>
              <a:t>	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Oct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389981" y="8557355"/>
            <a:ext cx="1713230" cy="1305560"/>
          </a:xfrm>
          <a:custGeom>
            <a:avLst/>
            <a:gdLst/>
            <a:ahLst/>
            <a:cxnLst/>
            <a:rect l="l" t="t" r="r" b="b"/>
            <a:pathLst>
              <a:path w="1713229" h="1305559">
                <a:moveTo>
                  <a:pt x="0" y="1305105"/>
                </a:moveTo>
                <a:lnTo>
                  <a:pt x="0" y="0"/>
                </a:lnTo>
              </a:path>
              <a:path w="1713229" h="1305559">
                <a:moveTo>
                  <a:pt x="1712942" y="1305105"/>
                </a:moveTo>
                <a:lnTo>
                  <a:pt x="1712942" y="0"/>
                </a:lnTo>
              </a:path>
              <a:path w="1713229" h="1305559">
                <a:moveTo>
                  <a:pt x="0" y="1196349"/>
                </a:moveTo>
                <a:lnTo>
                  <a:pt x="17119" y="1196349"/>
                </a:lnTo>
              </a:path>
              <a:path w="1713229" h="1305559">
                <a:moveTo>
                  <a:pt x="0" y="978826"/>
                </a:moveTo>
                <a:lnTo>
                  <a:pt x="17119" y="978826"/>
                </a:lnTo>
              </a:path>
              <a:path w="1713229" h="1305559">
                <a:moveTo>
                  <a:pt x="0" y="761315"/>
                </a:moveTo>
                <a:lnTo>
                  <a:pt x="17119" y="761315"/>
                </a:lnTo>
              </a:path>
              <a:path w="1713229" h="1305559">
                <a:moveTo>
                  <a:pt x="0" y="543790"/>
                </a:moveTo>
                <a:lnTo>
                  <a:pt x="17119" y="543790"/>
                </a:lnTo>
              </a:path>
              <a:path w="1713229" h="1305559">
                <a:moveTo>
                  <a:pt x="0" y="326279"/>
                </a:moveTo>
                <a:lnTo>
                  <a:pt x="17119" y="326279"/>
                </a:lnTo>
              </a:path>
              <a:path w="1713229" h="1305559">
                <a:moveTo>
                  <a:pt x="0" y="108755"/>
                </a:moveTo>
                <a:lnTo>
                  <a:pt x="17119" y="108755"/>
                </a:lnTo>
              </a:path>
              <a:path w="1713229" h="1305559">
                <a:moveTo>
                  <a:pt x="1712942" y="1196349"/>
                </a:moveTo>
                <a:lnTo>
                  <a:pt x="1695822" y="1196349"/>
                </a:lnTo>
              </a:path>
              <a:path w="1713229" h="1305559">
                <a:moveTo>
                  <a:pt x="1712942" y="978826"/>
                </a:moveTo>
                <a:lnTo>
                  <a:pt x="1695822" y="978826"/>
                </a:lnTo>
              </a:path>
              <a:path w="1713229" h="1305559">
                <a:moveTo>
                  <a:pt x="1712942" y="761315"/>
                </a:moveTo>
                <a:lnTo>
                  <a:pt x="1695822" y="761315"/>
                </a:lnTo>
              </a:path>
              <a:path w="1713229" h="1305559">
                <a:moveTo>
                  <a:pt x="1712942" y="543790"/>
                </a:moveTo>
                <a:lnTo>
                  <a:pt x="1695822" y="543790"/>
                </a:lnTo>
              </a:path>
              <a:path w="1713229" h="1305559">
                <a:moveTo>
                  <a:pt x="1712942" y="326279"/>
                </a:moveTo>
                <a:lnTo>
                  <a:pt x="1695822" y="326279"/>
                </a:lnTo>
              </a:path>
              <a:path w="1713229" h="1305559">
                <a:moveTo>
                  <a:pt x="1712942" y="108755"/>
                </a:moveTo>
                <a:lnTo>
                  <a:pt x="1695822" y="108755"/>
                </a:lnTo>
              </a:path>
            </a:pathLst>
          </a:custGeom>
          <a:ln w="320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4187060" y="9690059"/>
            <a:ext cx="1701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May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230003" y="9472541"/>
            <a:ext cx="1485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Jun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253860" y="9255027"/>
            <a:ext cx="123189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Jul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196603" y="9037503"/>
            <a:ext cx="1612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Aug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201374" y="8819985"/>
            <a:ext cx="16129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Sep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215688" y="8418995"/>
            <a:ext cx="1539240" cy="3054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120"/>
              </a:spcBef>
            </a:pPr>
            <a:r>
              <a:rPr sz="650" b="1" dirty="0">
                <a:latin typeface="Nimbus Sans"/>
                <a:cs typeface="Nimbus Sans"/>
              </a:rPr>
              <a:t>d)</a:t>
            </a:r>
            <a:r>
              <a:rPr sz="650" b="1" spc="10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Cross</a:t>
            </a:r>
            <a:r>
              <a:rPr sz="650" b="1" spc="1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Corr</a:t>
            </a:r>
            <a:r>
              <a:rPr sz="650" b="1" spc="1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of</a:t>
            </a:r>
            <a:r>
              <a:rPr sz="650" b="1" spc="15" dirty="0">
                <a:latin typeface="Nimbus Sans"/>
                <a:cs typeface="Nimbus Sans"/>
              </a:rPr>
              <a:t> </a:t>
            </a:r>
            <a:r>
              <a:rPr sz="650" b="1" dirty="0">
                <a:latin typeface="Nimbus Sans"/>
                <a:cs typeface="Nimbus Sans"/>
              </a:rPr>
              <a:t>Monthly</a:t>
            </a:r>
            <a:r>
              <a:rPr sz="650" b="1" spc="10" dirty="0">
                <a:latin typeface="Nimbus Sans"/>
                <a:cs typeface="Nimbus Sans"/>
              </a:rPr>
              <a:t> </a:t>
            </a:r>
            <a:r>
              <a:rPr sz="650" b="1" spc="-20" dirty="0">
                <a:latin typeface="Nimbus Sans"/>
                <a:cs typeface="Nimbus Sans"/>
              </a:rPr>
              <a:t>Prec</a:t>
            </a:r>
            <a:endParaRPr sz="650">
              <a:latin typeface="Nimbus Sans"/>
              <a:cs typeface="Nimbus San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070610" algn="l"/>
                <a:tab pos="1370330" algn="l"/>
              </a:tabLst>
            </a:pPr>
            <a:r>
              <a:rPr sz="900" baseline="4629" dirty="0">
                <a:solidFill>
                  <a:srgbClr val="262626"/>
                </a:solidFill>
                <a:latin typeface="Nimbus Sans"/>
                <a:cs typeface="Nimbus Sans"/>
              </a:rPr>
              <a:t>Oct</a:t>
            </a:r>
            <a:r>
              <a:rPr sz="900" spc="337" baseline="4629" dirty="0">
                <a:solidFill>
                  <a:srgbClr val="262626"/>
                </a:solidFill>
                <a:latin typeface="Nimbus Sans"/>
                <a:cs typeface="Nimbus Sans"/>
              </a:rPr>
              <a:t>  </a:t>
            </a:r>
            <a:r>
              <a:rPr sz="600" b="1" dirty="0">
                <a:latin typeface="Nimbus Sans"/>
                <a:cs typeface="Nimbus Sans"/>
              </a:rPr>
              <a:t>0.05</a:t>
            </a:r>
            <a:r>
              <a:rPr sz="600" b="1" spc="305" dirty="0">
                <a:latin typeface="Nimbus Sans"/>
                <a:cs typeface="Nimbus Sans"/>
              </a:rPr>
              <a:t>  </a:t>
            </a:r>
            <a:r>
              <a:rPr sz="900" b="1" baseline="4629" dirty="0">
                <a:latin typeface="Nimbus Sans"/>
                <a:cs typeface="Nimbus Sans"/>
              </a:rPr>
              <a:t>0.04</a:t>
            </a:r>
            <a:r>
              <a:rPr sz="900" b="1" spc="450" baseline="4629" dirty="0">
                <a:latin typeface="Nimbus Sans"/>
                <a:cs typeface="Nimbus Sans"/>
              </a:rPr>
              <a:t>  </a:t>
            </a:r>
            <a:r>
              <a:rPr sz="600" b="1" spc="-20" dirty="0">
                <a:latin typeface="Nimbus Sans"/>
                <a:cs typeface="Nimbus Sans"/>
              </a:rPr>
              <a:t>0.68</a:t>
            </a:r>
            <a:r>
              <a:rPr sz="600" b="1" dirty="0">
                <a:latin typeface="Nimbus Sans"/>
                <a:cs typeface="Nimbus Sans"/>
              </a:rPr>
              <a:t>	</a:t>
            </a:r>
            <a:r>
              <a:rPr sz="600" b="1" spc="-20" dirty="0">
                <a:latin typeface="Nimbus Sans"/>
                <a:cs typeface="Nimbus Sans"/>
              </a:rPr>
              <a:t>0.62</a:t>
            </a:r>
            <a:r>
              <a:rPr sz="600" b="1" dirty="0">
                <a:latin typeface="Nimbus Sans"/>
                <a:cs typeface="Nimbus Sans"/>
              </a:rPr>
              <a:t>	</a:t>
            </a:r>
            <a:r>
              <a:rPr sz="600" b="1" spc="-20" dirty="0">
                <a:latin typeface="Nimbus Sans"/>
                <a:cs typeface="Nimbus Sans"/>
              </a:rPr>
              <a:t>0.83</a:t>
            </a:r>
            <a:endParaRPr sz="600">
              <a:latin typeface="Nimbus Sans"/>
              <a:cs typeface="Nimbus Sans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6158589" y="8555449"/>
            <a:ext cx="132715" cy="1309370"/>
            <a:chOff x="6158589" y="8555449"/>
            <a:chExt cx="132715" cy="1309370"/>
          </a:xfrm>
        </p:grpSpPr>
        <p:pic>
          <p:nvPicPr>
            <p:cNvPr id="140" name="object 1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8589" y="8555736"/>
              <a:ext cx="132011" cy="1308342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276158" y="8557354"/>
              <a:ext cx="13335" cy="1305560"/>
            </a:xfrm>
            <a:custGeom>
              <a:avLst/>
              <a:gdLst/>
              <a:ahLst/>
              <a:cxnLst/>
              <a:rect l="l" t="t" r="r" b="b"/>
              <a:pathLst>
                <a:path w="13335" h="1305559">
                  <a:moveTo>
                    <a:pt x="12851" y="1305105"/>
                  </a:moveTo>
                  <a:lnTo>
                    <a:pt x="12851" y="0"/>
                  </a:lnTo>
                </a:path>
                <a:path w="13335" h="1305559">
                  <a:moveTo>
                    <a:pt x="12851" y="1305105"/>
                  </a:moveTo>
                  <a:lnTo>
                    <a:pt x="0" y="1305105"/>
                  </a:lnTo>
                </a:path>
                <a:path w="13335" h="1305559">
                  <a:moveTo>
                    <a:pt x="12851" y="652552"/>
                  </a:moveTo>
                  <a:lnTo>
                    <a:pt x="0" y="652552"/>
                  </a:lnTo>
                </a:path>
                <a:path w="13335" h="1305559">
                  <a:moveTo>
                    <a:pt x="12851" y="0"/>
                  </a:moveTo>
                  <a:lnTo>
                    <a:pt x="0" y="0"/>
                  </a:lnTo>
                </a:path>
              </a:pathLst>
            </a:custGeom>
            <a:ln w="3209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6304301" y="9798818"/>
            <a:ext cx="1574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solidFill>
                  <a:srgbClr val="262626"/>
                </a:solidFill>
                <a:latin typeface="Nimbus Sans"/>
                <a:cs typeface="Nimbus Sans"/>
              </a:rPr>
              <a:t>-</a:t>
            </a: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0.5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304301" y="9146264"/>
            <a:ext cx="6794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0" dirty="0">
                <a:solidFill>
                  <a:srgbClr val="262626"/>
                </a:solidFill>
                <a:latin typeface="Nimbus Sans"/>
                <a:cs typeface="Nimbus Sans"/>
              </a:rPr>
              <a:t>0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304301" y="8493712"/>
            <a:ext cx="132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25" dirty="0">
                <a:solidFill>
                  <a:srgbClr val="262626"/>
                </a:solidFill>
                <a:latin typeface="Nimbus Sans"/>
                <a:cs typeface="Nimbus Sans"/>
              </a:rPr>
              <a:t>0.5</a:t>
            </a:r>
            <a:endParaRPr sz="600">
              <a:latin typeface="Nimbus Sans"/>
              <a:cs typeface="Nimbus Sans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2305494" y="6779729"/>
            <a:ext cx="3985895" cy="3084830"/>
            <a:chOff x="2305494" y="6779729"/>
            <a:chExt cx="3985895" cy="3084830"/>
          </a:xfrm>
        </p:grpSpPr>
        <p:sp>
          <p:nvSpPr>
            <p:cNvPr id="146" name="object 146"/>
            <p:cNvSpPr/>
            <p:nvPr/>
          </p:nvSpPr>
          <p:spPr>
            <a:xfrm>
              <a:off x="6160180" y="8557354"/>
              <a:ext cx="128905" cy="1305560"/>
            </a:xfrm>
            <a:custGeom>
              <a:avLst/>
              <a:gdLst/>
              <a:ahLst/>
              <a:cxnLst/>
              <a:rect l="l" t="t" r="r" b="b"/>
              <a:pathLst>
                <a:path w="128904" h="1305559">
                  <a:moveTo>
                    <a:pt x="0" y="0"/>
                  </a:moveTo>
                  <a:lnTo>
                    <a:pt x="128828" y="0"/>
                  </a:lnTo>
                </a:path>
                <a:path w="128904" h="1305559">
                  <a:moveTo>
                    <a:pt x="0" y="1305105"/>
                  </a:moveTo>
                  <a:lnTo>
                    <a:pt x="128828" y="1305105"/>
                  </a:lnTo>
                </a:path>
                <a:path w="128904" h="1305559">
                  <a:moveTo>
                    <a:pt x="0" y="1305105"/>
                  </a:moveTo>
                  <a:lnTo>
                    <a:pt x="0" y="0"/>
                  </a:lnTo>
                </a:path>
                <a:path w="128904" h="1305559">
                  <a:moveTo>
                    <a:pt x="128828" y="1305105"/>
                  </a:moveTo>
                  <a:lnTo>
                    <a:pt x="128828" y="0"/>
                  </a:lnTo>
                </a:path>
              </a:pathLst>
            </a:custGeom>
            <a:ln w="3209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307399" y="6781634"/>
              <a:ext cx="761365" cy="82550"/>
            </a:xfrm>
            <a:custGeom>
              <a:avLst/>
              <a:gdLst/>
              <a:ahLst/>
              <a:cxnLst/>
              <a:rect l="l" t="t" r="r" b="b"/>
              <a:pathLst>
                <a:path w="761364" h="82550">
                  <a:moveTo>
                    <a:pt x="0" y="82478"/>
                  </a:moveTo>
                  <a:lnTo>
                    <a:pt x="760896" y="82478"/>
                  </a:lnTo>
                  <a:lnTo>
                    <a:pt x="760896" y="0"/>
                  </a:lnTo>
                  <a:lnTo>
                    <a:pt x="0" y="0"/>
                  </a:lnTo>
                  <a:lnTo>
                    <a:pt x="0" y="82478"/>
                  </a:lnTo>
                  <a:close/>
                </a:path>
              </a:pathLst>
            </a:custGeom>
            <a:ln w="32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2432637" y="6783489"/>
            <a:ext cx="4648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Nimbus Sans"/>
                <a:cs typeface="Nimbus Sans"/>
              </a:rPr>
              <a:t>JJAS=79.3%</a:t>
            </a:r>
            <a:endParaRPr sz="600">
              <a:latin typeface="Nimbus Sans"/>
              <a:cs typeface="Nimbus San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257152" y="6927185"/>
            <a:ext cx="940435" cy="0"/>
          </a:xfrm>
          <a:custGeom>
            <a:avLst/>
            <a:gdLst/>
            <a:ahLst/>
            <a:cxnLst/>
            <a:rect l="l" t="t" r="r" b="b"/>
            <a:pathLst>
              <a:path w="940435">
                <a:moveTo>
                  <a:pt x="0" y="0"/>
                </a:moveTo>
                <a:lnTo>
                  <a:pt x="939971" y="0"/>
                </a:lnTo>
              </a:path>
            </a:pathLst>
          </a:custGeom>
          <a:ln w="3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363025" y="10055814"/>
            <a:ext cx="6394450" cy="1228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observations:</a:t>
            </a:r>
            <a:endParaRPr sz="1300">
              <a:latin typeface="Times New Roman"/>
              <a:cs typeface="Times New Roman"/>
            </a:endParaRPr>
          </a:p>
          <a:p>
            <a:pPr marL="212090" marR="57785" indent="-174625">
              <a:lnSpc>
                <a:spcPts val="1540"/>
              </a:lnSpc>
              <a:spcBef>
                <a:spcPts val="110"/>
              </a:spcBef>
              <a:buFont typeface="Arial"/>
              <a:buChar char="•"/>
              <a:tabLst>
                <a:tab pos="212090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First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Seasonal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Mode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300" dirty="0">
                <a:solidFill>
                  <a:srgbClr val="FF0000"/>
                </a:solidFill>
                <a:latin typeface="FreeSerif"/>
                <a:cs typeface="FreeSerif"/>
              </a:rPr>
              <a:t>𝜙</a:t>
            </a:r>
            <a:r>
              <a:rPr sz="1350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1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shows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little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variation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June,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starts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increasing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July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peaks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September.</a:t>
            </a:r>
            <a:endParaRPr sz="1300">
              <a:latin typeface="Times New Roman"/>
              <a:cs typeface="Times New Roman"/>
            </a:endParaRPr>
          </a:p>
          <a:p>
            <a:pPr marL="212090" marR="30480" indent="-174625">
              <a:lnSpc>
                <a:spcPts val="1540"/>
              </a:lnSpc>
              <a:spcBef>
                <a:spcPts val="65"/>
              </a:spcBef>
              <a:buFont typeface="Arial"/>
              <a:buChar char="•"/>
              <a:tabLst>
                <a:tab pos="212090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Second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Seasonal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mode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300" dirty="0">
                <a:solidFill>
                  <a:srgbClr val="FF0000"/>
                </a:solidFill>
                <a:latin typeface="FreeSerif"/>
                <a:cs typeface="FreeSerif"/>
              </a:rPr>
              <a:t>𝜙</a:t>
            </a:r>
            <a:r>
              <a:rPr sz="1350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2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shows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peak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variation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June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than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damps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out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rest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season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212725" indent="-174625">
              <a:lnSpc>
                <a:spcPts val="1555"/>
              </a:lnSpc>
              <a:buFont typeface="Arial"/>
              <a:buChar char="•"/>
              <a:tabLst>
                <a:tab pos="212725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June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Post-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June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rainfall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shows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very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weak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correlation.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151" name="object 151"/>
          <p:cNvGraphicFramePr>
            <a:graphicFrameLocks noGrp="1"/>
          </p:cNvGraphicFramePr>
          <p:nvPr/>
        </p:nvGraphicFramePr>
        <p:xfrm>
          <a:off x="1306468" y="11338533"/>
          <a:ext cx="4574539" cy="77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Correlation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ISMR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June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JAS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spc="-25" dirty="0">
                          <a:latin typeface="FreeSerif"/>
                          <a:cs typeface="FreeSerif"/>
                        </a:rPr>
                        <a:t>𝜏</a:t>
                      </a:r>
                      <a:r>
                        <a:rPr sz="1350" spc="-37" baseline="-15432" dirty="0">
                          <a:latin typeface="Noto Sans Math"/>
                          <a:cs typeface="Noto Sans Math"/>
                        </a:rPr>
                        <a:t>1</a:t>
                      </a:r>
                      <a:endParaRPr sz="1350" baseline="-15432">
                        <a:latin typeface="Noto Sans Math"/>
                        <a:cs typeface="Noto Sans Math"/>
                      </a:endParaRPr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spc="-20" dirty="0">
                          <a:latin typeface="Carlito"/>
                          <a:cs typeface="Carlito"/>
                        </a:rPr>
                        <a:t>0.90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spc="-20" dirty="0">
                          <a:latin typeface="Carlito"/>
                          <a:cs typeface="Carlito"/>
                        </a:rPr>
                        <a:t>0.08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spc="-20" dirty="0">
                          <a:latin typeface="Carlito"/>
                          <a:cs typeface="Carlito"/>
                        </a:rPr>
                        <a:t>0.96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spc="-25" dirty="0">
                          <a:latin typeface="FreeSerif"/>
                          <a:cs typeface="FreeSerif"/>
                        </a:rPr>
                        <a:t>𝜏</a:t>
                      </a:r>
                      <a:r>
                        <a:rPr sz="1350" spc="-37" baseline="-15432" dirty="0">
                          <a:latin typeface="Noto Sans Math"/>
                          <a:cs typeface="Noto Sans Math"/>
                        </a:rPr>
                        <a:t>2</a:t>
                      </a:r>
                      <a:endParaRPr sz="1350" baseline="-15432">
                        <a:latin typeface="Noto Sans Math"/>
                        <a:cs typeface="Noto Sans Math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spc="-20" dirty="0">
                          <a:latin typeface="Carlito"/>
                          <a:cs typeface="Carlito"/>
                        </a:rPr>
                        <a:t>0.31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spc="-20" dirty="0">
                          <a:latin typeface="Carlito"/>
                          <a:cs typeface="Carlito"/>
                        </a:rPr>
                        <a:t>0.79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00" spc="-10" dirty="0">
                          <a:latin typeface="Carlito"/>
                          <a:cs typeface="Carlito"/>
                        </a:rPr>
                        <a:t>0.0003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2" name="object 152"/>
          <p:cNvGrpSpPr/>
          <p:nvPr/>
        </p:nvGrpSpPr>
        <p:grpSpPr>
          <a:xfrm>
            <a:off x="547153" y="12964489"/>
            <a:ext cx="6338570" cy="3156585"/>
            <a:chOff x="547153" y="12964489"/>
            <a:chExt cx="6338570" cy="3156585"/>
          </a:xfrm>
        </p:grpSpPr>
        <p:sp>
          <p:nvSpPr>
            <p:cNvPr id="153" name="object 153"/>
            <p:cNvSpPr/>
            <p:nvPr/>
          </p:nvSpPr>
          <p:spPr>
            <a:xfrm>
              <a:off x="547153" y="12964489"/>
              <a:ext cx="6338570" cy="3156585"/>
            </a:xfrm>
            <a:custGeom>
              <a:avLst/>
              <a:gdLst/>
              <a:ahLst/>
              <a:cxnLst/>
              <a:rect l="l" t="t" r="r" b="b"/>
              <a:pathLst>
                <a:path w="6338570" h="3156584">
                  <a:moveTo>
                    <a:pt x="6338220" y="0"/>
                  </a:moveTo>
                  <a:lnTo>
                    <a:pt x="0" y="0"/>
                  </a:lnTo>
                  <a:lnTo>
                    <a:pt x="0" y="3156164"/>
                  </a:lnTo>
                  <a:lnTo>
                    <a:pt x="6338220" y="3156164"/>
                  </a:lnTo>
                  <a:lnTo>
                    <a:pt x="6338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376" y="13084602"/>
              <a:ext cx="2845371" cy="642409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960714" y="13091265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5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5"/>
                  </a:lnTo>
                  <a:lnTo>
                    <a:pt x="0" y="612405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499412" y="13175347"/>
              <a:ext cx="114935" cy="62230"/>
            </a:xfrm>
            <a:custGeom>
              <a:avLst/>
              <a:gdLst/>
              <a:ahLst/>
              <a:cxnLst/>
              <a:rect l="l" t="t" r="r" b="b"/>
              <a:pathLst>
                <a:path w="114934" h="62230">
                  <a:moveTo>
                    <a:pt x="45910" y="20701"/>
                  </a:moveTo>
                  <a:lnTo>
                    <a:pt x="32931" y="2565"/>
                  </a:lnTo>
                  <a:lnTo>
                    <a:pt x="32931" y="19443"/>
                  </a:lnTo>
                  <a:lnTo>
                    <a:pt x="32931" y="29171"/>
                  </a:lnTo>
                  <a:lnTo>
                    <a:pt x="31521" y="32816"/>
                  </a:lnTo>
                  <a:lnTo>
                    <a:pt x="26098" y="37884"/>
                  </a:lnTo>
                  <a:lnTo>
                    <a:pt x="22148" y="39141"/>
                  </a:lnTo>
                  <a:lnTo>
                    <a:pt x="12585" y="39141"/>
                  </a:lnTo>
                  <a:lnTo>
                    <a:pt x="12585" y="9486"/>
                  </a:lnTo>
                  <a:lnTo>
                    <a:pt x="22212" y="9486"/>
                  </a:lnTo>
                  <a:lnTo>
                    <a:pt x="26162" y="10744"/>
                  </a:lnTo>
                  <a:lnTo>
                    <a:pt x="28841" y="13246"/>
                  </a:lnTo>
                  <a:lnTo>
                    <a:pt x="31521" y="15811"/>
                  </a:lnTo>
                  <a:lnTo>
                    <a:pt x="32931" y="19443"/>
                  </a:lnTo>
                  <a:lnTo>
                    <a:pt x="32931" y="2565"/>
                  </a:lnTo>
                  <a:lnTo>
                    <a:pt x="26162" y="533"/>
                  </a:lnTo>
                  <a:lnTo>
                    <a:pt x="20612" y="0"/>
                  </a:lnTo>
                  <a:lnTo>
                    <a:pt x="0" y="0"/>
                  </a:lnTo>
                  <a:lnTo>
                    <a:pt x="0" y="48615"/>
                  </a:lnTo>
                  <a:lnTo>
                    <a:pt x="20548" y="48615"/>
                  </a:lnTo>
                  <a:lnTo>
                    <a:pt x="45910" y="27927"/>
                  </a:lnTo>
                  <a:lnTo>
                    <a:pt x="45910" y="20701"/>
                  </a:lnTo>
                  <a:close/>
                </a:path>
                <a:path w="114934" h="62230">
                  <a:moveTo>
                    <a:pt x="68122" y="0"/>
                  </a:moveTo>
                  <a:lnTo>
                    <a:pt x="55537" y="0"/>
                  </a:lnTo>
                  <a:lnTo>
                    <a:pt x="55537" y="46774"/>
                  </a:lnTo>
                  <a:lnTo>
                    <a:pt x="54876" y="48806"/>
                  </a:lnTo>
                  <a:lnTo>
                    <a:pt x="52197" y="51663"/>
                  </a:lnTo>
                  <a:lnTo>
                    <a:pt x="50190" y="52438"/>
                  </a:lnTo>
                  <a:lnTo>
                    <a:pt x="45707" y="52438"/>
                  </a:lnTo>
                  <a:lnTo>
                    <a:pt x="45707" y="61861"/>
                  </a:lnTo>
                  <a:lnTo>
                    <a:pt x="54876" y="61861"/>
                  </a:lnTo>
                  <a:lnTo>
                    <a:pt x="59829" y="60375"/>
                  </a:lnTo>
                  <a:lnTo>
                    <a:pt x="66446" y="54343"/>
                  </a:lnTo>
                  <a:lnTo>
                    <a:pt x="68122" y="49872"/>
                  </a:lnTo>
                  <a:lnTo>
                    <a:pt x="68122" y="0"/>
                  </a:lnTo>
                  <a:close/>
                </a:path>
                <a:path w="114934" h="62230">
                  <a:moveTo>
                    <a:pt x="114363" y="0"/>
                  </a:moveTo>
                  <a:lnTo>
                    <a:pt x="80429" y="0"/>
                  </a:lnTo>
                  <a:lnTo>
                    <a:pt x="80429" y="48615"/>
                  </a:lnTo>
                  <a:lnTo>
                    <a:pt x="93014" y="48615"/>
                  </a:lnTo>
                  <a:lnTo>
                    <a:pt x="93014" y="28041"/>
                  </a:lnTo>
                  <a:lnTo>
                    <a:pt x="113093" y="28041"/>
                  </a:lnTo>
                  <a:lnTo>
                    <a:pt x="113093" y="18554"/>
                  </a:lnTo>
                  <a:lnTo>
                    <a:pt x="93014" y="18554"/>
                  </a:lnTo>
                  <a:lnTo>
                    <a:pt x="93014" y="9486"/>
                  </a:lnTo>
                  <a:lnTo>
                    <a:pt x="114363" y="9486"/>
                  </a:lnTo>
                  <a:lnTo>
                    <a:pt x="1143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6794" y="12980387"/>
              <a:ext cx="93964" cy="8310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206231" y="12999008"/>
              <a:ext cx="111125" cy="53975"/>
            </a:xfrm>
            <a:custGeom>
              <a:avLst/>
              <a:gdLst/>
              <a:ahLst/>
              <a:cxnLst/>
              <a:rect l="l" t="t" r="r" b="b"/>
              <a:pathLst>
                <a:path w="111125" h="53975">
                  <a:moveTo>
                    <a:pt x="58267" y="1193"/>
                  </a:moveTo>
                  <a:lnTo>
                    <a:pt x="41871" y="1193"/>
                  </a:lnTo>
                  <a:lnTo>
                    <a:pt x="29133" y="36512"/>
                  </a:lnTo>
                  <a:lnTo>
                    <a:pt x="16395" y="1193"/>
                  </a:lnTo>
                  <a:lnTo>
                    <a:pt x="0" y="1193"/>
                  </a:lnTo>
                  <a:lnTo>
                    <a:pt x="20142" y="52260"/>
                  </a:lnTo>
                  <a:lnTo>
                    <a:pt x="38125" y="52260"/>
                  </a:lnTo>
                  <a:lnTo>
                    <a:pt x="58267" y="1193"/>
                  </a:lnTo>
                  <a:close/>
                </a:path>
                <a:path w="111125" h="53975">
                  <a:moveTo>
                    <a:pt x="111010" y="31978"/>
                  </a:moveTo>
                  <a:lnTo>
                    <a:pt x="109512" y="28155"/>
                  </a:lnTo>
                  <a:lnTo>
                    <a:pt x="103695" y="23329"/>
                  </a:lnTo>
                  <a:lnTo>
                    <a:pt x="98082" y="21653"/>
                  </a:lnTo>
                  <a:lnTo>
                    <a:pt x="83845" y="19748"/>
                  </a:lnTo>
                  <a:lnTo>
                    <a:pt x="81788" y="19329"/>
                  </a:lnTo>
                  <a:lnTo>
                    <a:pt x="79527" y="17894"/>
                  </a:lnTo>
                  <a:lnTo>
                    <a:pt x="78968" y="16878"/>
                  </a:lnTo>
                  <a:lnTo>
                    <a:pt x="78968" y="13957"/>
                  </a:lnTo>
                  <a:lnTo>
                    <a:pt x="79717" y="12763"/>
                  </a:lnTo>
                  <a:lnTo>
                    <a:pt x="82715" y="11277"/>
                  </a:lnTo>
                  <a:lnTo>
                    <a:pt x="84963" y="10795"/>
                  </a:lnTo>
                  <a:lnTo>
                    <a:pt x="91046" y="10795"/>
                  </a:lnTo>
                  <a:lnTo>
                    <a:pt x="94145" y="11150"/>
                  </a:lnTo>
                  <a:lnTo>
                    <a:pt x="100609" y="12700"/>
                  </a:lnTo>
                  <a:lnTo>
                    <a:pt x="103987" y="13779"/>
                  </a:lnTo>
                  <a:lnTo>
                    <a:pt x="107543" y="15214"/>
                  </a:lnTo>
                  <a:lnTo>
                    <a:pt x="107543" y="2806"/>
                  </a:lnTo>
                  <a:lnTo>
                    <a:pt x="103606" y="1841"/>
                  </a:lnTo>
                  <a:lnTo>
                    <a:pt x="100050" y="1193"/>
                  </a:lnTo>
                  <a:lnTo>
                    <a:pt x="93306" y="241"/>
                  </a:lnTo>
                  <a:lnTo>
                    <a:pt x="90208" y="0"/>
                  </a:lnTo>
                  <a:lnTo>
                    <a:pt x="79527" y="0"/>
                  </a:lnTo>
                  <a:lnTo>
                    <a:pt x="73812" y="1257"/>
                  </a:lnTo>
                  <a:lnTo>
                    <a:pt x="66319" y="6502"/>
                  </a:lnTo>
                  <a:lnTo>
                    <a:pt x="64541" y="10502"/>
                  </a:lnTo>
                  <a:lnTo>
                    <a:pt x="64541" y="20993"/>
                  </a:lnTo>
                  <a:lnTo>
                    <a:pt x="65951" y="24701"/>
                  </a:lnTo>
                  <a:lnTo>
                    <a:pt x="71843" y="29641"/>
                  </a:lnTo>
                  <a:lnTo>
                    <a:pt x="76911" y="31318"/>
                  </a:lnTo>
                  <a:lnTo>
                    <a:pt x="90398" y="32931"/>
                  </a:lnTo>
                  <a:lnTo>
                    <a:pt x="92646" y="33464"/>
                  </a:lnTo>
                  <a:lnTo>
                    <a:pt x="94894" y="35013"/>
                  </a:lnTo>
                  <a:lnTo>
                    <a:pt x="95465" y="36029"/>
                  </a:lnTo>
                  <a:lnTo>
                    <a:pt x="95465" y="39255"/>
                  </a:lnTo>
                  <a:lnTo>
                    <a:pt x="94615" y="40563"/>
                  </a:lnTo>
                  <a:lnTo>
                    <a:pt x="91338" y="42354"/>
                  </a:lnTo>
                  <a:lnTo>
                    <a:pt x="88988" y="42710"/>
                  </a:lnTo>
                  <a:lnTo>
                    <a:pt x="82245" y="42710"/>
                  </a:lnTo>
                  <a:lnTo>
                    <a:pt x="78689" y="42354"/>
                  </a:lnTo>
                  <a:lnTo>
                    <a:pt x="71843" y="40868"/>
                  </a:lnTo>
                  <a:lnTo>
                    <a:pt x="68478" y="39674"/>
                  </a:lnTo>
                  <a:lnTo>
                    <a:pt x="65290" y="37998"/>
                  </a:lnTo>
                  <a:lnTo>
                    <a:pt x="65290" y="50406"/>
                  </a:lnTo>
                  <a:lnTo>
                    <a:pt x="69037" y="51536"/>
                  </a:lnTo>
                  <a:lnTo>
                    <a:pt x="72783" y="52260"/>
                  </a:lnTo>
                  <a:lnTo>
                    <a:pt x="79997" y="53213"/>
                  </a:lnTo>
                  <a:lnTo>
                    <a:pt x="83566" y="53454"/>
                  </a:lnTo>
                  <a:lnTo>
                    <a:pt x="94894" y="53454"/>
                  </a:lnTo>
                  <a:lnTo>
                    <a:pt x="100888" y="52133"/>
                  </a:lnTo>
                  <a:lnTo>
                    <a:pt x="108953" y="46774"/>
                  </a:lnTo>
                  <a:lnTo>
                    <a:pt x="111010" y="42646"/>
                  </a:lnTo>
                  <a:lnTo>
                    <a:pt x="111010" y="31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0996" y="12981998"/>
              <a:ext cx="187391" cy="70453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2073376" y="13000202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80" h="53340">
                  <a:moveTo>
                    <a:pt x="55359" y="0"/>
                  </a:moveTo>
                  <a:lnTo>
                    <a:pt x="0" y="0"/>
                  </a:lnTo>
                  <a:lnTo>
                    <a:pt x="0" y="11684"/>
                  </a:lnTo>
                  <a:lnTo>
                    <a:pt x="19481" y="11684"/>
                  </a:lnTo>
                  <a:lnTo>
                    <a:pt x="19481" y="43065"/>
                  </a:lnTo>
                  <a:lnTo>
                    <a:pt x="30162" y="52730"/>
                  </a:lnTo>
                  <a:lnTo>
                    <a:pt x="38595" y="52730"/>
                  </a:lnTo>
                  <a:lnTo>
                    <a:pt x="42811" y="52374"/>
                  </a:lnTo>
                  <a:lnTo>
                    <a:pt x="44780" y="51600"/>
                  </a:lnTo>
                  <a:lnTo>
                    <a:pt x="44780" y="43129"/>
                  </a:lnTo>
                  <a:lnTo>
                    <a:pt x="43751" y="43307"/>
                  </a:lnTo>
                  <a:lnTo>
                    <a:pt x="38963" y="43307"/>
                  </a:lnTo>
                  <a:lnTo>
                    <a:pt x="37744" y="42824"/>
                  </a:lnTo>
                  <a:lnTo>
                    <a:pt x="36258" y="40982"/>
                  </a:lnTo>
                  <a:lnTo>
                    <a:pt x="35877" y="38481"/>
                  </a:lnTo>
                  <a:lnTo>
                    <a:pt x="35877" y="11684"/>
                  </a:lnTo>
                  <a:lnTo>
                    <a:pt x="55359" y="11684"/>
                  </a:lnTo>
                  <a:lnTo>
                    <a:pt x="55359" y="0"/>
                  </a:lnTo>
                  <a:close/>
                </a:path>
                <a:path w="93980" h="53340">
                  <a:moveTo>
                    <a:pt x="93599" y="43840"/>
                  </a:moveTo>
                  <a:lnTo>
                    <a:pt x="84239" y="43840"/>
                  </a:lnTo>
                  <a:lnTo>
                    <a:pt x="84239" y="13004"/>
                  </a:lnTo>
                  <a:lnTo>
                    <a:pt x="73926" y="13004"/>
                  </a:lnTo>
                  <a:lnTo>
                    <a:pt x="63436" y="15214"/>
                  </a:lnTo>
                  <a:lnTo>
                    <a:pt x="63436" y="22491"/>
                  </a:lnTo>
                  <a:lnTo>
                    <a:pt x="73736" y="20167"/>
                  </a:lnTo>
                  <a:lnTo>
                    <a:pt x="73736" y="43840"/>
                  </a:lnTo>
                  <a:lnTo>
                    <a:pt x="64274" y="43840"/>
                  </a:lnTo>
                  <a:lnTo>
                    <a:pt x="64274" y="51066"/>
                  </a:lnTo>
                  <a:lnTo>
                    <a:pt x="93599" y="51066"/>
                  </a:lnTo>
                  <a:lnTo>
                    <a:pt x="93599" y="43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3687" y="13084602"/>
              <a:ext cx="2590441" cy="642409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3777107" y="13091265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5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5"/>
                  </a:lnTo>
                  <a:lnTo>
                    <a:pt x="0" y="612405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315803" y="13175347"/>
              <a:ext cx="114935" cy="62230"/>
            </a:xfrm>
            <a:custGeom>
              <a:avLst/>
              <a:gdLst/>
              <a:ahLst/>
              <a:cxnLst/>
              <a:rect l="l" t="t" r="r" b="b"/>
              <a:pathLst>
                <a:path w="114935" h="62230">
                  <a:moveTo>
                    <a:pt x="45897" y="20701"/>
                  </a:moveTo>
                  <a:lnTo>
                    <a:pt x="45300" y="17424"/>
                  </a:lnTo>
                  <a:lnTo>
                    <a:pt x="44234" y="14554"/>
                  </a:lnTo>
                  <a:lnTo>
                    <a:pt x="43091" y="11696"/>
                  </a:lnTo>
                  <a:lnTo>
                    <a:pt x="41656" y="9486"/>
                  </a:lnTo>
                  <a:lnTo>
                    <a:pt x="41427" y="9131"/>
                  </a:lnTo>
                  <a:lnTo>
                    <a:pt x="36537" y="4419"/>
                  </a:lnTo>
                  <a:lnTo>
                    <a:pt x="33388" y="2692"/>
                  </a:lnTo>
                  <a:lnTo>
                    <a:pt x="32918" y="2552"/>
                  </a:lnTo>
                  <a:lnTo>
                    <a:pt x="32918" y="19443"/>
                  </a:lnTo>
                  <a:lnTo>
                    <a:pt x="32918" y="29171"/>
                  </a:lnTo>
                  <a:lnTo>
                    <a:pt x="31521" y="32816"/>
                  </a:lnTo>
                  <a:lnTo>
                    <a:pt x="26098" y="37884"/>
                  </a:lnTo>
                  <a:lnTo>
                    <a:pt x="22148" y="39141"/>
                  </a:lnTo>
                  <a:lnTo>
                    <a:pt x="12585" y="39141"/>
                  </a:lnTo>
                  <a:lnTo>
                    <a:pt x="12585" y="9486"/>
                  </a:lnTo>
                  <a:lnTo>
                    <a:pt x="22212" y="9486"/>
                  </a:lnTo>
                  <a:lnTo>
                    <a:pt x="26162" y="10744"/>
                  </a:lnTo>
                  <a:lnTo>
                    <a:pt x="28841" y="13246"/>
                  </a:lnTo>
                  <a:lnTo>
                    <a:pt x="31521" y="15811"/>
                  </a:lnTo>
                  <a:lnTo>
                    <a:pt x="32918" y="19443"/>
                  </a:lnTo>
                  <a:lnTo>
                    <a:pt x="32918" y="2552"/>
                  </a:lnTo>
                  <a:lnTo>
                    <a:pt x="26162" y="533"/>
                  </a:lnTo>
                  <a:lnTo>
                    <a:pt x="20612" y="0"/>
                  </a:lnTo>
                  <a:lnTo>
                    <a:pt x="0" y="0"/>
                  </a:lnTo>
                  <a:lnTo>
                    <a:pt x="0" y="48615"/>
                  </a:lnTo>
                  <a:lnTo>
                    <a:pt x="20548" y="48615"/>
                  </a:lnTo>
                  <a:lnTo>
                    <a:pt x="45897" y="27927"/>
                  </a:lnTo>
                  <a:lnTo>
                    <a:pt x="45897" y="20701"/>
                  </a:lnTo>
                  <a:close/>
                </a:path>
                <a:path w="114935" h="62230">
                  <a:moveTo>
                    <a:pt x="68122" y="0"/>
                  </a:moveTo>
                  <a:lnTo>
                    <a:pt x="55537" y="0"/>
                  </a:lnTo>
                  <a:lnTo>
                    <a:pt x="55537" y="46774"/>
                  </a:lnTo>
                  <a:lnTo>
                    <a:pt x="54864" y="48806"/>
                  </a:lnTo>
                  <a:lnTo>
                    <a:pt x="52197" y="51663"/>
                  </a:lnTo>
                  <a:lnTo>
                    <a:pt x="50190" y="52438"/>
                  </a:lnTo>
                  <a:lnTo>
                    <a:pt x="45707" y="52438"/>
                  </a:lnTo>
                  <a:lnTo>
                    <a:pt x="45707" y="61861"/>
                  </a:lnTo>
                  <a:lnTo>
                    <a:pt x="54864" y="61861"/>
                  </a:lnTo>
                  <a:lnTo>
                    <a:pt x="59817" y="60375"/>
                  </a:lnTo>
                  <a:lnTo>
                    <a:pt x="66446" y="54343"/>
                  </a:lnTo>
                  <a:lnTo>
                    <a:pt x="68122" y="49872"/>
                  </a:lnTo>
                  <a:lnTo>
                    <a:pt x="68122" y="0"/>
                  </a:lnTo>
                  <a:close/>
                </a:path>
                <a:path w="114935" h="62230">
                  <a:moveTo>
                    <a:pt x="114363" y="0"/>
                  </a:moveTo>
                  <a:lnTo>
                    <a:pt x="80429" y="0"/>
                  </a:lnTo>
                  <a:lnTo>
                    <a:pt x="80429" y="48615"/>
                  </a:lnTo>
                  <a:lnTo>
                    <a:pt x="93014" y="48615"/>
                  </a:lnTo>
                  <a:lnTo>
                    <a:pt x="93014" y="28041"/>
                  </a:lnTo>
                  <a:lnTo>
                    <a:pt x="113093" y="28041"/>
                  </a:lnTo>
                  <a:lnTo>
                    <a:pt x="113093" y="18554"/>
                  </a:lnTo>
                  <a:lnTo>
                    <a:pt x="93014" y="18554"/>
                  </a:lnTo>
                  <a:lnTo>
                    <a:pt x="93014" y="9486"/>
                  </a:lnTo>
                  <a:lnTo>
                    <a:pt x="114363" y="9486"/>
                  </a:lnTo>
                  <a:lnTo>
                    <a:pt x="1143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5144" y="12980327"/>
              <a:ext cx="93958" cy="8316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024577" y="12999008"/>
              <a:ext cx="111125" cy="53975"/>
            </a:xfrm>
            <a:custGeom>
              <a:avLst/>
              <a:gdLst/>
              <a:ahLst/>
              <a:cxnLst/>
              <a:rect l="l" t="t" r="r" b="b"/>
              <a:pathLst>
                <a:path w="111125" h="53975">
                  <a:moveTo>
                    <a:pt x="58267" y="1193"/>
                  </a:moveTo>
                  <a:lnTo>
                    <a:pt x="41871" y="1193"/>
                  </a:lnTo>
                  <a:lnTo>
                    <a:pt x="29133" y="36512"/>
                  </a:lnTo>
                  <a:lnTo>
                    <a:pt x="16395" y="1193"/>
                  </a:lnTo>
                  <a:lnTo>
                    <a:pt x="0" y="1193"/>
                  </a:lnTo>
                  <a:lnTo>
                    <a:pt x="20142" y="52260"/>
                  </a:lnTo>
                  <a:lnTo>
                    <a:pt x="38125" y="52260"/>
                  </a:lnTo>
                  <a:lnTo>
                    <a:pt x="58267" y="1193"/>
                  </a:lnTo>
                  <a:close/>
                </a:path>
                <a:path w="111125" h="53975">
                  <a:moveTo>
                    <a:pt x="111010" y="31978"/>
                  </a:moveTo>
                  <a:lnTo>
                    <a:pt x="109512" y="28155"/>
                  </a:lnTo>
                  <a:lnTo>
                    <a:pt x="103708" y="23329"/>
                  </a:lnTo>
                  <a:lnTo>
                    <a:pt x="98082" y="21653"/>
                  </a:lnTo>
                  <a:lnTo>
                    <a:pt x="83845" y="19748"/>
                  </a:lnTo>
                  <a:lnTo>
                    <a:pt x="81788" y="19329"/>
                  </a:lnTo>
                  <a:lnTo>
                    <a:pt x="79540" y="17894"/>
                  </a:lnTo>
                  <a:lnTo>
                    <a:pt x="78981" y="16878"/>
                  </a:lnTo>
                  <a:lnTo>
                    <a:pt x="78981" y="13957"/>
                  </a:lnTo>
                  <a:lnTo>
                    <a:pt x="79717" y="12763"/>
                  </a:lnTo>
                  <a:lnTo>
                    <a:pt x="82727" y="11277"/>
                  </a:lnTo>
                  <a:lnTo>
                    <a:pt x="84975" y="10795"/>
                  </a:lnTo>
                  <a:lnTo>
                    <a:pt x="91059" y="10795"/>
                  </a:lnTo>
                  <a:lnTo>
                    <a:pt x="94157" y="11150"/>
                  </a:lnTo>
                  <a:lnTo>
                    <a:pt x="100609" y="12700"/>
                  </a:lnTo>
                  <a:lnTo>
                    <a:pt x="103987" y="13779"/>
                  </a:lnTo>
                  <a:lnTo>
                    <a:pt x="107543" y="15214"/>
                  </a:lnTo>
                  <a:lnTo>
                    <a:pt x="107543" y="2806"/>
                  </a:lnTo>
                  <a:lnTo>
                    <a:pt x="103619" y="1841"/>
                  </a:lnTo>
                  <a:lnTo>
                    <a:pt x="100050" y="1193"/>
                  </a:lnTo>
                  <a:lnTo>
                    <a:pt x="93306" y="241"/>
                  </a:lnTo>
                  <a:lnTo>
                    <a:pt x="90220" y="0"/>
                  </a:lnTo>
                  <a:lnTo>
                    <a:pt x="79540" y="0"/>
                  </a:lnTo>
                  <a:lnTo>
                    <a:pt x="73825" y="1257"/>
                  </a:lnTo>
                  <a:lnTo>
                    <a:pt x="66332" y="6502"/>
                  </a:lnTo>
                  <a:lnTo>
                    <a:pt x="64541" y="10502"/>
                  </a:lnTo>
                  <a:lnTo>
                    <a:pt x="64541" y="20993"/>
                  </a:lnTo>
                  <a:lnTo>
                    <a:pt x="65951" y="24701"/>
                  </a:lnTo>
                  <a:lnTo>
                    <a:pt x="71856" y="29641"/>
                  </a:lnTo>
                  <a:lnTo>
                    <a:pt x="76911" y="31318"/>
                  </a:lnTo>
                  <a:lnTo>
                    <a:pt x="90398" y="32931"/>
                  </a:lnTo>
                  <a:lnTo>
                    <a:pt x="92646" y="33464"/>
                  </a:lnTo>
                  <a:lnTo>
                    <a:pt x="94894" y="35013"/>
                  </a:lnTo>
                  <a:lnTo>
                    <a:pt x="95453" y="36029"/>
                  </a:lnTo>
                  <a:lnTo>
                    <a:pt x="95453" y="39255"/>
                  </a:lnTo>
                  <a:lnTo>
                    <a:pt x="94615" y="40563"/>
                  </a:lnTo>
                  <a:lnTo>
                    <a:pt x="91338" y="42354"/>
                  </a:lnTo>
                  <a:lnTo>
                    <a:pt x="89001" y="42710"/>
                  </a:lnTo>
                  <a:lnTo>
                    <a:pt x="82257" y="42710"/>
                  </a:lnTo>
                  <a:lnTo>
                    <a:pt x="78689" y="42354"/>
                  </a:lnTo>
                  <a:lnTo>
                    <a:pt x="71856" y="40868"/>
                  </a:lnTo>
                  <a:lnTo>
                    <a:pt x="68478" y="39674"/>
                  </a:lnTo>
                  <a:lnTo>
                    <a:pt x="65303" y="37998"/>
                  </a:lnTo>
                  <a:lnTo>
                    <a:pt x="65303" y="50406"/>
                  </a:lnTo>
                  <a:lnTo>
                    <a:pt x="69049" y="51536"/>
                  </a:lnTo>
                  <a:lnTo>
                    <a:pt x="72796" y="52260"/>
                  </a:lnTo>
                  <a:lnTo>
                    <a:pt x="79997" y="53213"/>
                  </a:lnTo>
                  <a:lnTo>
                    <a:pt x="83566" y="53454"/>
                  </a:lnTo>
                  <a:lnTo>
                    <a:pt x="94894" y="53454"/>
                  </a:lnTo>
                  <a:lnTo>
                    <a:pt x="100888" y="52133"/>
                  </a:lnTo>
                  <a:lnTo>
                    <a:pt x="108953" y="46774"/>
                  </a:lnTo>
                  <a:lnTo>
                    <a:pt x="111010" y="42646"/>
                  </a:lnTo>
                  <a:lnTo>
                    <a:pt x="111010" y="31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9347" y="12981998"/>
              <a:ext cx="187391" cy="70453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891722" y="13000202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55359" y="0"/>
                  </a:moveTo>
                  <a:lnTo>
                    <a:pt x="0" y="0"/>
                  </a:lnTo>
                  <a:lnTo>
                    <a:pt x="0" y="11684"/>
                  </a:lnTo>
                  <a:lnTo>
                    <a:pt x="19481" y="11684"/>
                  </a:lnTo>
                  <a:lnTo>
                    <a:pt x="19481" y="43065"/>
                  </a:lnTo>
                  <a:lnTo>
                    <a:pt x="30162" y="52730"/>
                  </a:lnTo>
                  <a:lnTo>
                    <a:pt x="38595" y="52730"/>
                  </a:lnTo>
                  <a:lnTo>
                    <a:pt x="42811" y="52374"/>
                  </a:lnTo>
                  <a:lnTo>
                    <a:pt x="44780" y="51600"/>
                  </a:lnTo>
                  <a:lnTo>
                    <a:pt x="44780" y="43129"/>
                  </a:lnTo>
                  <a:lnTo>
                    <a:pt x="43751" y="43307"/>
                  </a:lnTo>
                  <a:lnTo>
                    <a:pt x="38976" y="43307"/>
                  </a:lnTo>
                  <a:lnTo>
                    <a:pt x="37757" y="42824"/>
                  </a:lnTo>
                  <a:lnTo>
                    <a:pt x="36258" y="40982"/>
                  </a:lnTo>
                  <a:lnTo>
                    <a:pt x="35877" y="38481"/>
                  </a:lnTo>
                  <a:lnTo>
                    <a:pt x="35877" y="11684"/>
                  </a:lnTo>
                  <a:lnTo>
                    <a:pt x="55359" y="11684"/>
                  </a:lnTo>
                  <a:lnTo>
                    <a:pt x="55359" y="0"/>
                  </a:lnTo>
                  <a:close/>
                </a:path>
                <a:path w="93979" h="53340">
                  <a:moveTo>
                    <a:pt x="93599" y="43421"/>
                  </a:moveTo>
                  <a:lnTo>
                    <a:pt x="76644" y="43421"/>
                  </a:lnTo>
                  <a:lnTo>
                    <a:pt x="85547" y="35852"/>
                  </a:lnTo>
                  <a:lnTo>
                    <a:pt x="88544" y="33223"/>
                  </a:lnTo>
                  <a:lnTo>
                    <a:pt x="90614" y="31076"/>
                  </a:lnTo>
                  <a:lnTo>
                    <a:pt x="92849" y="27317"/>
                  </a:lnTo>
                  <a:lnTo>
                    <a:pt x="93421" y="25412"/>
                  </a:lnTo>
                  <a:lnTo>
                    <a:pt x="93421" y="19799"/>
                  </a:lnTo>
                  <a:lnTo>
                    <a:pt x="92011" y="17183"/>
                  </a:lnTo>
                  <a:lnTo>
                    <a:pt x="86487" y="13246"/>
                  </a:lnTo>
                  <a:lnTo>
                    <a:pt x="82740" y="12230"/>
                  </a:lnTo>
                  <a:lnTo>
                    <a:pt x="75615" y="12230"/>
                  </a:lnTo>
                  <a:lnTo>
                    <a:pt x="73190" y="12522"/>
                  </a:lnTo>
                  <a:lnTo>
                    <a:pt x="68313" y="13246"/>
                  </a:lnTo>
                  <a:lnTo>
                    <a:pt x="65684" y="13893"/>
                  </a:lnTo>
                  <a:lnTo>
                    <a:pt x="63068" y="14668"/>
                  </a:lnTo>
                  <a:lnTo>
                    <a:pt x="63068" y="23139"/>
                  </a:lnTo>
                  <a:lnTo>
                    <a:pt x="65595" y="21767"/>
                  </a:lnTo>
                  <a:lnTo>
                    <a:pt x="67932" y="20701"/>
                  </a:lnTo>
                  <a:lnTo>
                    <a:pt x="72339" y="19329"/>
                  </a:lnTo>
                  <a:lnTo>
                    <a:pt x="74396" y="18973"/>
                  </a:lnTo>
                  <a:lnTo>
                    <a:pt x="78054" y="18973"/>
                  </a:lnTo>
                  <a:lnTo>
                    <a:pt x="79463" y="19507"/>
                  </a:lnTo>
                  <a:lnTo>
                    <a:pt x="81711" y="21348"/>
                  </a:lnTo>
                  <a:lnTo>
                    <a:pt x="82270" y="22606"/>
                  </a:lnTo>
                  <a:lnTo>
                    <a:pt x="82270" y="25285"/>
                  </a:lnTo>
                  <a:lnTo>
                    <a:pt x="81800" y="26479"/>
                  </a:lnTo>
                  <a:lnTo>
                    <a:pt x="80302" y="29044"/>
                  </a:lnTo>
                  <a:lnTo>
                    <a:pt x="78994" y="30416"/>
                  </a:lnTo>
                  <a:lnTo>
                    <a:pt x="77114" y="31915"/>
                  </a:lnTo>
                  <a:lnTo>
                    <a:pt x="62776" y="44081"/>
                  </a:lnTo>
                  <a:lnTo>
                    <a:pt x="62776" y="51066"/>
                  </a:lnTo>
                  <a:lnTo>
                    <a:pt x="93599" y="51066"/>
                  </a:lnTo>
                  <a:lnTo>
                    <a:pt x="93599" y="43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2376" y="13846052"/>
              <a:ext cx="2845371" cy="64240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960714" y="13852712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5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5"/>
                  </a:lnTo>
                  <a:lnTo>
                    <a:pt x="0" y="612405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499412" y="13936801"/>
              <a:ext cx="172720" cy="48895"/>
            </a:xfrm>
            <a:custGeom>
              <a:avLst/>
              <a:gdLst/>
              <a:ahLst/>
              <a:cxnLst/>
              <a:rect l="l" t="t" r="r" b="b"/>
              <a:pathLst>
                <a:path w="172719" h="48894">
                  <a:moveTo>
                    <a:pt x="54267" y="0"/>
                  </a:moveTo>
                  <a:lnTo>
                    <a:pt x="38277" y="0"/>
                  </a:lnTo>
                  <a:lnTo>
                    <a:pt x="27101" y="26009"/>
                  </a:lnTo>
                  <a:lnTo>
                    <a:pt x="15989" y="0"/>
                  </a:lnTo>
                  <a:lnTo>
                    <a:pt x="0" y="0"/>
                  </a:lnTo>
                  <a:lnTo>
                    <a:pt x="0" y="48615"/>
                  </a:lnTo>
                  <a:lnTo>
                    <a:pt x="11912" y="48615"/>
                  </a:lnTo>
                  <a:lnTo>
                    <a:pt x="11912" y="13068"/>
                  </a:lnTo>
                  <a:lnTo>
                    <a:pt x="23152" y="39255"/>
                  </a:lnTo>
                  <a:lnTo>
                    <a:pt x="31115" y="39255"/>
                  </a:lnTo>
                  <a:lnTo>
                    <a:pt x="42354" y="13068"/>
                  </a:lnTo>
                  <a:lnTo>
                    <a:pt x="42354" y="48615"/>
                  </a:lnTo>
                  <a:lnTo>
                    <a:pt x="54267" y="48615"/>
                  </a:lnTo>
                  <a:lnTo>
                    <a:pt x="54267" y="0"/>
                  </a:lnTo>
                  <a:close/>
                </a:path>
                <a:path w="172719" h="48894">
                  <a:moveTo>
                    <a:pt x="111887" y="48615"/>
                  </a:moveTo>
                  <a:lnTo>
                    <a:pt x="108585" y="39725"/>
                  </a:lnTo>
                  <a:lnTo>
                    <a:pt x="105232" y="30721"/>
                  </a:lnTo>
                  <a:lnTo>
                    <a:pt x="98056" y="11391"/>
                  </a:lnTo>
                  <a:lnTo>
                    <a:pt x="93814" y="0"/>
                  </a:lnTo>
                  <a:lnTo>
                    <a:pt x="93014" y="0"/>
                  </a:lnTo>
                  <a:lnTo>
                    <a:pt x="93014" y="30721"/>
                  </a:lnTo>
                  <a:lnTo>
                    <a:pt x="79629" y="30721"/>
                  </a:lnTo>
                  <a:lnTo>
                    <a:pt x="86321" y="11391"/>
                  </a:lnTo>
                  <a:lnTo>
                    <a:pt x="93014" y="30721"/>
                  </a:lnTo>
                  <a:lnTo>
                    <a:pt x="93014" y="0"/>
                  </a:lnTo>
                  <a:lnTo>
                    <a:pt x="78828" y="0"/>
                  </a:lnTo>
                  <a:lnTo>
                    <a:pt x="60756" y="48615"/>
                  </a:lnTo>
                  <a:lnTo>
                    <a:pt x="73406" y="48615"/>
                  </a:lnTo>
                  <a:lnTo>
                    <a:pt x="76492" y="39725"/>
                  </a:lnTo>
                  <a:lnTo>
                    <a:pt x="96164" y="39725"/>
                  </a:lnTo>
                  <a:lnTo>
                    <a:pt x="99237" y="48615"/>
                  </a:lnTo>
                  <a:lnTo>
                    <a:pt x="111887" y="48615"/>
                  </a:lnTo>
                  <a:close/>
                </a:path>
                <a:path w="172719" h="48894">
                  <a:moveTo>
                    <a:pt x="172643" y="0"/>
                  </a:moveTo>
                  <a:lnTo>
                    <a:pt x="156654" y="0"/>
                  </a:lnTo>
                  <a:lnTo>
                    <a:pt x="145478" y="26009"/>
                  </a:lnTo>
                  <a:lnTo>
                    <a:pt x="134366" y="0"/>
                  </a:lnTo>
                  <a:lnTo>
                    <a:pt x="118376" y="0"/>
                  </a:lnTo>
                  <a:lnTo>
                    <a:pt x="118376" y="48615"/>
                  </a:lnTo>
                  <a:lnTo>
                    <a:pt x="130289" y="48615"/>
                  </a:lnTo>
                  <a:lnTo>
                    <a:pt x="130289" y="13068"/>
                  </a:lnTo>
                  <a:lnTo>
                    <a:pt x="141528" y="39255"/>
                  </a:lnTo>
                  <a:lnTo>
                    <a:pt x="149491" y="39255"/>
                  </a:lnTo>
                  <a:lnTo>
                    <a:pt x="160731" y="13068"/>
                  </a:lnTo>
                  <a:lnTo>
                    <a:pt x="160731" y="48615"/>
                  </a:lnTo>
                  <a:lnTo>
                    <a:pt x="172643" y="48615"/>
                  </a:lnTo>
                  <a:lnTo>
                    <a:pt x="1726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3687" y="13846052"/>
              <a:ext cx="2590441" cy="642406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3777107" y="13852712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5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5"/>
                  </a:lnTo>
                  <a:lnTo>
                    <a:pt x="0" y="612405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15803" y="13936801"/>
              <a:ext cx="172720" cy="48895"/>
            </a:xfrm>
            <a:custGeom>
              <a:avLst/>
              <a:gdLst/>
              <a:ahLst/>
              <a:cxnLst/>
              <a:rect l="l" t="t" r="r" b="b"/>
              <a:pathLst>
                <a:path w="172720" h="48894">
                  <a:moveTo>
                    <a:pt x="54267" y="0"/>
                  </a:moveTo>
                  <a:lnTo>
                    <a:pt x="38277" y="0"/>
                  </a:lnTo>
                  <a:lnTo>
                    <a:pt x="27101" y="26009"/>
                  </a:lnTo>
                  <a:lnTo>
                    <a:pt x="15989" y="0"/>
                  </a:lnTo>
                  <a:lnTo>
                    <a:pt x="0" y="0"/>
                  </a:lnTo>
                  <a:lnTo>
                    <a:pt x="0" y="48615"/>
                  </a:lnTo>
                  <a:lnTo>
                    <a:pt x="11912" y="48615"/>
                  </a:lnTo>
                  <a:lnTo>
                    <a:pt x="11912" y="13068"/>
                  </a:lnTo>
                  <a:lnTo>
                    <a:pt x="23152" y="39255"/>
                  </a:lnTo>
                  <a:lnTo>
                    <a:pt x="31115" y="39255"/>
                  </a:lnTo>
                  <a:lnTo>
                    <a:pt x="42354" y="13068"/>
                  </a:lnTo>
                  <a:lnTo>
                    <a:pt x="42354" y="48615"/>
                  </a:lnTo>
                  <a:lnTo>
                    <a:pt x="54267" y="48615"/>
                  </a:lnTo>
                  <a:lnTo>
                    <a:pt x="54267" y="0"/>
                  </a:lnTo>
                  <a:close/>
                </a:path>
                <a:path w="172720" h="48894">
                  <a:moveTo>
                    <a:pt x="111887" y="48615"/>
                  </a:moveTo>
                  <a:lnTo>
                    <a:pt x="108585" y="39725"/>
                  </a:lnTo>
                  <a:lnTo>
                    <a:pt x="105232" y="30721"/>
                  </a:lnTo>
                  <a:lnTo>
                    <a:pt x="98056" y="11391"/>
                  </a:lnTo>
                  <a:lnTo>
                    <a:pt x="93814" y="0"/>
                  </a:lnTo>
                  <a:lnTo>
                    <a:pt x="93014" y="0"/>
                  </a:lnTo>
                  <a:lnTo>
                    <a:pt x="93014" y="30721"/>
                  </a:lnTo>
                  <a:lnTo>
                    <a:pt x="79629" y="30721"/>
                  </a:lnTo>
                  <a:lnTo>
                    <a:pt x="86321" y="11391"/>
                  </a:lnTo>
                  <a:lnTo>
                    <a:pt x="93014" y="30721"/>
                  </a:lnTo>
                  <a:lnTo>
                    <a:pt x="93014" y="0"/>
                  </a:lnTo>
                  <a:lnTo>
                    <a:pt x="78828" y="0"/>
                  </a:lnTo>
                  <a:lnTo>
                    <a:pt x="60756" y="48615"/>
                  </a:lnTo>
                  <a:lnTo>
                    <a:pt x="73406" y="48615"/>
                  </a:lnTo>
                  <a:lnTo>
                    <a:pt x="76479" y="39725"/>
                  </a:lnTo>
                  <a:lnTo>
                    <a:pt x="96151" y="39725"/>
                  </a:lnTo>
                  <a:lnTo>
                    <a:pt x="99237" y="48615"/>
                  </a:lnTo>
                  <a:lnTo>
                    <a:pt x="111887" y="48615"/>
                  </a:lnTo>
                  <a:close/>
                </a:path>
                <a:path w="172720" h="48894">
                  <a:moveTo>
                    <a:pt x="172643" y="0"/>
                  </a:moveTo>
                  <a:lnTo>
                    <a:pt x="156654" y="0"/>
                  </a:lnTo>
                  <a:lnTo>
                    <a:pt x="145478" y="26009"/>
                  </a:lnTo>
                  <a:lnTo>
                    <a:pt x="134366" y="0"/>
                  </a:lnTo>
                  <a:lnTo>
                    <a:pt x="118376" y="0"/>
                  </a:lnTo>
                  <a:lnTo>
                    <a:pt x="118376" y="48615"/>
                  </a:lnTo>
                  <a:lnTo>
                    <a:pt x="130289" y="48615"/>
                  </a:lnTo>
                  <a:lnTo>
                    <a:pt x="130289" y="13068"/>
                  </a:lnTo>
                  <a:lnTo>
                    <a:pt x="141528" y="39255"/>
                  </a:lnTo>
                  <a:lnTo>
                    <a:pt x="149491" y="39255"/>
                  </a:lnTo>
                  <a:lnTo>
                    <a:pt x="160731" y="13068"/>
                  </a:lnTo>
                  <a:lnTo>
                    <a:pt x="160731" y="48615"/>
                  </a:lnTo>
                  <a:lnTo>
                    <a:pt x="172643" y="48615"/>
                  </a:lnTo>
                  <a:lnTo>
                    <a:pt x="1726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2376" y="14607479"/>
              <a:ext cx="2845371" cy="642427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960714" y="14614160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5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5"/>
                  </a:lnTo>
                  <a:lnTo>
                    <a:pt x="0" y="612405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89570" y="14698242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30">
                  <a:moveTo>
                    <a:pt x="22428" y="0"/>
                  </a:moveTo>
                  <a:lnTo>
                    <a:pt x="9842" y="0"/>
                  </a:lnTo>
                  <a:lnTo>
                    <a:pt x="9842" y="46748"/>
                  </a:lnTo>
                  <a:lnTo>
                    <a:pt x="9169" y="48806"/>
                  </a:lnTo>
                  <a:lnTo>
                    <a:pt x="6502" y="51676"/>
                  </a:lnTo>
                  <a:lnTo>
                    <a:pt x="4495" y="52412"/>
                  </a:lnTo>
                  <a:lnTo>
                    <a:pt x="0" y="52412"/>
                  </a:lnTo>
                  <a:lnTo>
                    <a:pt x="0" y="61887"/>
                  </a:lnTo>
                  <a:lnTo>
                    <a:pt x="9169" y="61887"/>
                  </a:lnTo>
                  <a:lnTo>
                    <a:pt x="14122" y="60350"/>
                  </a:lnTo>
                  <a:lnTo>
                    <a:pt x="20751" y="54343"/>
                  </a:lnTo>
                  <a:lnTo>
                    <a:pt x="22428" y="49885"/>
                  </a:lnTo>
                  <a:lnTo>
                    <a:pt x="22428" y="0"/>
                  </a:lnTo>
                  <a:close/>
                </a:path>
                <a:path w="47625" h="62230">
                  <a:moveTo>
                    <a:pt x="47320" y="0"/>
                  </a:moveTo>
                  <a:lnTo>
                    <a:pt x="34734" y="0"/>
                  </a:lnTo>
                  <a:lnTo>
                    <a:pt x="34734" y="46748"/>
                  </a:lnTo>
                  <a:lnTo>
                    <a:pt x="34074" y="48806"/>
                  </a:lnTo>
                  <a:lnTo>
                    <a:pt x="31394" y="51676"/>
                  </a:lnTo>
                  <a:lnTo>
                    <a:pt x="29387" y="52412"/>
                  </a:lnTo>
                  <a:lnTo>
                    <a:pt x="24904" y="52412"/>
                  </a:lnTo>
                  <a:lnTo>
                    <a:pt x="24904" y="61887"/>
                  </a:lnTo>
                  <a:lnTo>
                    <a:pt x="34074" y="61887"/>
                  </a:lnTo>
                  <a:lnTo>
                    <a:pt x="39027" y="60350"/>
                  </a:lnTo>
                  <a:lnTo>
                    <a:pt x="45643" y="54343"/>
                  </a:lnTo>
                  <a:lnTo>
                    <a:pt x="47320" y="49885"/>
                  </a:lnTo>
                  <a:lnTo>
                    <a:pt x="47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53687" y="14607479"/>
              <a:ext cx="2590441" cy="642427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777107" y="14614160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5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5"/>
                  </a:lnTo>
                  <a:lnTo>
                    <a:pt x="0" y="612405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305973" y="14698242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30">
                  <a:moveTo>
                    <a:pt x="22415" y="0"/>
                  </a:moveTo>
                  <a:lnTo>
                    <a:pt x="9829" y="0"/>
                  </a:lnTo>
                  <a:lnTo>
                    <a:pt x="9829" y="46748"/>
                  </a:lnTo>
                  <a:lnTo>
                    <a:pt x="9156" y="48806"/>
                  </a:lnTo>
                  <a:lnTo>
                    <a:pt x="6489" y="51676"/>
                  </a:lnTo>
                  <a:lnTo>
                    <a:pt x="4483" y="52412"/>
                  </a:lnTo>
                  <a:lnTo>
                    <a:pt x="0" y="52412"/>
                  </a:lnTo>
                  <a:lnTo>
                    <a:pt x="0" y="61887"/>
                  </a:lnTo>
                  <a:lnTo>
                    <a:pt x="9156" y="61887"/>
                  </a:lnTo>
                  <a:lnTo>
                    <a:pt x="14109" y="60350"/>
                  </a:lnTo>
                  <a:lnTo>
                    <a:pt x="20739" y="54343"/>
                  </a:lnTo>
                  <a:lnTo>
                    <a:pt x="22415" y="49885"/>
                  </a:lnTo>
                  <a:lnTo>
                    <a:pt x="22415" y="0"/>
                  </a:lnTo>
                  <a:close/>
                </a:path>
                <a:path w="47625" h="62230">
                  <a:moveTo>
                    <a:pt x="47307" y="0"/>
                  </a:moveTo>
                  <a:lnTo>
                    <a:pt x="34721" y="0"/>
                  </a:lnTo>
                  <a:lnTo>
                    <a:pt x="34721" y="46748"/>
                  </a:lnTo>
                  <a:lnTo>
                    <a:pt x="34048" y="48806"/>
                  </a:lnTo>
                  <a:lnTo>
                    <a:pt x="31381" y="51676"/>
                  </a:lnTo>
                  <a:lnTo>
                    <a:pt x="29375" y="52412"/>
                  </a:lnTo>
                  <a:lnTo>
                    <a:pt x="24879" y="52412"/>
                  </a:lnTo>
                  <a:lnTo>
                    <a:pt x="24879" y="61887"/>
                  </a:lnTo>
                  <a:lnTo>
                    <a:pt x="34048" y="61887"/>
                  </a:lnTo>
                  <a:lnTo>
                    <a:pt x="39001" y="60350"/>
                  </a:lnTo>
                  <a:lnTo>
                    <a:pt x="45631" y="54343"/>
                  </a:lnTo>
                  <a:lnTo>
                    <a:pt x="47307" y="49885"/>
                  </a:lnTo>
                  <a:lnTo>
                    <a:pt x="47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2376" y="15368923"/>
              <a:ext cx="2892287" cy="73794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960714" y="15375607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1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1"/>
                  </a:lnTo>
                  <a:lnTo>
                    <a:pt x="0" y="612401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93596" y="15458820"/>
              <a:ext cx="95250" cy="50800"/>
            </a:xfrm>
            <a:custGeom>
              <a:avLst/>
              <a:gdLst/>
              <a:ahLst/>
              <a:cxnLst/>
              <a:rect l="l" t="t" r="r" b="b"/>
              <a:pathLst>
                <a:path w="95250" h="50800">
                  <a:moveTo>
                    <a:pt x="51117" y="49479"/>
                  </a:moveTo>
                  <a:lnTo>
                    <a:pt x="47828" y="40614"/>
                  </a:lnTo>
                  <a:lnTo>
                    <a:pt x="44475" y="31610"/>
                  </a:lnTo>
                  <a:lnTo>
                    <a:pt x="37287" y="12268"/>
                  </a:lnTo>
                  <a:lnTo>
                    <a:pt x="33045" y="863"/>
                  </a:lnTo>
                  <a:lnTo>
                    <a:pt x="32245" y="863"/>
                  </a:lnTo>
                  <a:lnTo>
                    <a:pt x="32245" y="31610"/>
                  </a:lnTo>
                  <a:lnTo>
                    <a:pt x="18872" y="31610"/>
                  </a:lnTo>
                  <a:lnTo>
                    <a:pt x="25552" y="12268"/>
                  </a:lnTo>
                  <a:lnTo>
                    <a:pt x="32245" y="31610"/>
                  </a:lnTo>
                  <a:lnTo>
                    <a:pt x="32245" y="863"/>
                  </a:lnTo>
                  <a:lnTo>
                    <a:pt x="18059" y="863"/>
                  </a:lnTo>
                  <a:lnTo>
                    <a:pt x="0" y="49479"/>
                  </a:lnTo>
                  <a:lnTo>
                    <a:pt x="12636" y="49479"/>
                  </a:lnTo>
                  <a:lnTo>
                    <a:pt x="15722" y="40614"/>
                  </a:lnTo>
                  <a:lnTo>
                    <a:pt x="35394" y="40614"/>
                  </a:lnTo>
                  <a:lnTo>
                    <a:pt x="38468" y="49479"/>
                  </a:lnTo>
                  <a:lnTo>
                    <a:pt x="51117" y="49479"/>
                  </a:lnTo>
                  <a:close/>
                </a:path>
                <a:path w="95250" h="50800">
                  <a:moveTo>
                    <a:pt x="94742" y="30480"/>
                  </a:moveTo>
                  <a:lnTo>
                    <a:pt x="93535" y="27343"/>
                  </a:lnTo>
                  <a:lnTo>
                    <a:pt x="89001" y="22872"/>
                  </a:lnTo>
                  <a:lnTo>
                    <a:pt x="85115" y="21209"/>
                  </a:lnTo>
                  <a:lnTo>
                    <a:pt x="71856" y="18542"/>
                  </a:lnTo>
                  <a:lnTo>
                    <a:pt x="70053" y="17932"/>
                  </a:lnTo>
                  <a:lnTo>
                    <a:pt x="68110" y="16535"/>
                  </a:lnTo>
                  <a:lnTo>
                    <a:pt x="67652" y="15468"/>
                  </a:lnTo>
                  <a:lnTo>
                    <a:pt x="67652" y="12395"/>
                  </a:lnTo>
                  <a:lnTo>
                    <a:pt x="68313" y="11137"/>
                  </a:lnTo>
                  <a:lnTo>
                    <a:pt x="71259" y="9537"/>
                  </a:lnTo>
                  <a:lnTo>
                    <a:pt x="73469" y="9067"/>
                  </a:lnTo>
                  <a:lnTo>
                    <a:pt x="78752" y="9067"/>
                  </a:lnTo>
                  <a:lnTo>
                    <a:pt x="81165" y="9398"/>
                  </a:lnTo>
                  <a:lnTo>
                    <a:pt x="86245" y="10604"/>
                  </a:lnTo>
                  <a:lnTo>
                    <a:pt x="88861" y="11468"/>
                  </a:lnTo>
                  <a:lnTo>
                    <a:pt x="91541" y="12674"/>
                  </a:lnTo>
                  <a:lnTo>
                    <a:pt x="91541" y="2400"/>
                  </a:lnTo>
                  <a:lnTo>
                    <a:pt x="88455" y="1600"/>
                  </a:lnTo>
                  <a:lnTo>
                    <a:pt x="85509" y="1003"/>
                  </a:lnTo>
                  <a:lnTo>
                    <a:pt x="79895" y="203"/>
                  </a:lnTo>
                  <a:lnTo>
                    <a:pt x="77152" y="0"/>
                  </a:lnTo>
                  <a:lnTo>
                    <a:pt x="68592" y="0"/>
                  </a:lnTo>
                  <a:lnTo>
                    <a:pt x="64033" y="1333"/>
                  </a:lnTo>
                  <a:lnTo>
                    <a:pt x="57810" y="6540"/>
                  </a:lnTo>
                  <a:lnTo>
                    <a:pt x="56273" y="10274"/>
                  </a:lnTo>
                  <a:lnTo>
                    <a:pt x="56273" y="18935"/>
                  </a:lnTo>
                  <a:lnTo>
                    <a:pt x="57340" y="22009"/>
                  </a:lnTo>
                  <a:lnTo>
                    <a:pt x="61899" y="26543"/>
                  </a:lnTo>
                  <a:lnTo>
                    <a:pt x="65443" y="28206"/>
                  </a:lnTo>
                  <a:lnTo>
                    <a:pt x="78155" y="31000"/>
                  </a:lnTo>
                  <a:lnTo>
                    <a:pt x="80098" y="31813"/>
                  </a:lnTo>
                  <a:lnTo>
                    <a:pt x="82105" y="33413"/>
                  </a:lnTo>
                  <a:lnTo>
                    <a:pt x="82638" y="34607"/>
                  </a:lnTo>
                  <a:lnTo>
                    <a:pt x="82638" y="37807"/>
                  </a:lnTo>
                  <a:lnTo>
                    <a:pt x="81902" y="39077"/>
                  </a:lnTo>
                  <a:lnTo>
                    <a:pt x="78955" y="40944"/>
                  </a:lnTo>
                  <a:lnTo>
                    <a:pt x="76809" y="41351"/>
                  </a:lnTo>
                  <a:lnTo>
                    <a:pt x="71399" y="41351"/>
                  </a:lnTo>
                  <a:lnTo>
                    <a:pt x="68592" y="40944"/>
                  </a:lnTo>
                  <a:lnTo>
                    <a:pt x="62763" y="39281"/>
                  </a:lnTo>
                  <a:lnTo>
                    <a:pt x="59753" y="38011"/>
                  </a:lnTo>
                  <a:lnTo>
                    <a:pt x="56680" y="36347"/>
                  </a:lnTo>
                  <a:lnTo>
                    <a:pt x="56680" y="46951"/>
                  </a:lnTo>
                  <a:lnTo>
                    <a:pt x="59753" y="48145"/>
                  </a:lnTo>
                  <a:lnTo>
                    <a:pt x="62890" y="48945"/>
                  </a:lnTo>
                  <a:lnTo>
                    <a:pt x="69113" y="50012"/>
                  </a:lnTo>
                  <a:lnTo>
                    <a:pt x="72263" y="50342"/>
                  </a:lnTo>
                  <a:lnTo>
                    <a:pt x="81902" y="50342"/>
                  </a:lnTo>
                  <a:lnTo>
                    <a:pt x="86715" y="49085"/>
                  </a:lnTo>
                  <a:lnTo>
                    <a:pt x="93141" y="43878"/>
                  </a:lnTo>
                  <a:lnTo>
                    <a:pt x="94742" y="39878"/>
                  </a:lnTo>
                  <a:lnTo>
                    <a:pt x="94742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1336" y="15368923"/>
              <a:ext cx="2719738" cy="737944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3777107" y="15375607"/>
              <a:ext cx="2560955" cy="612775"/>
            </a:xfrm>
            <a:custGeom>
              <a:avLst/>
              <a:gdLst/>
              <a:ahLst/>
              <a:cxnLst/>
              <a:rect l="l" t="t" r="r" b="b"/>
              <a:pathLst>
                <a:path w="2560954" h="612775">
                  <a:moveTo>
                    <a:pt x="0" y="612401"/>
                  </a:moveTo>
                  <a:lnTo>
                    <a:pt x="0" y="0"/>
                  </a:lnTo>
                  <a:lnTo>
                    <a:pt x="2560363" y="0"/>
                  </a:lnTo>
                  <a:lnTo>
                    <a:pt x="2560363" y="612401"/>
                  </a:lnTo>
                  <a:lnTo>
                    <a:pt x="0" y="612401"/>
                  </a:lnTo>
                </a:path>
              </a:pathLst>
            </a:custGeom>
            <a:ln w="5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309986" y="15458820"/>
              <a:ext cx="95250" cy="50800"/>
            </a:xfrm>
            <a:custGeom>
              <a:avLst/>
              <a:gdLst/>
              <a:ahLst/>
              <a:cxnLst/>
              <a:rect l="l" t="t" r="r" b="b"/>
              <a:pathLst>
                <a:path w="95250" h="50800">
                  <a:moveTo>
                    <a:pt x="51117" y="49479"/>
                  </a:moveTo>
                  <a:lnTo>
                    <a:pt x="47815" y="40614"/>
                  </a:lnTo>
                  <a:lnTo>
                    <a:pt x="44475" y="31610"/>
                  </a:lnTo>
                  <a:lnTo>
                    <a:pt x="37287" y="12268"/>
                  </a:lnTo>
                  <a:lnTo>
                    <a:pt x="33058" y="863"/>
                  </a:lnTo>
                  <a:lnTo>
                    <a:pt x="32245" y="863"/>
                  </a:lnTo>
                  <a:lnTo>
                    <a:pt x="32245" y="31610"/>
                  </a:lnTo>
                  <a:lnTo>
                    <a:pt x="18872" y="31610"/>
                  </a:lnTo>
                  <a:lnTo>
                    <a:pt x="25552" y="12268"/>
                  </a:lnTo>
                  <a:lnTo>
                    <a:pt x="32245" y="31610"/>
                  </a:lnTo>
                  <a:lnTo>
                    <a:pt x="32245" y="863"/>
                  </a:lnTo>
                  <a:lnTo>
                    <a:pt x="18059" y="863"/>
                  </a:lnTo>
                  <a:lnTo>
                    <a:pt x="0" y="49479"/>
                  </a:lnTo>
                  <a:lnTo>
                    <a:pt x="12649" y="49479"/>
                  </a:lnTo>
                  <a:lnTo>
                    <a:pt x="15722" y="40614"/>
                  </a:lnTo>
                  <a:lnTo>
                    <a:pt x="35394" y="40614"/>
                  </a:lnTo>
                  <a:lnTo>
                    <a:pt x="38468" y="49479"/>
                  </a:lnTo>
                  <a:lnTo>
                    <a:pt x="51117" y="49479"/>
                  </a:lnTo>
                  <a:close/>
                </a:path>
                <a:path w="95250" h="50800">
                  <a:moveTo>
                    <a:pt x="94754" y="30480"/>
                  </a:moveTo>
                  <a:lnTo>
                    <a:pt x="93548" y="27343"/>
                  </a:lnTo>
                  <a:lnTo>
                    <a:pt x="88988" y="22872"/>
                  </a:lnTo>
                  <a:lnTo>
                    <a:pt x="85115" y="21209"/>
                  </a:lnTo>
                  <a:lnTo>
                    <a:pt x="71869" y="18542"/>
                  </a:lnTo>
                  <a:lnTo>
                    <a:pt x="70053" y="17932"/>
                  </a:lnTo>
                  <a:lnTo>
                    <a:pt x="68110" y="16535"/>
                  </a:lnTo>
                  <a:lnTo>
                    <a:pt x="67652" y="15468"/>
                  </a:lnTo>
                  <a:lnTo>
                    <a:pt x="67652" y="12395"/>
                  </a:lnTo>
                  <a:lnTo>
                    <a:pt x="68313" y="11137"/>
                  </a:lnTo>
                  <a:lnTo>
                    <a:pt x="71259" y="9537"/>
                  </a:lnTo>
                  <a:lnTo>
                    <a:pt x="73469" y="9067"/>
                  </a:lnTo>
                  <a:lnTo>
                    <a:pt x="78752" y="9067"/>
                  </a:lnTo>
                  <a:lnTo>
                    <a:pt x="81165" y="9398"/>
                  </a:lnTo>
                  <a:lnTo>
                    <a:pt x="86245" y="10604"/>
                  </a:lnTo>
                  <a:lnTo>
                    <a:pt x="88861" y="11468"/>
                  </a:lnTo>
                  <a:lnTo>
                    <a:pt x="91528" y="12674"/>
                  </a:lnTo>
                  <a:lnTo>
                    <a:pt x="91528" y="2400"/>
                  </a:lnTo>
                  <a:lnTo>
                    <a:pt x="88455" y="1600"/>
                  </a:lnTo>
                  <a:lnTo>
                    <a:pt x="85509" y="1003"/>
                  </a:lnTo>
                  <a:lnTo>
                    <a:pt x="79895" y="203"/>
                  </a:lnTo>
                  <a:lnTo>
                    <a:pt x="77152" y="0"/>
                  </a:lnTo>
                  <a:lnTo>
                    <a:pt x="68580" y="0"/>
                  </a:lnTo>
                  <a:lnTo>
                    <a:pt x="64033" y="1333"/>
                  </a:lnTo>
                  <a:lnTo>
                    <a:pt x="57810" y="6540"/>
                  </a:lnTo>
                  <a:lnTo>
                    <a:pt x="56273" y="10274"/>
                  </a:lnTo>
                  <a:lnTo>
                    <a:pt x="56273" y="18935"/>
                  </a:lnTo>
                  <a:lnTo>
                    <a:pt x="57340" y="22009"/>
                  </a:lnTo>
                  <a:lnTo>
                    <a:pt x="61887" y="26543"/>
                  </a:lnTo>
                  <a:lnTo>
                    <a:pt x="65443" y="28206"/>
                  </a:lnTo>
                  <a:lnTo>
                    <a:pt x="78155" y="31000"/>
                  </a:lnTo>
                  <a:lnTo>
                    <a:pt x="80098" y="31813"/>
                  </a:lnTo>
                  <a:lnTo>
                    <a:pt x="82105" y="33413"/>
                  </a:lnTo>
                  <a:lnTo>
                    <a:pt x="82638" y="34607"/>
                  </a:lnTo>
                  <a:lnTo>
                    <a:pt x="82638" y="37807"/>
                  </a:lnTo>
                  <a:lnTo>
                    <a:pt x="81902" y="39077"/>
                  </a:lnTo>
                  <a:lnTo>
                    <a:pt x="78955" y="40944"/>
                  </a:lnTo>
                  <a:lnTo>
                    <a:pt x="76809" y="41351"/>
                  </a:lnTo>
                  <a:lnTo>
                    <a:pt x="71399" y="41351"/>
                  </a:lnTo>
                  <a:lnTo>
                    <a:pt x="68580" y="40944"/>
                  </a:lnTo>
                  <a:lnTo>
                    <a:pt x="62763" y="39281"/>
                  </a:lnTo>
                  <a:lnTo>
                    <a:pt x="59753" y="38011"/>
                  </a:lnTo>
                  <a:lnTo>
                    <a:pt x="56667" y="36347"/>
                  </a:lnTo>
                  <a:lnTo>
                    <a:pt x="56667" y="46951"/>
                  </a:lnTo>
                  <a:lnTo>
                    <a:pt x="59753" y="48145"/>
                  </a:lnTo>
                  <a:lnTo>
                    <a:pt x="62890" y="48945"/>
                  </a:lnTo>
                  <a:lnTo>
                    <a:pt x="69126" y="50012"/>
                  </a:lnTo>
                  <a:lnTo>
                    <a:pt x="72263" y="50342"/>
                  </a:lnTo>
                  <a:lnTo>
                    <a:pt x="81902" y="50342"/>
                  </a:lnTo>
                  <a:lnTo>
                    <a:pt x="86715" y="49085"/>
                  </a:lnTo>
                  <a:lnTo>
                    <a:pt x="93141" y="43878"/>
                  </a:lnTo>
                  <a:lnTo>
                    <a:pt x="94754" y="39878"/>
                  </a:lnTo>
                  <a:lnTo>
                    <a:pt x="94754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476204" y="15190120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6"/>
                  </a:lnTo>
                  <a:lnTo>
                    <a:pt x="138760" y="111676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4F0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476204" y="15078456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64"/>
                  </a:lnTo>
                  <a:lnTo>
                    <a:pt x="138760" y="111664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2F0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476204" y="14966786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0"/>
                  </a:lnTo>
                  <a:lnTo>
                    <a:pt x="138760" y="11167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080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76204" y="14855110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6"/>
                  </a:lnTo>
                  <a:lnTo>
                    <a:pt x="138760" y="111676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034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476204" y="14743439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0"/>
                  </a:lnTo>
                  <a:lnTo>
                    <a:pt x="138760" y="11167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079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476204" y="14631769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0"/>
                  </a:lnTo>
                  <a:lnTo>
                    <a:pt x="138760" y="11167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53C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476204" y="14520099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0"/>
                  </a:lnTo>
                  <a:lnTo>
                    <a:pt x="138760" y="11167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C3E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476204" y="14408429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0"/>
                  </a:lnTo>
                  <a:lnTo>
                    <a:pt x="138760" y="11167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F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476204" y="14296759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0"/>
                  </a:lnTo>
                  <a:lnTo>
                    <a:pt x="138760" y="11167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F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476204" y="14185088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0"/>
                  </a:lnTo>
                  <a:lnTo>
                    <a:pt x="138760" y="111670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476204" y="14073406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82"/>
                  </a:lnTo>
                  <a:lnTo>
                    <a:pt x="138760" y="111682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C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476204" y="13961730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6"/>
                  </a:lnTo>
                  <a:lnTo>
                    <a:pt x="138760" y="111676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476204" y="13850054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6"/>
                  </a:lnTo>
                  <a:lnTo>
                    <a:pt x="138760" y="111676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476204" y="13738378"/>
              <a:ext cx="139065" cy="111760"/>
            </a:xfrm>
            <a:custGeom>
              <a:avLst/>
              <a:gdLst/>
              <a:ahLst/>
              <a:cxnLst/>
              <a:rect l="l" t="t" r="r" b="b"/>
              <a:pathLst>
                <a:path w="139065" h="111759">
                  <a:moveTo>
                    <a:pt x="138760" y="0"/>
                  </a:moveTo>
                  <a:lnTo>
                    <a:pt x="0" y="0"/>
                  </a:lnTo>
                  <a:lnTo>
                    <a:pt x="0" y="111676"/>
                  </a:lnTo>
                  <a:lnTo>
                    <a:pt x="138760" y="111676"/>
                  </a:lnTo>
                  <a:lnTo>
                    <a:pt x="138760" y="0"/>
                  </a:lnTo>
                  <a:close/>
                </a:path>
              </a:pathLst>
            </a:custGeom>
            <a:solidFill>
              <a:srgbClr val="F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614981" y="1519012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2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14981" y="1519012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3420" y="0"/>
                  </a:lnTo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71757" y="15156331"/>
              <a:ext cx="211600" cy="70489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614981" y="14966781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2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614981" y="14966781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3420" y="0"/>
                  </a:lnTo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71757" y="14932985"/>
              <a:ext cx="212256" cy="7048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6614981" y="14743435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2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614981" y="14743435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3420" y="0"/>
                  </a:lnTo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71757" y="14709644"/>
              <a:ext cx="208140" cy="70489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6614981" y="1452009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2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614981" y="1452009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3420" y="0"/>
                  </a:lnTo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67999" y="14486304"/>
              <a:ext cx="136552" cy="70489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6614981" y="1429675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2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614981" y="1429675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3420" y="0"/>
                  </a:lnTo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67999" y="14262963"/>
              <a:ext cx="133390" cy="70489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6614981" y="1407341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2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14981" y="1407341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3420" y="0"/>
                  </a:lnTo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67999" y="14039641"/>
              <a:ext cx="137507" cy="70453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6614981" y="13850071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2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614981" y="13850071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3420" y="0"/>
                  </a:lnTo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67999" y="13816288"/>
              <a:ext cx="136851" cy="70453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6476226" y="13738402"/>
              <a:ext cx="139065" cy="1564005"/>
            </a:xfrm>
            <a:custGeom>
              <a:avLst/>
              <a:gdLst/>
              <a:ahLst/>
              <a:cxnLst/>
              <a:rect l="l" t="t" r="r" b="b"/>
              <a:pathLst>
                <a:path w="139065" h="1564005">
                  <a:moveTo>
                    <a:pt x="0" y="1563388"/>
                  </a:moveTo>
                  <a:lnTo>
                    <a:pt x="69377" y="1563388"/>
                  </a:lnTo>
                  <a:lnTo>
                    <a:pt x="138755" y="1563388"/>
                  </a:lnTo>
                  <a:lnTo>
                    <a:pt x="138755" y="0"/>
                  </a:lnTo>
                  <a:lnTo>
                    <a:pt x="69377" y="0"/>
                  </a:lnTo>
                  <a:lnTo>
                    <a:pt x="0" y="0"/>
                  </a:lnTo>
                  <a:lnTo>
                    <a:pt x="0" y="1563388"/>
                  </a:lnTo>
                  <a:close/>
                </a:path>
              </a:pathLst>
            </a:custGeom>
            <a:ln w="5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63269" y="15019015"/>
              <a:ext cx="533400" cy="104139"/>
            </a:xfrm>
            <a:custGeom>
              <a:avLst/>
              <a:gdLst/>
              <a:ahLst/>
              <a:cxnLst/>
              <a:rect l="l" t="t" r="r" b="b"/>
              <a:pathLst>
                <a:path w="533400" h="104140">
                  <a:moveTo>
                    <a:pt x="0" y="0"/>
                  </a:moveTo>
                  <a:lnTo>
                    <a:pt x="532837" y="0"/>
                  </a:lnTo>
                  <a:lnTo>
                    <a:pt x="532837" y="103880"/>
                  </a:lnTo>
                  <a:lnTo>
                    <a:pt x="0" y="103880"/>
                  </a:lnTo>
                  <a:lnTo>
                    <a:pt x="0" y="0"/>
                  </a:lnTo>
                  <a:close/>
                </a:path>
              </a:pathLst>
            </a:custGeom>
            <a:ln w="134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 txBox="1"/>
          <p:nvPr/>
        </p:nvSpPr>
        <p:spPr>
          <a:xfrm>
            <a:off x="363025" y="16143599"/>
            <a:ext cx="6537325" cy="704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correlation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SST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over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Central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Pacific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also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referred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Nino3.4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(N34)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FreeSerif"/>
                <a:cs typeface="FreeSerif"/>
              </a:rPr>
              <a:t>𝜏</a:t>
            </a:r>
            <a:r>
              <a:rPr sz="1350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1</a:t>
            </a:r>
            <a:r>
              <a:rPr sz="1350" spc="262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shows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FreeSerif"/>
                <a:cs typeface="FreeSerif"/>
              </a:rPr>
              <a:t>𝜏</a:t>
            </a:r>
            <a:r>
              <a:rPr sz="1350" spc="-37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1</a:t>
            </a:r>
            <a:endParaRPr sz="1350" baseline="-15432">
              <a:latin typeface="Noto Sans Math"/>
              <a:cs typeface="Noto Sans Math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related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evolving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ENSO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mode.</a:t>
            </a:r>
            <a:endParaRPr sz="1300">
              <a:latin typeface="Times New Roman"/>
              <a:cs typeface="Times New Roman"/>
            </a:endParaRPr>
          </a:p>
          <a:p>
            <a:pPr marR="515620" algn="ctr">
              <a:lnSpc>
                <a:spcPct val="100000"/>
              </a:lnSpc>
              <a:spcBef>
                <a:spcPts val="75"/>
              </a:spcBef>
            </a:pPr>
            <a:r>
              <a:rPr sz="1750" b="1" u="sng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rlito"/>
                <a:cs typeface="Carlito"/>
              </a:rPr>
              <a:t>Post-</a:t>
            </a:r>
            <a:r>
              <a:rPr sz="175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rlito"/>
                <a:cs typeface="Carlito"/>
              </a:rPr>
              <a:t>June</a:t>
            </a:r>
            <a:r>
              <a:rPr sz="1750" b="1" u="sng" spc="10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rlito"/>
                <a:cs typeface="Carlito"/>
              </a:rPr>
              <a:t> </a:t>
            </a:r>
            <a:r>
              <a:rPr sz="1750" b="1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rlito"/>
                <a:cs typeface="Carlito"/>
              </a:rPr>
              <a:t>Rainfall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4596342" y="16807929"/>
            <a:ext cx="2338705" cy="2638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177800">
              <a:lnSpc>
                <a:spcPct val="101400"/>
              </a:lnSpc>
              <a:spcBef>
                <a:spcPts val="90"/>
              </a:spcBef>
            </a:pP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Using</a:t>
            </a:r>
            <a:r>
              <a:rPr sz="1300" spc="-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Moisture</a:t>
            </a:r>
            <a:r>
              <a:rPr sz="1300" spc="-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budget</a:t>
            </a:r>
            <a:r>
              <a:rPr sz="1300" spc="-1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analysis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for</a:t>
            </a:r>
            <a:r>
              <a:rPr sz="1300" spc="-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understanding</a:t>
            </a:r>
            <a:r>
              <a:rPr sz="1300" spc="-3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the</a:t>
            </a:r>
            <a:r>
              <a:rPr sz="1300" spc="-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global tele-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connections</a:t>
            </a:r>
            <a:r>
              <a:rPr sz="1300" spc="-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(Chakraborty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and</a:t>
            </a:r>
            <a:r>
              <a:rPr sz="1300" spc="-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Singhai</a:t>
            </a:r>
            <a:r>
              <a:rPr sz="1300" spc="-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2021),</a:t>
            </a:r>
            <a:endParaRPr sz="1300">
              <a:latin typeface="Carlito"/>
              <a:cs typeface="Carlito"/>
            </a:endParaRPr>
          </a:p>
          <a:p>
            <a:pPr marL="38100" marR="30480">
              <a:lnSpc>
                <a:spcPct val="101099"/>
              </a:lnSpc>
              <a:spcBef>
                <a:spcPts val="15"/>
              </a:spcBef>
            </a:pP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Regression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of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vertically</a:t>
            </a:r>
            <a:r>
              <a:rPr sz="1300" spc="50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integrated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moisture</a:t>
            </a:r>
            <a:r>
              <a:rPr sz="1300" spc="-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fluxes</a:t>
            </a:r>
            <a:r>
              <a:rPr sz="1300" spc="-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at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western</a:t>
            </a:r>
            <a:r>
              <a:rPr sz="1300" spc="-1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80" dirty="0">
                <a:solidFill>
                  <a:srgbClr val="1F4E79"/>
                </a:solidFill>
                <a:latin typeface="Carlito"/>
                <a:cs typeface="Carlito"/>
              </a:rPr>
              <a:t>(</a:t>
            </a:r>
            <a:r>
              <a:rPr sz="1300" spc="-80" dirty="0">
                <a:solidFill>
                  <a:srgbClr val="1F4E79"/>
                </a:solidFill>
                <a:latin typeface="FreeSerif"/>
                <a:cs typeface="FreeSerif"/>
              </a:rPr>
              <a:t>𝐹</a:t>
            </a:r>
            <a:r>
              <a:rPr sz="1350" spc="-120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w</a:t>
            </a:r>
            <a:r>
              <a:rPr sz="1350" spc="-209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 </a:t>
            </a:r>
            <a:r>
              <a:rPr sz="1300" spc="50" dirty="0">
                <a:solidFill>
                  <a:srgbClr val="1F4E79"/>
                </a:solidFill>
                <a:latin typeface="FreeSerif"/>
                <a:cs typeface="FreeSerif"/>
              </a:rPr>
              <a:t>)</a:t>
            </a:r>
            <a:r>
              <a:rPr sz="1300" spc="50" dirty="0">
                <a:solidFill>
                  <a:srgbClr val="1F4E79"/>
                </a:solidFill>
                <a:latin typeface="Carlito"/>
                <a:cs typeface="Carlito"/>
              </a:rPr>
              <a:t>,</a:t>
            </a:r>
            <a:r>
              <a:rPr sz="1300" spc="-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eastern</a:t>
            </a:r>
            <a:r>
              <a:rPr sz="1300" spc="-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55" dirty="0">
                <a:solidFill>
                  <a:srgbClr val="1F4E79"/>
                </a:solidFill>
                <a:latin typeface="Carlito"/>
                <a:cs typeface="Carlito"/>
              </a:rPr>
              <a:t>(</a:t>
            </a:r>
            <a:r>
              <a:rPr sz="1300" spc="-55" dirty="0">
                <a:solidFill>
                  <a:srgbClr val="1F4E79"/>
                </a:solidFill>
                <a:latin typeface="FreeSerif"/>
                <a:cs typeface="FreeSerif"/>
              </a:rPr>
              <a:t>𝐹</a:t>
            </a:r>
            <a:r>
              <a:rPr sz="1350" spc="-82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𝑒</a:t>
            </a:r>
            <a:r>
              <a:rPr sz="1350" spc="-209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),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southern</a:t>
            </a:r>
            <a:r>
              <a:rPr sz="1300" spc="-4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(</a:t>
            </a:r>
            <a:r>
              <a:rPr sz="1300" dirty="0">
                <a:solidFill>
                  <a:srgbClr val="1F4E79"/>
                </a:solidFill>
                <a:latin typeface="FreeSerif"/>
                <a:cs typeface="FreeSerif"/>
              </a:rPr>
              <a:t>𝐹</a:t>
            </a:r>
            <a:r>
              <a:rPr sz="1350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𝑠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),</a:t>
            </a:r>
            <a:r>
              <a:rPr sz="1300" spc="-4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northern</a:t>
            </a:r>
            <a:r>
              <a:rPr sz="1300" spc="-4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(</a:t>
            </a:r>
            <a:r>
              <a:rPr sz="1300" dirty="0">
                <a:solidFill>
                  <a:srgbClr val="1F4E79"/>
                </a:solidFill>
                <a:latin typeface="FreeSerif"/>
                <a:cs typeface="FreeSerif"/>
              </a:rPr>
              <a:t>𝐹</a:t>
            </a:r>
            <a:r>
              <a:rPr sz="1350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𝑛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)</a:t>
            </a:r>
            <a:r>
              <a:rPr sz="1300" spc="-4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and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net flux</a:t>
            </a:r>
            <a:r>
              <a:rPr sz="1300" spc="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55" dirty="0">
                <a:solidFill>
                  <a:srgbClr val="1F4E79"/>
                </a:solidFill>
                <a:latin typeface="Carlito"/>
                <a:cs typeface="Carlito"/>
              </a:rPr>
              <a:t>(</a:t>
            </a:r>
            <a:r>
              <a:rPr sz="1300" spc="55" dirty="0">
                <a:solidFill>
                  <a:srgbClr val="1F4E79"/>
                </a:solidFill>
                <a:latin typeface="FreeSerif"/>
                <a:cs typeface="FreeSerif"/>
              </a:rPr>
              <a:t>𝐹</a:t>
            </a:r>
            <a:r>
              <a:rPr sz="1350" spc="82" baseline="-15432" dirty="0">
                <a:solidFill>
                  <a:srgbClr val="1F4E79"/>
                </a:solidFill>
                <a:latin typeface="Noto Sans Math"/>
                <a:cs typeface="Noto Sans Math"/>
              </a:rPr>
              <a:t>𝑛𝑒𝑡</a:t>
            </a:r>
            <a:r>
              <a:rPr sz="1300" spc="55" dirty="0">
                <a:solidFill>
                  <a:srgbClr val="1F4E79"/>
                </a:solidFill>
                <a:latin typeface="Carlito"/>
                <a:cs typeface="Carlito"/>
              </a:rPr>
              <a:t>)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 of each of 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the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months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during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monsoon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due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to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N34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 averaged</a:t>
            </a:r>
            <a:r>
              <a:rPr sz="1300" spc="-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for</a:t>
            </a:r>
            <a:r>
              <a:rPr sz="1300" spc="-1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that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month</a:t>
            </a:r>
            <a:r>
              <a:rPr sz="1300" spc="-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and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a</a:t>
            </a:r>
            <a:r>
              <a:rPr sz="1300" spc="-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month</a:t>
            </a:r>
            <a:r>
              <a:rPr sz="1300" spc="-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before</a:t>
            </a:r>
            <a:r>
              <a:rPr sz="1300" spc="-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1F4E79"/>
                </a:solidFill>
                <a:latin typeface="Carlito"/>
                <a:cs typeface="Carlito"/>
              </a:rPr>
              <a:t>is</a:t>
            </a:r>
            <a:r>
              <a:rPr sz="1300" spc="-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observed.</a:t>
            </a:r>
            <a:endParaRPr sz="1300">
              <a:latin typeface="Carlito"/>
              <a:cs typeface="Carlito"/>
            </a:endParaRPr>
          </a:p>
          <a:p>
            <a:pPr marL="83820">
              <a:lnSpc>
                <a:spcPct val="100000"/>
              </a:lnSpc>
              <a:spcBef>
                <a:spcPts val="65"/>
              </a:spcBef>
            </a:pPr>
            <a:r>
              <a:rPr sz="1300" spc="65" dirty="0">
                <a:latin typeface="FreeSerif"/>
                <a:cs typeface="FreeSerif"/>
              </a:rPr>
              <a:t>𝐹</a:t>
            </a:r>
            <a:r>
              <a:rPr sz="1350" spc="97" baseline="-15432" dirty="0">
                <a:latin typeface="Noto Sans Math"/>
                <a:cs typeface="Noto Sans Math"/>
              </a:rPr>
              <a:t>𝑛𝑒𝑡</a:t>
            </a:r>
            <a:r>
              <a:rPr sz="1350" spc="247" baseline="-15432" dirty="0">
                <a:latin typeface="Noto Sans Math"/>
                <a:cs typeface="Noto Sans Math"/>
              </a:rPr>
              <a:t> </a:t>
            </a:r>
            <a:r>
              <a:rPr sz="1300" spc="240" dirty="0">
                <a:latin typeface="FreeSerif"/>
                <a:cs typeface="FreeSerif"/>
              </a:rPr>
              <a:t>=</a:t>
            </a:r>
            <a:r>
              <a:rPr sz="1300" spc="-10" dirty="0">
                <a:latin typeface="FreeSerif"/>
                <a:cs typeface="FreeSerif"/>
              </a:rPr>
              <a:t> </a:t>
            </a:r>
            <a:r>
              <a:rPr sz="1300" spc="-45" dirty="0">
                <a:latin typeface="FreeSerif"/>
                <a:cs typeface="FreeSerif"/>
              </a:rPr>
              <a:t>𝐹</a:t>
            </a:r>
            <a:r>
              <a:rPr sz="1350" spc="-67" baseline="-15432" dirty="0">
                <a:latin typeface="Noto Sans Math"/>
                <a:cs typeface="Noto Sans Math"/>
              </a:rPr>
              <a:t>w</a:t>
            </a:r>
            <a:r>
              <a:rPr sz="1350" spc="157" baseline="-15432" dirty="0">
                <a:latin typeface="Noto Sans Math"/>
                <a:cs typeface="Noto Sans Math"/>
              </a:rPr>
              <a:t> </a:t>
            </a:r>
            <a:r>
              <a:rPr sz="1300" spc="240" dirty="0">
                <a:latin typeface="FreeSerif"/>
                <a:cs typeface="FreeSerif"/>
              </a:rPr>
              <a:t>−</a:t>
            </a:r>
            <a:r>
              <a:rPr sz="1300" spc="-70" dirty="0">
                <a:latin typeface="FreeSerif"/>
                <a:cs typeface="FreeSerif"/>
              </a:rPr>
              <a:t> </a:t>
            </a:r>
            <a:r>
              <a:rPr sz="1300" spc="-10" dirty="0">
                <a:latin typeface="FreeSerif"/>
                <a:cs typeface="FreeSerif"/>
              </a:rPr>
              <a:t>𝐹</a:t>
            </a:r>
            <a:r>
              <a:rPr sz="1350" spc="-15" baseline="-15432" dirty="0">
                <a:latin typeface="Noto Sans Math"/>
                <a:cs typeface="Noto Sans Math"/>
              </a:rPr>
              <a:t>𝑒</a:t>
            </a:r>
            <a:r>
              <a:rPr sz="1350" spc="165" baseline="-15432" dirty="0">
                <a:latin typeface="Noto Sans Math"/>
                <a:cs typeface="Noto Sans Math"/>
              </a:rPr>
              <a:t> </a:t>
            </a:r>
            <a:r>
              <a:rPr sz="1300" spc="240" dirty="0">
                <a:latin typeface="FreeSerif"/>
                <a:cs typeface="FreeSerif"/>
              </a:rPr>
              <a:t>+</a:t>
            </a:r>
            <a:r>
              <a:rPr sz="1300" spc="-70" dirty="0">
                <a:latin typeface="FreeSerif"/>
                <a:cs typeface="FreeSerif"/>
              </a:rPr>
              <a:t> </a:t>
            </a:r>
            <a:r>
              <a:rPr sz="1300" spc="-10" dirty="0">
                <a:latin typeface="FreeSerif"/>
                <a:cs typeface="FreeSerif"/>
              </a:rPr>
              <a:t>𝐹</a:t>
            </a:r>
            <a:r>
              <a:rPr sz="1350" spc="-15" baseline="-15432" dirty="0">
                <a:latin typeface="Noto Sans Math"/>
                <a:cs typeface="Noto Sans Math"/>
              </a:rPr>
              <a:t>𝑠</a:t>
            </a:r>
            <a:r>
              <a:rPr sz="1350" spc="142" baseline="-15432" dirty="0">
                <a:latin typeface="Noto Sans Math"/>
                <a:cs typeface="Noto Sans Math"/>
              </a:rPr>
              <a:t> </a:t>
            </a:r>
            <a:r>
              <a:rPr sz="1300" spc="240" dirty="0">
                <a:latin typeface="FreeSerif"/>
                <a:cs typeface="FreeSerif"/>
              </a:rPr>
              <a:t>−</a:t>
            </a:r>
            <a:r>
              <a:rPr sz="1300" spc="-70" dirty="0">
                <a:latin typeface="FreeSerif"/>
                <a:cs typeface="FreeSerif"/>
              </a:rPr>
              <a:t> </a:t>
            </a:r>
            <a:r>
              <a:rPr sz="1300" spc="-35" dirty="0">
                <a:latin typeface="FreeSerif"/>
                <a:cs typeface="FreeSerif"/>
              </a:rPr>
              <a:t>𝐹</a:t>
            </a:r>
            <a:r>
              <a:rPr sz="1350" spc="-52" baseline="-15432" dirty="0">
                <a:latin typeface="Noto Sans Math"/>
                <a:cs typeface="Noto Sans Math"/>
              </a:rPr>
              <a:t>𝑛</a:t>
            </a:r>
            <a:endParaRPr sz="1350" baseline="-15432">
              <a:latin typeface="Noto Sans Math"/>
              <a:cs typeface="Noto Sans Math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329580" y="16891930"/>
            <a:ext cx="4251325" cy="2248535"/>
            <a:chOff x="329580" y="16891930"/>
            <a:chExt cx="4251325" cy="2248535"/>
          </a:xfrm>
        </p:grpSpPr>
        <p:sp>
          <p:nvSpPr>
            <p:cNvPr id="226" name="object 226"/>
            <p:cNvSpPr/>
            <p:nvPr/>
          </p:nvSpPr>
          <p:spPr>
            <a:xfrm>
              <a:off x="329580" y="16891930"/>
              <a:ext cx="4251325" cy="2248535"/>
            </a:xfrm>
            <a:custGeom>
              <a:avLst/>
              <a:gdLst/>
              <a:ahLst/>
              <a:cxnLst/>
              <a:rect l="l" t="t" r="r" b="b"/>
              <a:pathLst>
                <a:path w="4251325" h="2248534">
                  <a:moveTo>
                    <a:pt x="4250985" y="0"/>
                  </a:moveTo>
                  <a:lnTo>
                    <a:pt x="0" y="0"/>
                  </a:lnTo>
                  <a:lnTo>
                    <a:pt x="0" y="2248366"/>
                  </a:lnTo>
                  <a:lnTo>
                    <a:pt x="4250985" y="2248366"/>
                  </a:lnTo>
                  <a:lnTo>
                    <a:pt x="4250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5737" y="16923488"/>
              <a:ext cx="4175120" cy="2157641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63295" y="17029987"/>
              <a:ext cx="719631" cy="544605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45801" y="17268489"/>
              <a:ext cx="167875" cy="91006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13668" y="17268489"/>
              <a:ext cx="167875" cy="91006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71622" y="16994276"/>
              <a:ext cx="96679" cy="158200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71622" y="17495489"/>
              <a:ext cx="96679" cy="158200"/>
            </a:xfrm>
            <a:prstGeom prst="rect">
              <a:avLst/>
            </a:prstGeom>
          </p:spPr>
        </p:pic>
      </p:grpSp>
      <p:sp>
        <p:nvSpPr>
          <p:cNvPr id="233" name="object 233"/>
          <p:cNvSpPr txBox="1"/>
          <p:nvPr/>
        </p:nvSpPr>
        <p:spPr>
          <a:xfrm>
            <a:off x="3206773" y="17233969"/>
            <a:ext cx="14668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Noto Sans Math"/>
                <a:cs typeface="Noto Sans Math"/>
              </a:rPr>
              <a:t>𝐅</a:t>
            </a:r>
            <a:r>
              <a:rPr sz="600" spc="-37" baseline="-20833" dirty="0">
                <a:latin typeface="Trebuchet MS"/>
                <a:cs typeface="Trebuchet MS"/>
              </a:rPr>
              <a:t>e</a:t>
            </a:r>
            <a:endParaRPr sz="600" baseline="-20833">
              <a:latin typeface="Trebuchet MS"/>
              <a:cs typeface="Trebuchet MS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2885314" y="16950176"/>
            <a:ext cx="7112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0" dirty="0">
                <a:latin typeface="Noto Sans Math"/>
                <a:cs typeface="Noto Sans Math"/>
              </a:rPr>
              <a:t>𝐅</a:t>
            </a:r>
            <a:endParaRPr sz="600">
              <a:latin typeface="Noto Sans Math"/>
              <a:cs typeface="Noto Sans Math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2923781" y="16986981"/>
            <a:ext cx="61594" cy="9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spc="15" dirty="0">
                <a:latin typeface="Trebuchet MS"/>
                <a:cs typeface="Trebuchet MS"/>
              </a:rPr>
              <a:t>n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260574" y="17239966"/>
            <a:ext cx="16129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Noto Sans Math"/>
                <a:cs typeface="Noto Sans Math"/>
              </a:rPr>
              <a:t>𝐅</a:t>
            </a:r>
            <a:r>
              <a:rPr sz="600" spc="-37" baseline="-13888" dirty="0">
                <a:latin typeface="Trebuchet MS"/>
                <a:cs typeface="Trebuchet MS"/>
              </a:rPr>
              <a:t>w</a:t>
            </a:r>
            <a:endParaRPr sz="600" baseline="-13888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868087" y="17545744"/>
            <a:ext cx="14224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Noto Sans Math"/>
                <a:cs typeface="Noto Sans Math"/>
              </a:rPr>
              <a:t>𝐅</a:t>
            </a:r>
            <a:r>
              <a:rPr sz="600" spc="-37" baseline="-13888" dirty="0">
                <a:latin typeface="Trebuchet MS"/>
                <a:cs typeface="Trebuchet MS"/>
              </a:rPr>
              <a:t>s</a:t>
            </a:r>
            <a:endParaRPr sz="600" baseline="-13888">
              <a:latin typeface="Trebuchet MS"/>
              <a:cs typeface="Trebuchet MS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573318" y="19064360"/>
            <a:ext cx="350012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The net regressed</a:t>
            </a:r>
            <a:r>
              <a:rPr sz="13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moisture flux shows</a:t>
            </a:r>
            <a:r>
              <a:rPr sz="13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exact </a:t>
            </a:r>
            <a:r>
              <a:rPr sz="1300" b="1" spc="-20" dirty="0">
                <a:solidFill>
                  <a:srgbClr val="FF0000"/>
                </a:solidFill>
                <a:latin typeface="Carlito"/>
                <a:cs typeface="Carlito"/>
              </a:rPr>
              <a:t>same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73318" y="19267668"/>
            <a:ext cx="359664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variations</a:t>
            </a:r>
            <a:r>
              <a:rPr sz="13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as</a:t>
            </a:r>
            <a:r>
              <a:rPr sz="13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is</a:t>
            </a:r>
            <a:r>
              <a:rPr sz="13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observed</a:t>
            </a:r>
            <a:r>
              <a:rPr sz="13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in</a:t>
            </a:r>
            <a:r>
              <a:rPr sz="13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z="13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first</a:t>
            </a:r>
            <a:r>
              <a:rPr sz="1300" b="1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rlito"/>
                <a:cs typeface="Carlito"/>
              </a:rPr>
              <a:t>seasonal</a:t>
            </a:r>
            <a:r>
              <a:rPr sz="13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Carlito"/>
                <a:cs typeface="Carlito"/>
              </a:rPr>
              <a:t>mode.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55008" y="19640697"/>
            <a:ext cx="2276475" cy="274955"/>
          </a:xfrm>
          <a:prstGeom prst="rect">
            <a:avLst/>
          </a:prstGeom>
          <a:solidFill>
            <a:srgbClr val="E7E6E6"/>
          </a:solidFill>
          <a:ln w="11931">
            <a:solidFill>
              <a:srgbClr val="223F5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20"/>
              </a:spcBef>
            </a:pP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Mail</a:t>
            </a:r>
            <a:r>
              <a:rPr sz="15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Id:</a:t>
            </a:r>
            <a:r>
              <a:rPr sz="15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  <a:hlinkClick r:id="rId32"/>
              </a:rPr>
              <a:t>sujatrab@iisc.ac.in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7284026" y="4244840"/>
            <a:ext cx="6362700" cy="3114040"/>
            <a:chOff x="7284026" y="4244840"/>
            <a:chExt cx="6362700" cy="3114040"/>
          </a:xfrm>
        </p:grpSpPr>
        <p:pic>
          <p:nvPicPr>
            <p:cNvPr id="242" name="object 2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84026" y="4244840"/>
              <a:ext cx="6362515" cy="2012063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884923" y="6299443"/>
              <a:ext cx="1409792" cy="1059253"/>
            </a:xfrm>
            <a:prstGeom prst="rect">
              <a:avLst/>
            </a:prstGeom>
          </p:spPr>
        </p:pic>
      </p:grpSp>
      <p:sp>
        <p:nvSpPr>
          <p:cNvPr id="244" name="object 244"/>
          <p:cNvSpPr txBox="1"/>
          <p:nvPr/>
        </p:nvSpPr>
        <p:spPr>
          <a:xfrm>
            <a:off x="7253066" y="6316093"/>
            <a:ext cx="4503420" cy="662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965" indent="-17462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27965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Fast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advancement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monsoons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observed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FreeSerif"/>
                <a:cs typeface="FreeSerif"/>
              </a:rPr>
              <a:t>𝜏</a:t>
            </a:r>
            <a:r>
              <a:rPr sz="1350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2</a:t>
            </a:r>
            <a:r>
              <a:rPr sz="1350" spc="277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endParaRPr sz="1300">
              <a:latin typeface="Times New Roman"/>
              <a:cs typeface="Times New Roman"/>
            </a:endParaRPr>
          </a:p>
          <a:p>
            <a:pPr marL="227965" indent="-17462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27965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Slow</a:t>
            </a:r>
            <a:r>
              <a:rPr sz="1300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advancement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observed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Low</a:t>
            </a:r>
            <a:r>
              <a:rPr sz="13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FreeSerif"/>
                <a:cs typeface="FreeSerif"/>
              </a:rPr>
              <a:t>𝜏</a:t>
            </a:r>
            <a:r>
              <a:rPr sz="1350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2</a:t>
            </a:r>
            <a:r>
              <a:rPr sz="1350" spc="277" baseline="-15432" dirty="0">
                <a:solidFill>
                  <a:srgbClr val="FF0000"/>
                </a:solidFill>
                <a:latin typeface="Noto Sans Math"/>
                <a:cs typeface="Noto Sans Math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endParaRPr sz="1300">
              <a:latin typeface="Times New Roman"/>
              <a:cs typeface="Times New Roman"/>
            </a:endParaRPr>
          </a:p>
          <a:p>
            <a:pPr marL="252729" indent="-214629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52729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Mean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background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precipitable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strong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during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918277" y="7038171"/>
            <a:ext cx="94615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00" spc="-50" dirty="0">
                <a:solidFill>
                  <a:srgbClr val="FF0000"/>
                </a:solidFill>
                <a:latin typeface="Noto Sans Math"/>
                <a:cs typeface="Noto Sans Math"/>
              </a:rPr>
              <a:t>2</a:t>
            </a:r>
            <a:endParaRPr sz="900">
              <a:latin typeface="Noto Sans Math"/>
              <a:cs typeface="Noto Sans Math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493228" y="6956083"/>
            <a:ext cx="294767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Low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FreeSerif"/>
                <a:cs typeface="FreeSerif"/>
              </a:rPr>
              <a:t>𝜏</a:t>
            </a:r>
            <a:r>
              <a:rPr sz="1300" spc="165" dirty="0">
                <a:solidFill>
                  <a:srgbClr val="FF0000"/>
                </a:solidFill>
                <a:latin typeface="FreeSerif"/>
                <a:cs typeface="FreeSerif"/>
              </a:rPr>
              <a:t> 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over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Kerala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Central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India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242931" y="9370007"/>
            <a:ext cx="6685915" cy="11042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790" marR="55880" indent="-174625">
              <a:lnSpc>
                <a:spcPct val="102600"/>
              </a:lnSpc>
              <a:spcBef>
                <a:spcPts val="75"/>
              </a:spcBef>
              <a:buFont typeface="Arial"/>
              <a:buChar char="•"/>
              <a:tabLst>
                <a:tab pos="224790" algn="l"/>
              </a:tabLst>
            </a:pPr>
            <a:r>
              <a:rPr sz="1300" b="1" dirty="0">
                <a:solidFill>
                  <a:srgbClr val="0070C0"/>
                </a:solidFill>
                <a:latin typeface="Times New Roman"/>
                <a:cs typeface="Times New Roman"/>
              </a:rPr>
              <a:t>High</a:t>
            </a:r>
            <a:r>
              <a:rPr sz="1300" b="1" spc="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300" spc="60" dirty="0">
                <a:solidFill>
                  <a:srgbClr val="0070C0"/>
                </a:solidFill>
                <a:latin typeface="FreeSerif"/>
                <a:cs typeface="FreeSerif"/>
              </a:rPr>
              <a:t>𝝉</a:t>
            </a:r>
            <a:r>
              <a:rPr sz="1350" spc="89" baseline="-15432" dirty="0">
                <a:solidFill>
                  <a:srgbClr val="0070C0"/>
                </a:solidFill>
                <a:latin typeface="Noto Sans Math"/>
                <a:cs typeface="Noto Sans Math"/>
              </a:rPr>
              <a:t>𝟐</a:t>
            </a:r>
            <a:r>
              <a:rPr sz="1350" spc="352" baseline="-15432" dirty="0">
                <a:solidFill>
                  <a:srgbClr val="0070C0"/>
                </a:solidFill>
                <a:latin typeface="Noto Sans Math"/>
                <a:cs typeface="Noto Sans Math"/>
              </a:rPr>
              <a:t> </a:t>
            </a:r>
            <a:r>
              <a:rPr sz="1300" b="1" dirty="0">
                <a:solidFill>
                  <a:srgbClr val="0070C0"/>
                </a:solidFill>
                <a:latin typeface="Times New Roman"/>
                <a:cs typeface="Times New Roman"/>
              </a:rPr>
              <a:t>years:</a:t>
            </a:r>
            <a:r>
              <a:rPr sz="1300" b="1" spc="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Phase</a:t>
            </a:r>
            <a:r>
              <a:rPr sz="1300" spc="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transition</a:t>
            </a:r>
            <a:r>
              <a:rPr sz="1300" spc="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MJO</a:t>
            </a:r>
            <a:r>
              <a:rPr sz="1300" spc="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observed</a:t>
            </a:r>
            <a:r>
              <a:rPr sz="1300" spc="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which</a:t>
            </a:r>
            <a:r>
              <a:rPr sz="1300" spc="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might</a:t>
            </a:r>
            <a:r>
              <a:rPr sz="1300" spc="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be</a:t>
            </a:r>
            <a:r>
              <a:rPr sz="1300" spc="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responsible</a:t>
            </a:r>
            <a:r>
              <a:rPr sz="1300" spc="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for</a:t>
            </a:r>
            <a:r>
              <a:rPr sz="1300" spc="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onset</a:t>
            </a:r>
            <a:r>
              <a:rPr sz="1300" spc="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and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fast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advancement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of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monsoon.</a:t>
            </a:r>
            <a:endParaRPr sz="1300">
              <a:latin typeface="Times New Roman"/>
              <a:cs typeface="Times New Roman"/>
            </a:endParaRPr>
          </a:p>
          <a:p>
            <a:pPr marL="224790" marR="55880" indent="-174625">
              <a:lnSpc>
                <a:spcPts val="1600"/>
              </a:lnSpc>
              <a:spcBef>
                <a:spcPts val="5"/>
              </a:spcBef>
              <a:buFont typeface="Arial"/>
              <a:buChar char="•"/>
              <a:tabLst>
                <a:tab pos="224790" algn="l"/>
              </a:tabLst>
            </a:pPr>
            <a:r>
              <a:rPr sz="1300" b="1" dirty="0">
                <a:solidFill>
                  <a:srgbClr val="0070C0"/>
                </a:solidFill>
                <a:latin typeface="Times New Roman"/>
                <a:cs typeface="Times New Roman"/>
              </a:rPr>
              <a:t>Low</a:t>
            </a:r>
            <a:r>
              <a:rPr sz="1300" b="1" spc="13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300" spc="60" dirty="0">
                <a:solidFill>
                  <a:srgbClr val="0070C0"/>
                </a:solidFill>
                <a:latin typeface="FreeSerif"/>
                <a:cs typeface="FreeSerif"/>
              </a:rPr>
              <a:t>𝝉</a:t>
            </a:r>
            <a:r>
              <a:rPr sz="1350" spc="89" baseline="-15432" dirty="0">
                <a:solidFill>
                  <a:srgbClr val="0070C0"/>
                </a:solidFill>
                <a:latin typeface="Noto Sans Math"/>
                <a:cs typeface="Noto Sans Math"/>
              </a:rPr>
              <a:t>𝟐</a:t>
            </a:r>
            <a:r>
              <a:rPr sz="1350" spc="442" baseline="-15432" dirty="0">
                <a:solidFill>
                  <a:srgbClr val="0070C0"/>
                </a:solidFill>
                <a:latin typeface="Noto Sans Math"/>
                <a:cs typeface="Noto Sans Math"/>
              </a:rPr>
              <a:t> </a:t>
            </a:r>
            <a:r>
              <a:rPr sz="1300" b="1" dirty="0">
                <a:solidFill>
                  <a:srgbClr val="0070C0"/>
                </a:solidFill>
                <a:latin typeface="Times New Roman"/>
                <a:cs typeface="Times New Roman"/>
              </a:rPr>
              <a:t>years:</a:t>
            </a:r>
            <a:r>
              <a:rPr sz="1300" b="1" spc="1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MJO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is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phase</a:t>
            </a:r>
            <a:r>
              <a:rPr sz="1300" spc="1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locked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</a:t>
            </a:r>
            <a:r>
              <a:rPr sz="1300" spc="1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second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phase.</a:t>
            </a:r>
            <a:r>
              <a:rPr sz="1300" spc="1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This</a:t>
            </a:r>
            <a:r>
              <a:rPr sz="1300" spc="1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might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be</a:t>
            </a:r>
            <a:r>
              <a:rPr sz="1300" spc="1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the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reason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for</a:t>
            </a:r>
            <a:r>
              <a:rPr sz="1300" spc="1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delay</a:t>
            </a:r>
            <a:r>
              <a:rPr sz="1300" spc="1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of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onset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over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Central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India.</a:t>
            </a:r>
            <a:endParaRPr sz="1300">
              <a:latin typeface="Times New Roman"/>
              <a:cs typeface="Times New Roman"/>
            </a:endParaRPr>
          </a:p>
          <a:p>
            <a:pPr marR="18415" algn="ctr">
              <a:lnSpc>
                <a:spcPct val="100000"/>
              </a:lnSpc>
              <a:spcBef>
                <a:spcPts val="5"/>
              </a:spcBef>
            </a:pPr>
            <a:r>
              <a:rPr sz="1750" b="1" dirty="0">
                <a:solidFill>
                  <a:srgbClr val="203864"/>
                </a:solidFill>
                <a:latin typeface="Carlito"/>
                <a:cs typeface="Carlito"/>
              </a:rPr>
              <a:t>High</a:t>
            </a:r>
            <a:r>
              <a:rPr sz="1750" b="1" spc="3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1750" dirty="0">
                <a:solidFill>
                  <a:srgbClr val="203864"/>
                </a:solidFill>
                <a:latin typeface="Noto Sans Math"/>
                <a:cs typeface="Noto Sans Math"/>
              </a:rPr>
              <a:t>𝝉</a:t>
            </a:r>
            <a:r>
              <a:rPr sz="1950" baseline="-14957" dirty="0">
                <a:solidFill>
                  <a:srgbClr val="203864"/>
                </a:solidFill>
                <a:latin typeface="FreeSerif"/>
                <a:cs typeface="FreeSerif"/>
              </a:rPr>
              <a:t>𝟐</a:t>
            </a:r>
            <a:r>
              <a:rPr sz="1950" spc="247" baseline="-14957" dirty="0">
                <a:solidFill>
                  <a:srgbClr val="203864"/>
                </a:solidFill>
                <a:latin typeface="FreeSerif"/>
                <a:cs typeface="FreeSerif"/>
              </a:rPr>
              <a:t> </a:t>
            </a:r>
            <a:r>
              <a:rPr sz="1750" b="1" dirty="0">
                <a:solidFill>
                  <a:srgbClr val="203864"/>
                </a:solidFill>
                <a:latin typeface="Carlito"/>
                <a:cs typeface="Carlito"/>
              </a:rPr>
              <a:t>years</a:t>
            </a:r>
            <a:r>
              <a:rPr sz="1750" b="1" spc="30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1750" b="1" dirty="0">
                <a:solidFill>
                  <a:srgbClr val="203864"/>
                </a:solidFill>
                <a:latin typeface="Carlito"/>
                <a:cs typeface="Carlito"/>
              </a:rPr>
              <a:t>onset</a:t>
            </a:r>
            <a:r>
              <a:rPr sz="1750" b="1" spc="25" dirty="0">
                <a:solidFill>
                  <a:srgbClr val="203864"/>
                </a:solidFill>
                <a:latin typeface="Carlito"/>
                <a:cs typeface="Carlito"/>
              </a:rPr>
              <a:t> </a:t>
            </a:r>
            <a:r>
              <a:rPr sz="1750" b="1" spc="-10" dirty="0">
                <a:solidFill>
                  <a:srgbClr val="203864"/>
                </a:solidFill>
                <a:latin typeface="Carlito"/>
                <a:cs typeface="Carlito"/>
              </a:rPr>
              <a:t>mechanism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7242905" y="7342672"/>
            <a:ext cx="5779770" cy="5674360"/>
            <a:chOff x="7242905" y="7342672"/>
            <a:chExt cx="5779770" cy="5674360"/>
          </a:xfrm>
        </p:grpSpPr>
        <p:sp>
          <p:nvSpPr>
            <p:cNvPr id="249" name="object 249"/>
            <p:cNvSpPr/>
            <p:nvPr/>
          </p:nvSpPr>
          <p:spPr>
            <a:xfrm>
              <a:off x="7538202" y="7342672"/>
              <a:ext cx="5484495" cy="2048510"/>
            </a:xfrm>
            <a:custGeom>
              <a:avLst/>
              <a:gdLst/>
              <a:ahLst/>
              <a:cxnLst/>
              <a:rect l="l" t="t" r="r" b="b"/>
              <a:pathLst>
                <a:path w="5484494" h="2048509">
                  <a:moveTo>
                    <a:pt x="5484327" y="0"/>
                  </a:moveTo>
                  <a:lnTo>
                    <a:pt x="0" y="0"/>
                  </a:lnTo>
                  <a:lnTo>
                    <a:pt x="0" y="2048267"/>
                  </a:lnTo>
                  <a:lnTo>
                    <a:pt x="5484327" y="2048267"/>
                  </a:lnTo>
                  <a:lnTo>
                    <a:pt x="5484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24703" y="7478017"/>
              <a:ext cx="2619021" cy="1912207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7996511" y="7478017"/>
              <a:ext cx="2227580" cy="1673860"/>
            </a:xfrm>
            <a:custGeom>
              <a:avLst/>
              <a:gdLst/>
              <a:ahLst/>
              <a:cxnLst/>
              <a:rect l="l" t="t" r="r" b="b"/>
              <a:pathLst>
                <a:path w="2227579" h="1673859">
                  <a:moveTo>
                    <a:pt x="0" y="1673808"/>
                  </a:moveTo>
                  <a:lnTo>
                    <a:pt x="2227364" y="1673808"/>
                  </a:lnTo>
                </a:path>
                <a:path w="2227579" h="1673859">
                  <a:moveTo>
                    <a:pt x="0" y="0"/>
                  </a:moveTo>
                  <a:lnTo>
                    <a:pt x="2227364" y="0"/>
                  </a:lnTo>
                </a:path>
              </a:pathLst>
            </a:custGeom>
            <a:ln w="4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720765" y="7377547"/>
              <a:ext cx="778332" cy="82445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637984" y="7377547"/>
              <a:ext cx="1833119" cy="2012677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560096" y="7447464"/>
              <a:ext cx="438964" cy="1737602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7242905" y="10441579"/>
              <a:ext cx="4880610" cy="2575560"/>
            </a:xfrm>
            <a:custGeom>
              <a:avLst/>
              <a:gdLst/>
              <a:ahLst/>
              <a:cxnLst/>
              <a:rect l="l" t="t" r="r" b="b"/>
              <a:pathLst>
                <a:path w="4880609" h="2575559">
                  <a:moveTo>
                    <a:pt x="4880601" y="0"/>
                  </a:moveTo>
                  <a:lnTo>
                    <a:pt x="0" y="0"/>
                  </a:lnTo>
                  <a:lnTo>
                    <a:pt x="0" y="2574959"/>
                  </a:lnTo>
                  <a:lnTo>
                    <a:pt x="4880601" y="2574959"/>
                  </a:lnTo>
                  <a:lnTo>
                    <a:pt x="4880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8265" y="10493206"/>
              <a:ext cx="1454956" cy="1028947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49936" y="10493206"/>
              <a:ext cx="1269410" cy="102601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216089" y="10494280"/>
              <a:ext cx="1269441" cy="1024936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98265" y="11745029"/>
              <a:ext cx="4187264" cy="1110915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11635501" y="12297743"/>
              <a:ext cx="102235" cy="63500"/>
            </a:xfrm>
            <a:custGeom>
              <a:avLst/>
              <a:gdLst/>
              <a:ahLst/>
              <a:cxnLst/>
              <a:rect l="l" t="t" r="r" b="b"/>
              <a:pathLst>
                <a:path w="102234" h="63500">
                  <a:moveTo>
                    <a:pt x="101892" y="0"/>
                  </a:moveTo>
                  <a:lnTo>
                    <a:pt x="0" y="0"/>
                  </a:lnTo>
                  <a:lnTo>
                    <a:pt x="50946" y="63235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570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1635501" y="10970812"/>
              <a:ext cx="102235" cy="63500"/>
            </a:xfrm>
            <a:custGeom>
              <a:avLst/>
              <a:gdLst/>
              <a:ahLst/>
              <a:cxnLst/>
              <a:rect l="l" t="t" r="r" b="b"/>
              <a:pathLst>
                <a:path w="102234" h="63500">
                  <a:moveTo>
                    <a:pt x="50946" y="0"/>
                  </a:moveTo>
                  <a:lnTo>
                    <a:pt x="0" y="63175"/>
                  </a:lnTo>
                  <a:lnTo>
                    <a:pt x="101892" y="63175"/>
                  </a:lnTo>
                  <a:lnTo>
                    <a:pt x="50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1635501" y="12200563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179"/>
                  </a:lnTo>
                  <a:lnTo>
                    <a:pt x="101892" y="9717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450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1635501" y="12103324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239"/>
                  </a:lnTo>
                  <a:lnTo>
                    <a:pt x="101892" y="9723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1D0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1635501" y="12006144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179"/>
                  </a:lnTo>
                  <a:lnTo>
                    <a:pt x="101892" y="9717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011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1635501" y="11908904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239"/>
                  </a:lnTo>
                  <a:lnTo>
                    <a:pt x="101892" y="9723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056C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1635501" y="11811725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179"/>
                  </a:lnTo>
                  <a:lnTo>
                    <a:pt x="101892" y="9717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17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1635501" y="11714485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239"/>
                  </a:lnTo>
                  <a:lnTo>
                    <a:pt x="101892" y="9723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9EE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1635501" y="11520066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179"/>
                  </a:lnTo>
                  <a:lnTo>
                    <a:pt x="101892" y="9717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FFF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635501" y="11422827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239"/>
                  </a:lnTo>
                  <a:lnTo>
                    <a:pt x="101892" y="9723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1635501" y="11325647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179"/>
                  </a:lnTo>
                  <a:lnTo>
                    <a:pt x="101892" y="9717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FFD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1635501" y="11228408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239"/>
                  </a:lnTo>
                  <a:lnTo>
                    <a:pt x="101892" y="9723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FFB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1635501" y="11131228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179"/>
                  </a:lnTo>
                  <a:lnTo>
                    <a:pt x="101892" y="9717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FF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1635501" y="11033988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4" h="97790">
                  <a:moveTo>
                    <a:pt x="101892" y="0"/>
                  </a:moveTo>
                  <a:lnTo>
                    <a:pt x="0" y="0"/>
                  </a:lnTo>
                  <a:lnTo>
                    <a:pt x="0" y="97239"/>
                  </a:lnTo>
                  <a:lnTo>
                    <a:pt x="101892" y="97239"/>
                  </a:lnTo>
                  <a:lnTo>
                    <a:pt x="101892" y="0"/>
                  </a:lnTo>
                  <a:close/>
                </a:path>
              </a:pathLst>
            </a:custGeom>
            <a:solidFill>
              <a:srgbClr val="FF2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1737378" y="1229778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1737378" y="1229778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1834445" y="12267742"/>
              <a:ext cx="100330" cy="62865"/>
            </a:xfrm>
            <a:custGeom>
              <a:avLst/>
              <a:gdLst/>
              <a:ahLst/>
              <a:cxnLst/>
              <a:rect l="l" t="t" r="r" b="b"/>
              <a:pathLst>
                <a:path w="100329" h="62865">
                  <a:moveTo>
                    <a:pt x="31864" y="54698"/>
                  </a:moveTo>
                  <a:lnTo>
                    <a:pt x="8242" y="54698"/>
                  </a:lnTo>
                  <a:lnTo>
                    <a:pt x="25717" y="33045"/>
                  </a:lnTo>
                  <a:lnTo>
                    <a:pt x="28282" y="29235"/>
                  </a:lnTo>
                  <a:lnTo>
                    <a:pt x="29718" y="26543"/>
                  </a:lnTo>
                  <a:lnTo>
                    <a:pt x="31203" y="22136"/>
                  </a:lnTo>
                  <a:lnTo>
                    <a:pt x="31623" y="19748"/>
                  </a:lnTo>
                  <a:lnTo>
                    <a:pt x="31623" y="12052"/>
                  </a:lnTo>
                  <a:lnTo>
                    <a:pt x="30010" y="7874"/>
                  </a:lnTo>
                  <a:lnTo>
                    <a:pt x="23812" y="1549"/>
                  </a:lnTo>
                  <a:lnTo>
                    <a:pt x="19685" y="0"/>
                  </a:lnTo>
                  <a:lnTo>
                    <a:pt x="12534" y="0"/>
                  </a:lnTo>
                  <a:lnTo>
                    <a:pt x="10325" y="292"/>
                  </a:lnTo>
                  <a:lnTo>
                    <a:pt x="5676" y="1676"/>
                  </a:lnTo>
                  <a:lnTo>
                    <a:pt x="3111" y="2628"/>
                  </a:lnTo>
                  <a:lnTo>
                    <a:pt x="355" y="4000"/>
                  </a:lnTo>
                  <a:lnTo>
                    <a:pt x="355" y="12293"/>
                  </a:lnTo>
                  <a:lnTo>
                    <a:pt x="3048" y="10439"/>
                  </a:lnTo>
                  <a:lnTo>
                    <a:pt x="5613" y="9131"/>
                  </a:lnTo>
                  <a:lnTo>
                    <a:pt x="7937" y="8178"/>
                  </a:lnTo>
                  <a:lnTo>
                    <a:pt x="10261" y="7391"/>
                  </a:lnTo>
                  <a:lnTo>
                    <a:pt x="12534" y="6858"/>
                  </a:lnTo>
                  <a:lnTo>
                    <a:pt x="17716" y="6858"/>
                  </a:lnTo>
                  <a:lnTo>
                    <a:pt x="20104" y="7937"/>
                  </a:lnTo>
                  <a:lnTo>
                    <a:pt x="23812" y="11925"/>
                  </a:lnTo>
                  <a:lnTo>
                    <a:pt x="24815" y="14617"/>
                  </a:lnTo>
                  <a:lnTo>
                    <a:pt x="24815" y="19748"/>
                  </a:lnTo>
                  <a:lnTo>
                    <a:pt x="0" y="54698"/>
                  </a:lnTo>
                  <a:lnTo>
                    <a:pt x="0" y="61569"/>
                  </a:lnTo>
                  <a:lnTo>
                    <a:pt x="31864" y="61569"/>
                  </a:lnTo>
                  <a:lnTo>
                    <a:pt x="31864" y="54698"/>
                  </a:lnTo>
                  <a:close/>
                </a:path>
                <a:path w="100329" h="62865">
                  <a:moveTo>
                    <a:pt x="53200" y="51269"/>
                  </a:moveTo>
                  <a:lnTo>
                    <a:pt x="46113" y="51269"/>
                  </a:lnTo>
                  <a:lnTo>
                    <a:pt x="46113" y="61569"/>
                  </a:lnTo>
                  <a:lnTo>
                    <a:pt x="53200" y="61569"/>
                  </a:lnTo>
                  <a:lnTo>
                    <a:pt x="53200" y="51269"/>
                  </a:lnTo>
                  <a:close/>
                </a:path>
                <a:path w="100329" h="62865">
                  <a:moveTo>
                    <a:pt x="100050" y="35852"/>
                  </a:moveTo>
                  <a:lnTo>
                    <a:pt x="98552" y="30784"/>
                  </a:lnTo>
                  <a:lnTo>
                    <a:pt x="96393" y="28041"/>
                  </a:lnTo>
                  <a:lnTo>
                    <a:pt x="93243" y="24104"/>
                  </a:lnTo>
                  <a:lnTo>
                    <a:pt x="93243" y="37820"/>
                  </a:lnTo>
                  <a:lnTo>
                    <a:pt x="93243" y="46532"/>
                  </a:lnTo>
                  <a:lnTo>
                    <a:pt x="92354" y="50050"/>
                  </a:lnTo>
                  <a:lnTo>
                    <a:pt x="90563" y="52552"/>
                  </a:lnTo>
                  <a:lnTo>
                    <a:pt x="88773" y="55003"/>
                  </a:lnTo>
                  <a:lnTo>
                    <a:pt x="86385" y="56261"/>
                  </a:lnTo>
                  <a:lnTo>
                    <a:pt x="80302" y="56261"/>
                  </a:lnTo>
                  <a:lnTo>
                    <a:pt x="77914" y="55003"/>
                  </a:lnTo>
                  <a:lnTo>
                    <a:pt x="76123" y="52552"/>
                  </a:lnTo>
                  <a:lnTo>
                    <a:pt x="74333" y="50050"/>
                  </a:lnTo>
                  <a:lnTo>
                    <a:pt x="73444" y="46532"/>
                  </a:lnTo>
                  <a:lnTo>
                    <a:pt x="73444" y="37820"/>
                  </a:lnTo>
                  <a:lnTo>
                    <a:pt x="74333" y="34366"/>
                  </a:lnTo>
                  <a:lnTo>
                    <a:pt x="77914" y="29349"/>
                  </a:lnTo>
                  <a:lnTo>
                    <a:pt x="78778" y="28867"/>
                  </a:lnTo>
                  <a:lnTo>
                    <a:pt x="80302" y="28041"/>
                  </a:lnTo>
                  <a:lnTo>
                    <a:pt x="86385" y="28041"/>
                  </a:lnTo>
                  <a:lnTo>
                    <a:pt x="88773" y="29349"/>
                  </a:lnTo>
                  <a:lnTo>
                    <a:pt x="92354" y="34366"/>
                  </a:lnTo>
                  <a:lnTo>
                    <a:pt x="93243" y="37820"/>
                  </a:lnTo>
                  <a:lnTo>
                    <a:pt x="93243" y="24104"/>
                  </a:lnTo>
                  <a:lnTo>
                    <a:pt x="92773" y="23507"/>
                  </a:lnTo>
                  <a:lnTo>
                    <a:pt x="88773" y="21590"/>
                  </a:lnTo>
                  <a:lnTo>
                    <a:pt x="81381" y="21590"/>
                  </a:lnTo>
                  <a:lnTo>
                    <a:pt x="79171" y="22250"/>
                  </a:lnTo>
                  <a:lnTo>
                    <a:pt x="75171" y="24701"/>
                  </a:lnTo>
                  <a:lnTo>
                    <a:pt x="73494" y="26543"/>
                  </a:lnTo>
                  <a:lnTo>
                    <a:pt x="72186" y="28867"/>
                  </a:lnTo>
                  <a:lnTo>
                    <a:pt x="72491" y="21590"/>
                  </a:lnTo>
                  <a:lnTo>
                    <a:pt x="73863" y="15989"/>
                  </a:lnTo>
                  <a:lnTo>
                    <a:pt x="78511" y="8712"/>
                  </a:lnTo>
                  <a:lnTo>
                    <a:pt x="81965" y="6858"/>
                  </a:lnTo>
                  <a:lnTo>
                    <a:pt x="88176" y="6858"/>
                  </a:lnTo>
                  <a:lnTo>
                    <a:pt x="89903" y="7099"/>
                  </a:lnTo>
                  <a:lnTo>
                    <a:pt x="93370" y="8115"/>
                  </a:lnTo>
                  <a:lnTo>
                    <a:pt x="95097" y="8890"/>
                  </a:lnTo>
                  <a:lnTo>
                    <a:pt x="96824" y="9842"/>
                  </a:lnTo>
                  <a:lnTo>
                    <a:pt x="96824" y="6858"/>
                  </a:lnTo>
                  <a:lnTo>
                    <a:pt x="96824" y="2387"/>
                  </a:lnTo>
                  <a:lnTo>
                    <a:pt x="94919" y="1549"/>
                  </a:lnTo>
                  <a:lnTo>
                    <a:pt x="93129" y="952"/>
                  </a:lnTo>
                  <a:lnTo>
                    <a:pt x="91401" y="533"/>
                  </a:lnTo>
                  <a:lnTo>
                    <a:pt x="89611" y="241"/>
                  </a:lnTo>
                  <a:lnTo>
                    <a:pt x="87884" y="0"/>
                  </a:lnTo>
                  <a:lnTo>
                    <a:pt x="79883" y="0"/>
                  </a:lnTo>
                  <a:lnTo>
                    <a:pt x="74815" y="2921"/>
                  </a:lnTo>
                  <a:lnTo>
                    <a:pt x="70878" y="8890"/>
                  </a:lnTo>
                  <a:lnTo>
                    <a:pt x="67297" y="14198"/>
                  </a:lnTo>
                  <a:lnTo>
                    <a:pt x="65506" y="21590"/>
                  </a:lnTo>
                  <a:lnTo>
                    <a:pt x="65443" y="41579"/>
                  </a:lnTo>
                  <a:lnTo>
                    <a:pt x="66992" y="49390"/>
                  </a:lnTo>
                  <a:lnTo>
                    <a:pt x="73088" y="60007"/>
                  </a:lnTo>
                  <a:lnTo>
                    <a:pt x="77558" y="62636"/>
                  </a:lnTo>
                  <a:lnTo>
                    <a:pt x="88353" y="62636"/>
                  </a:lnTo>
                  <a:lnTo>
                    <a:pt x="92417" y="60845"/>
                  </a:lnTo>
                  <a:lnTo>
                    <a:pt x="96139" y="56261"/>
                  </a:lnTo>
                  <a:lnTo>
                    <a:pt x="98501" y="53390"/>
                  </a:lnTo>
                  <a:lnTo>
                    <a:pt x="100050" y="48387"/>
                  </a:lnTo>
                  <a:lnTo>
                    <a:pt x="100050" y="35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1779093" y="12299860"/>
              <a:ext cx="43180" cy="6985"/>
            </a:xfrm>
            <a:custGeom>
              <a:avLst/>
              <a:gdLst/>
              <a:ahLst/>
              <a:cxnLst/>
              <a:rect l="l" t="t" r="r" b="b"/>
              <a:pathLst>
                <a:path w="43179" h="6984">
                  <a:moveTo>
                    <a:pt x="43069" y="0"/>
                  </a:moveTo>
                  <a:lnTo>
                    <a:pt x="0" y="0"/>
                  </a:lnTo>
                  <a:lnTo>
                    <a:pt x="0" y="6890"/>
                  </a:lnTo>
                  <a:lnTo>
                    <a:pt x="43069" y="6890"/>
                  </a:lnTo>
                  <a:lnTo>
                    <a:pt x="43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1737378" y="1220057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1737378" y="1220057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1834445" y="12170498"/>
              <a:ext cx="97790" cy="62230"/>
            </a:xfrm>
            <a:custGeom>
              <a:avLst/>
              <a:gdLst/>
              <a:ahLst/>
              <a:cxnLst/>
              <a:rect l="l" t="t" r="r" b="b"/>
              <a:pathLst>
                <a:path w="97790" h="62229">
                  <a:moveTo>
                    <a:pt x="31864" y="54711"/>
                  </a:moveTo>
                  <a:lnTo>
                    <a:pt x="8242" y="54711"/>
                  </a:lnTo>
                  <a:lnTo>
                    <a:pt x="25717" y="33058"/>
                  </a:lnTo>
                  <a:lnTo>
                    <a:pt x="28282" y="29235"/>
                  </a:lnTo>
                  <a:lnTo>
                    <a:pt x="29718" y="26555"/>
                  </a:lnTo>
                  <a:lnTo>
                    <a:pt x="31203" y="22199"/>
                  </a:lnTo>
                  <a:lnTo>
                    <a:pt x="31623" y="19748"/>
                  </a:lnTo>
                  <a:lnTo>
                    <a:pt x="31623" y="12052"/>
                  </a:lnTo>
                  <a:lnTo>
                    <a:pt x="30010" y="7874"/>
                  </a:lnTo>
                  <a:lnTo>
                    <a:pt x="23812" y="1612"/>
                  </a:lnTo>
                  <a:lnTo>
                    <a:pt x="19685" y="0"/>
                  </a:lnTo>
                  <a:lnTo>
                    <a:pt x="12534" y="0"/>
                  </a:lnTo>
                  <a:lnTo>
                    <a:pt x="10325" y="368"/>
                  </a:lnTo>
                  <a:lnTo>
                    <a:pt x="5676" y="1676"/>
                  </a:lnTo>
                  <a:lnTo>
                    <a:pt x="3111" y="2692"/>
                  </a:lnTo>
                  <a:lnTo>
                    <a:pt x="355" y="4000"/>
                  </a:lnTo>
                  <a:lnTo>
                    <a:pt x="355" y="12293"/>
                  </a:lnTo>
                  <a:lnTo>
                    <a:pt x="3048" y="10439"/>
                  </a:lnTo>
                  <a:lnTo>
                    <a:pt x="5613" y="9131"/>
                  </a:lnTo>
                  <a:lnTo>
                    <a:pt x="10261" y="7404"/>
                  </a:lnTo>
                  <a:lnTo>
                    <a:pt x="12534" y="6921"/>
                  </a:lnTo>
                  <a:lnTo>
                    <a:pt x="17716" y="6921"/>
                  </a:lnTo>
                  <a:lnTo>
                    <a:pt x="20104" y="8001"/>
                  </a:lnTo>
                  <a:lnTo>
                    <a:pt x="23812" y="12001"/>
                  </a:lnTo>
                  <a:lnTo>
                    <a:pt x="24815" y="14617"/>
                  </a:lnTo>
                  <a:lnTo>
                    <a:pt x="24815" y="19748"/>
                  </a:lnTo>
                  <a:lnTo>
                    <a:pt x="0" y="54711"/>
                  </a:lnTo>
                  <a:lnTo>
                    <a:pt x="0" y="61633"/>
                  </a:lnTo>
                  <a:lnTo>
                    <a:pt x="31864" y="61633"/>
                  </a:lnTo>
                  <a:lnTo>
                    <a:pt x="31864" y="54711"/>
                  </a:lnTo>
                  <a:close/>
                </a:path>
                <a:path w="97790" h="62229">
                  <a:moveTo>
                    <a:pt x="53200" y="51333"/>
                  </a:moveTo>
                  <a:lnTo>
                    <a:pt x="46113" y="51333"/>
                  </a:lnTo>
                  <a:lnTo>
                    <a:pt x="46113" y="61633"/>
                  </a:lnTo>
                  <a:lnTo>
                    <a:pt x="53200" y="61633"/>
                  </a:lnTo>
                  <a:lnTo>
                    <a:pt x="53200" y="51333"/>
                  </a:lnTo>
                  <a:close/>
                </a:path>
                <a:path w="97790" h="62229">
                  <a:moveTo>
                    <a:pt x="97536" y="54711"/>
                  </a:moveTo>
                  <a:lnTo>
                    <a:pt x="73863" y="54711"/>
                  </a:lnTo>
                  <a:lnTo>
                    <a:pt x="91338" y="33058"/>
                  </a:lnTo>
                  <a:lnTo>
                    <a:pt x="93967" y="29235"/>
                  </a:lnTo>
                  <a:lnTo>
                    <a:pt x="95338" y="26555"/>
                  </a:lnTo>
                  <a:lnTo>
                    <a:pt x="96824" y="22199"/>
                  </a:lnTo>
                  <a:lnTo>
                    <a:pt x="97243" y="19748"/>
                  </a:lnTo>
                  <a:lnTo>
                    <a:pt x="97243" y="12052"/>
                  </a:lnTo>
                  <a:lnTo>
                    <a:pt x="95694" y="7874"/>
                  </a:lnTo>
                  <a:lnTo>
                    <a:pt x="89484" y="1612"/>
                  </a:lnTo>
                  <a:lnTo>
                    <a:pt x="85369" y="0"/>
                  </a:lnTo>
                  <a:lnTo>
                    <a:pt x="78219" y="0"/>
                  </a:lnTo>
                  <a:lnTo>
                    <a:pt x="76009" y="368"/>
                  </a:lnTo>
                  <a:lnTo>
                    <a:pt x="71297" y="1676"/>
                  </a:lnTo>
                  <a:lnTo>
                    <a:pt x="68783" y="2692"/>
                  </a:lnTo>
                  <a:lnTo>
                    <a:pt x="65989" y="4000"/>
                  </a:lnTo>
                  <a:lnTo>
                    <a:pt x="65989" y="12293"/>
                  </a:lnTo>
                  <a:lnTo>
                    <a:pt x="68668" y="10439"/>
                  </a:lnTo>
                  <a:lnTo>
                    <a:pt x="71234" y="9131"/>
                  </a:lnTo>
                  <a:lnTo>
                    <a:pt x="75946" y="7404"/>
                  </a:lnTo>
                  <a:lnTo>
                    <a:pt x="78219" y="6921"/>
                  </a:lnTo>
                  <a:lnTo>
                    <a:pt x="83337" y="6921"/>
                  </a:lnTo>
                  <a:lnTo>
                    <a:pt x="85725" y="8001"/>
                  </a:lnTo>
                  <a:lnTo>
                    <a:pt x="89484" y="12001"/>
                  </a:lnTo>
                  <a:lnTo>
                    <a:pt x="90436" y="14617"/>
                  </a:lnTo>
                  <a:lnTo>
                    <a:pt x="90436" y="19748"/>
                  </a:lnTo>
                  <a:lnTo>
                    <a:pt x="65684" y="54711"/>
                  </a:lnTo>
                  <a:lnTo>
                    <a:pt x="65684" y="61633"/>
                  </a:lnTo>
                  <a:lnTo>
                    <a:pt x="97536" y="61633"/>
                  </a:lnTo>
                  <a:lnTo>
                    <a:pt x="97536" y="54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779093" y="12202621"/>
              <a:ext cx="43180" cy="6985"/>
            </a:xfrm>
            <a:custGeom>
              <a:avLst/>
              <a:gdLst/>
              <a:ahLst/>
              <a:cxnLst/>
              <a:rect l="l" t="t" r="r" b="b"/>
              <a:pathLst>
                <a:path w="43179" h="6984">
                  <a:moveTo>
                    <a:pt x="43069" y="0"/>
                  </a:moveTo>
                  <a:lnTo>
                    <a:pt x="0" y="0"/>
                  </a:lnTo>
                  <a:lnTo>
                    <a:pt x="0" y="6890"/>
                  </a:lnTo>
                  <a:lnTo>
                    <a:pt x="43069" y="6890"/>
                  </a:lnTo>
                  <a:lnTo>
                    <a:pt x="43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737378" y="1210335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737378" y="1210335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1837010" y="12073317"/>
              <a:ext cx="97155" cy="62865"/>
            </a:xfrm>
            <a:custGeom>
              <a:avLst/>
              <a:gdLst/>
              <a:ahLst/>
              <a:cxnLst/>
              <a:rect l="l" t="t" r="r" b="b"/>
              <a:pathLst>
                <a:path w="97154" h="62865">
                  <a:moveTo>
                    <a:pt x="29895" y="54711"/>
                  </a:moveTo>
                  <a:lnTo>
                    <a:pt x="18796" y="54711"/>
                  </a:lnTo>
                  <a:lnTo>
                    <a:pt x="18796" y="1079"/>
                  </a:lnTo>
                  <a:lnTo>
                    <a:pt x="11988" y="1079"/>
                  </a:lnTo>
                  <a:lnTo>
                    <a:pt x="0" y="3937"/>
                  </a:lnTo>
                  <a:lnTo>
                    <a:pt x="0" y="11455"/>
                  </a:lnTo>
                  <a:lnTo>
                    <a:pt x="12052" y="8534"/>
                  </a:lnTo>
                  <a:lnTo>
                    <a:pt x="12052" y="54711"/>
                  </a:lnTo>
                  <a:lnTo>
                    <a:pt x="952" y="54711"/>
                  </a:lnTo>
                  <a:lnTo>
                    <a:pt x="952" y="61569"/>
                  </a:lnTo>
                  <a:lnTo>
                    <a:pt x="29895" y="61569"/>
                  </a:lnTo>
                  <a:lnTo>
                    <a:pt x="29895" y="54711"/>
                  </a:lnTo>
                  <a:close/>
                </a:path>
                <a:path w="97154" h="62865">
                  <a:moveTo>
                    <a:pt x="50634" y="51269"/>
                  </a:moveTo>
                  <a:lnTo>
                    <a:pt x="43548" y="51269"/>
                  </a:lnTo>
                  <a:lnTo>
                    <a:pt x="43548" y="61569"/>
                  </a:lnTo>
                  <a:lnTo>
                    <a:pt x="50634" y="61569"/>
                  </a:lnTo>
                  <a:lnTo>
                    <a:pt x="50634" y="51269"/>
                  </a:lnTo>
                  <a:close/>
                </a:path>
                <a:path w="97154" h="62865">
                  <a:moveTo>
                    <a:pt x="97129" y="40754"/>
                  </a:moveTo>
                  <a:lnTo>
                    <a:pt x="96164" y="37414"/>
                  </a:lnTo>
                  <a:lnTo>
                    <a:pt x="93065" y="32880"/>
                  </a:lnTo>
                  <a:lnTo>
                    <a:pt x="92532" y="32105"/>
                  </a:lnTo>
                  <a:lnTo>
                    <a:pt x="90322" y="30530"/>
                  </a:lnTo>
                  <a:lnTo>
                    <a:pt x="90322" y="48209"/>
                  </a:lnTo>
                  <a:lnTo>
                    <a:pt x="89369" y="51015"/>
                  </a:lnTo>
                  <a:lnTo>
                    <a:pt x="87414" y="53213"/>
                  </a:lnTo>
                  <a:lnTo>
                    <a:pt x="85674" y="55245"/>
                  </a:lnTo>
                  <a:lnTo>
                    <a:pt x="83108" y="56261"/>
                  </a:lnTo>
                  <a:lnTo>
                    <a:pt x="76720" y="56261"/>
                  </a:lnTo>
                  <a:lnTo>
                    <a:pt x="74155" y="55245"/>
                  </a:lnTo>
                  <a:lnTo>
                    <a:pt x="72199" y="53098"/>
                  </a:lnTo>
                  <a:lnTo>
                    <a:pt x="70459" y="51130"/>
                  </a:lnTo>
                  <a:lnTo>
                    <a:pt x="69557" y="48209"/>
                  </a:lnTo>
                  <a:lnTo>
                    <a:pt x="69621" y="40754"/>
                  </a:lnTo>
                  <a:lnTo>
                    <a:pt x="70459" y="38061"/>
                  </a:lnTo>
                  <a:lnTo>
                    <a:pt x="72301" y="36042"/>
                  </a:lnTo>
                  <a:lnTo>
                    <a:pt x="74155" y="33947"/>
                  </a:lnTo>
                  <a:lnTo>
                    <a:pt x="76720" y="32880"/>
                  </a:lnTo>
                  <a:lnTo>
                    <a:pt x="83159" y="32880"/>
                  </a:lnTo>
                  <a:lnTo>
                    <a:pt x="85725" y="33947"/>
                  </a:lnTo>
                  <a:lnTo>
                    <a:pt x="89369" y="38061"/>
                  </a:lnTo>
                  <a:lnTo>
                    <a:pt x="90258" y="40754"/>
                  </a:lnTo>
                  <a:lnTo>
                    <a:pt x="90322" y="48209"/>
                  </a:lnTo>
                  <a:lnTo>
                    <a:pt x="90322" y="30530"/>
                  </a:lnTo>
                  <a:lnTo>
                    <a:pt x="90030" y="30314"/>
                  </a:lnTo>
                  <a:lnTo>
                    <a:pt x="86741" y="29349"/>
                  </a:lnTo>
                  <a:lnTo>
                    <a:pt x="89662" y="28524"/>
                  </a:lnTo>
                  <a:lnTo>
                    <a:pt x="91871" y="26911"/>
                  </a:lnTo>
                  <a:lnTo>
                    <a:pt x="92227" y="26377"/>
                  </a:lnTo>
                  <a:lnTo>
                    <a:pt x="93484" y="24460"/>
                  </a:lnTo>
                  <a:lnTo>
                    <a:pt x="95161" y="22072"/>
                  </a:lnTo>
                  <a:lnTo>
                    <a:pt x="95872" y="19570"/>
                  </a:lnTo>
                  <a:lnTo>
                    <a:pt x="95986" y="10858"/>
                  </a:lnTo>
                  <a:lnTo>
                    <a:pt x="94564" y="7048"/>
                  </a:lnTo>
                  <a:lnTo>
                    <a:pt x="93954" y="6451"/>
                  </a:lnTo>
                  <a:lnTo>
                    <a:pt x="91694" y="4241"/>
                  </a:lnTo>
                  <a:lnTo>
                    <a:pt x="89255" y="1803"/>
                  </a:lnTo>
                  <a:lnTo>
                    <a:pt x="89255" y="13246"/>
                  </a:lnTo>
                  <a:lnTo>
                    <a:pt x="89255" y="19570"/>
                  </a:lnTo>
                  <a:lnTo>
                    <a:pt x="88417" y="22072"/>
                  </a:lnTo>
                  <a:lnTo>
                    <a:pt x="86741" y="23812"/>
                  </a:lnTo>
                  <a:lnTo>
                    <a:pt x="85128" y="25539"/>
                  </a:lnTo>
                  <a:lnTo>
                    <a:pt x="82867" y="26377"/>
                  </a:lnTo>
                  <a:lnTo>
                    <a:pt x="77025" y="26377"/>
                  </a:lnTo>
                  <a:lnTo>
                    <a:pt x="74752" y="25539"/>
                  </a:lnTo>
                  <a:lnTo>
                    <a:pt x="71412" y="22072"/>
                  </a:lnTo>
                  <a:lnTo>
                    <a:pt x="70700" y="19570"/>
                  </a:lnTo>
                  <a:lnTo>
                    <a:pt x="70700" y="13246"/>
                  </a:lnTo>
                  <a:lnTo>
                    <a:pt x="71412" y="10858"/>
                  </a:lnTo>
                  <a:lnTo>
                    <a:pt x="73088" y="9131"/>
                  </a:lnTo>
                  <a:lnTo>
                    <a:pt x="74752" y="7340"/>
                  </a:lnTo>
                  <a:lnTo>
                    <a:pt x="77025" y="6451"/>
                  </a:lnTo>
                  <a:lnTo>
                    <a:pt x="82867" y="6451"/>
                  </a:lnTo>
                  <a:lnTo>
                    <a:pt x="85128" y="7340"/>
                  </a:lnTo>
                  <a:lnTo>
                    <a:pt x="86741" y="9131"/>
                  </a:lnTo>
                  <a:lnTo>
                    <a:pt x="88417" y="10858"/>
                  </a:lnTo>
                  <a:lnTo>
                    <a:pt x="89255" y="13246"/>
                  </a:lnTo>
                  <a:lnTo>
                    <a:pt x="89255" y="1803"/>
                  </a:lnTo>
                  <a:lnTo>
                    <a:pt x="88836" y="1371"/>
                  </a:lnTo>
                  <a:lnTo>
                    <a:pt x="84899" y="0"/>
                  </a:lnTo>
                  <a:lnTo>
                    <a:pt x="74930" y="0"/>
                  </a:lnTo>
                  <a:lnTo>
                    <a:pt x="70993" y="1371"/>
                  </a:lnTo>
                  <a:lnTo>
                    <a:pt x="68186" y="4241"/>
                  </a:lnTo>
                  <a:lnTo>
                    <a:pt x="65328" y="7048"/>
                  </a:lnTo>
                  <a:lnTo>
                    <a:pt x="63957" y="10858"/>
                  </a:lnTo>
                  <a:lnTo>
                    <a:pt x="64058" y="19570"/>
                  </a:lnTo>
                  <a:lnTo>
                    <a:pt x="64668" y="22072"/>
                  </a:lnTo>
                  <a:lnTo>
                    <a:pt x="66344" y="24460"/>
                  </a:lnTo>
                  <a:lnTo>
                    <a:pt x="68008" y="26911"/>
                  </a:lnTo>
                  <a:lnTo>
                    <a:pt x="70281" y="28524"/>
                  </a:lnTo>
                  <a:lnTo>
                    <a:pt x="73139" y="29349"/>
                  </a:lnTo>
                  <a:lnTo>
                    <a:pt x="69862" y="30314"/>
                  </a:lnTo>
                  <a:lnTo>
                    <a:pt x="67297" y="32105"/>
                  </a:lnTo>
                  <a:lnTo>
                    <a:pt x="65506" y="34785"/>
                  </a:lnTo>
                  <a:lnTo>
                    <a:pt x="63652" y="37414"/>
                  </a:lnTo>
                  <a:lnTo>
                    <a:pt x="62763" y="40754"/>
                  </a:lnTo>
                  <a:lnTo>
                    <a:pt x="62763" y="50469"/>
                  </a:lnTo>
                  <a:lnTo>
                    <a:pt x="64198" y="54952"/>
                  </a:lnTo>
                  <a:lnTo>
                    <a:pt x="67183" y="57988"/>
                  </a:lnTo>
                  <a:lnTo>
                    <a:pt x="70104" y="61150"/>
                  </a:lnTo>
                  <a:lnTo>
                    <a:pt x="74396" y="62649"/>
                  </a:lnTo>
                  <a:lnTo>
                    <a:pt x="85369" y="62649"/>
                  </a:lnTo>
                  <a:lnTo>
                    <a:pt x="89662" y="61150"/>
                  </a:lnTo>
                  <a:lnTo>
                    <a:pt x="94373" y="56261"/>
                  </a:lnTo>
                  <a:lnTo>
                    <a:pt x="95631" y="54952"/>
                  </a:lnTo>
                  <a:lnTo>
                    <a:pt x="97129" y="50469"/>
                  </a:lnTo>
                  <a:lnTo>
                    <a:pt x="97129" y="407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1779093" y="12105441"/>
              <a:ext cx="43180" cy="6985"/>
            </a:xfrm>
            <a:custGeom>
              <a:avLst/>
              <a:gdLst/>
              <a:ahLst/>
              <a:cxnLst/>
              <a:rect l="l" t="t" r="r" b="b"/>
              <a:pathLst>
                <a:path w="43179" h="6984">
                  <a:moveTo>
                    <a:pt x="43069" y="0"/>
                  </a:moveTo>
                  <a:lnTo>
                    <a:pt x="0" y="0"/>
                  </a:lnTo>
                  <a:lnTo>
                    <a:pt x="0" y="6890"/>
                  </a:lnTo>
                  <a:lnTo>
                    <a:pt x="43069" y="6890"/>
                  </a:lnTo>
                  <a:lnTo>
                    <a:pt x="43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1737378" y="1200614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1737378" y="1200614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1837010" y="11977153"/>
              <a:ext cx="98425" cy="60960"/>
            </a:xfrm>
            <a:custGeom>
              <a:avLst/>
              <a:gdLst/>
              <a:ahLst/>
              <a:cxnLst/>
              <a:rect l="l" t="t" r="r" b="b"/>
              <a:pathLst>
                <a:path w="98425" h="60959">
                  <a:moveTo>
                    <a:pt x="29895" y="53632"/>
                  </a:moveTo>
                  <a:lnTo>
                    <a:pt x="18796" y="53632"/>
                  </a:lnTo>
                  <a:lnTo>
                    <a:pt x="18796" y="0"/>
                  </a:lnTo>
                  <a:lnTo>
                    <a:pt x="11988" y="0"/>
                  </a:lnTo>
                  <a:lnTo>
                    <a:pt x="0" y="2921"/>
                  </a:lnTo>
                  <a:lnTo>
                    <a:pt x="0" y="10388"/>
                  </a:lnTo>
                  <a:lnTo>
                    <a:pt x="12052" y="7454"/>
                  </a:lnTo>
                  <a:lnTo>
                    <a:pt x="12052" y="53632"/>
                  </a:lnTo>
                  <a:lnTo>
                    <a:pt x="952" y="53632"/>
                  </a:lnTo>
                  <a:lnTo>
                    <a:pt x="952" y="60553"/>
                  </a:lnTo>
                  <a:lnTo>
                    <a:pt x="29895" y="60553"/>
                  </a:lnTo>
                  <a:lnTo>
                    <a:pt x="29895" y="53632"/>
                  </a:lnTo>
                  <a:close/>
                </a:path>
                <a:path w="98425" h="60959">
                  <a:moveTo>
                    <a:pt x="50634" y="50266"/>
                  </a:moveTo>
                  <a:lnTo>
                    <a:pt x="43548" y="50266"/>
                  </a:lnTo>
                  <a:lnTo>
                    <a:pt x="43548" y="60553"/>
                  </a:lnTo>
                  <a:lnTo>
                    <a:pt x="50634" y="60553"/>
                  </a:lnTo>
                  <a:lnTo>
                    <a:pt x="50634" y="50266"/>
                  </a:lnTo>
                  <a:close/>
                </a:path>
                <a:path w="98425" h="60959">
                  <a:moveTo>
                    <a:pt x="97955" y="39433"/>
                  </a:moveTo>
                  <a:lnTo>
                    <a:pt x="90805" y="39433"/>
                  </a:lnTo>
                  <a:lnTo>
                    <a:pt x="90805" y="7162"/>
                  </a:lnTo>
                  <a:lnTo>
                    <a:pt x="90805" y="0"/>
                  </a:lnTo>
                  <a:lnTo>
                    <a:pt x="84061" y="0"/>
                  </a:lnTo>
                  <a:lnTo>
                    <a:pt x="84061" y="7162"/>
                  </a:lnTo>
                  <a:lnTo>
                    <a:pt x="84061" y="39433"/>
                  </a:lnTo>
                  <a:lnTo>
                    <a:pt x="66941" y="39433"/>
                  </a:lnTo>
                  <a:lnTo>
                    <a:pt x="84061" y="7162"/>
                  </a:lnTo>
                  <a:lnTo>
                    <a:pt x="84061" y="0"/>
                  </a:lnTo>
                  <a:lnTo>
                    <a:pt x="82270" y="0"/>
                  </a:lnTo>
                  <a:lnTo>
                    <a:pt x="61455" y="38366"/>
                  </a:lnTo>
                  <a:lnTo>
                    <a:pt x="61455" y="46240"/>
                  </a:lnTo>
                  <a:lnTo>
                    <a:pt x="84061" y="46240"/>
                  </a:lnTo>
                  <a:lnTo>
                    <a:pt x="84061" y="60553"/>
                  </a:lnTo>
                  <a:lnTo>
                    <a:pt x="90805" y="60553"/>
                  </a:lnTo>
                  <a:lnTo>
                    <a:pt x="90805" y="46240"/>
                  </a:lnTo>
                  <a:lnTo>
                    <a:pt x="97955" y="46240"/>
                  </a:lnTo>
                  <a:lnTo>
                    <a:pt x="97955" y="39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1779093" y="12008202"/>
              <a:ext cx="43180" cy="6985"/>
            </a:xfrm>
            <a:custGeom>
              <a:avLst/>
              <a:gdLst/>
              <a:ahLst/>
              <a:cxnLst/>
              <a:rect l="l" t="t" r="r" b="b"/>
              <a:pathLst>
                <a:path w="43179" h="6984">
                  <a:moveTo>
                    <a:pt x="43069" y="0"/>
                  </a:moveTo>
                  <a:lnTo>
                    <a:pt x="0" y="0"/>
                  </a:lnTo>
                  <a:lnTo>
                    <a:pt x="0" y="6890"/>
                  </a:lnTo>
                  <a:lnTo>
                    <a:pt x="43069" y="6890"/>
                  </a:lnTo>
                  <a:lnTo>
                    <a:pt x="43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1737378" y="1190893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1737378" y="1190893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1837010" y="11878842"/>
              <a:ext cx="97790" cy="62865"/>
            </a:xfrm>
            <a:custGeom>
              <a:avLst/>
              <a:gdLst/>
              <a:ahLst/>
              <a:cxnLst/>
              <a:rect l="l" t="t" r="r" b="b"/>
              <a:pathLst>
                <a:path w="97790" h="62865">
                  <a:moveTo>
                    <a:pt x="29895" y="54762"/>
                  </a:moveTo>
                  <a:lnTo>
                    <a:pt x="18796" y="54762"/>
                  </a:lnTo>
                  <a:lnTo>
                    <a:pt x="18796" y="1130"/>
                  </a:lnTo>
                  <a:lnTo>
                    <a:pt x="11988" y="1130"/>
                  </a:lnTo>
                  <a:lnTo>
                    <a:pt x="0" y="4000"/>
                  </a:lnTo>
                  <a:lnTo>
                    <a:pt x="0" y="11518"/>
                  </a:lnTo>
                  <a:lnTo>
                    <a:pt x="12052" y="8597"/>
                  </a:lnTo>
                  <a:lnTo>
                    <a:pt x="12052" y="54762"/>
                  </a:lnTo>
                  <a:lnTo>
                    <a:pt x="952" y="54762"/>
                  </a:lnTo>
                  <a:lnTo>
                    <a:pt x="952" y="61620"/>
                  </a:lnTo>
                  <a:lnTo>
                    <a:pt x="29895" y="61620"/>
                  </a:lnTo>
                  <a:lnTo>
                    <a:pt x="29895" y="54762"/>
                  </a:lnTo>
                  <a:close/>
                </a:path>
                <a:path w="97790" h="62865">
                  <a:moveTo>
                    <a:pt x="50634" y="51333"/>
                  </a:moveTo>
                  <a:lnTo>
                    <a:pt x="43548" y="51333"/>
                  </a:lnTo>
                  <a:lnTo>
                    <a:pt x="43548" y="61620"/>
                  </a:lnTo>
                  <a:lnTo>
                    <a:pt x="50634" y="61620"/>
                  </a:lnTo>
                  <a:lnTo>
                    <a:pt x="50634" y="51333"/>
                  </a:lnTo>
                  <a:close/>
                </a:path>
                <a:path w="97790" h="62865">
                  <a:moveTo>
                    <a:pt x="97307" y="21297"/>
                  </a:moveTo>
                  <a:lnTo>
                    <a:pt x="95758" y="13487"/>
                  </a:lnTo>
                  <a:lnTo>
                    <a:pt x="92824" y="8051"/>
                  </a:lnTo>
                  <a:lnTo>
                    <a:pt x="91935" y="6502"/>
                  </a:lnTo>
                  <a:lnTo>
                    <a:pt x="90500" y="4000"/>
                  </a:lnTo>
                  <a:lnTo>
                    <a:pt x="90500" y="23088"/>
                  </a:lnTo>
                  <a:lnTo>
                    <a:pt x="90500" y="39738"/>
                  </a:lnTo>
                  <a:lnTo>
                    <a:pt x="89611" y="45935"/>
                  </a:lnTo>
                  <a:lnTo>
                    <a:pt x="87871" y="50114"/>
                  </a:lnTo>
                  <a:lnTo>
                    <a:pt x="86093" y="54229"/>
                  </a:lnTo>
                  <a:lnTo>
                    <a:pt x="83464" y="56311"/>
                  </a:lnTo>
                  <a:lnTo>
                    <a:pt x="76428" y="56311"/>
                  </a:lnTo>
                  <a:lnTo>
                    <a:pt x="73863" y="54229"/>
                  </a:lnTo>
                  <a:lnTo>
                    <a:pt x="70281" y="45935"/>
                  </a:lnTo>
                  <a:lnTo>
                    <a:pt x="69443" y="39738"/>
                  </a:lnTo>
                  <a:lnTo>
                    <a:pt x="69443" y="23088"/>
                  </a:lnTo>
                  <a:lnTo>
                    <a:pt x="70281" y="16878"/>
                  </a:lnTo>
                  <a:lnTo>
                    <a:pt x="73863" y="8597"/>
                  </a:lnTo>
                  <a:lnTo>
                    <a:pt x="76428" y="6502"/>
                  </a:lnTo>
                  <a:lnTo>
                    <a:pt x="83464" y="6502"/>
                  </a:lnTo>
                  <a:lnTo>
                    <a:pt x="86093" y="8597"/>
                  </a:lnTo>
                  <a:lnTo>
                    <a:pt x="87871" y="12712"/>
                  </a:lnTo>
                  <a:lnTo>
                    <a:pt x="89611" y="16878"/>
                  </a:lnTo>
                  <a:lnTo>
                    <a:pt x="90500" y="23088"/>
                  </a:lnTo>
                  <a:lnTo>
                    <a:pt x="90500" y="4000"/>
                  </a:lnTo>
                  <a:lnTo>
                    <a:pt x="89789" y="2743"/>
                  </a:lnTo>
                  <a:lnTo>
                    <a:pt x="85547" y="0"/>
                  </a:lnTo>
                  <a:lnTo>
                    <a:pt x="74333" y="0"/>
                  </a:lnTo>
                  <a:lnTo>
                    <a:pt x="69977" y="2743"/>
                  </a:lnTo>
                  <a:lnTo>
                    <a:pt x="66992" y="8051"/>
                  </a:lnTo>
                  <a:lnTo>
                    <a:pt x="64071" y="13487"/>
                  </a:lnTo>
                  <a:lnTo>
                    <a:pt x="62649" y="21297"/>
                  </a:lnTo>
                  <a:lnTo>
                    <a:pt x="62649" y="41643"/>
                  </a:lnTo>
                  <a:lnTo>
                    <a:pt x="64071" y="49390"/>
                  </a:lnTo>
                  <a:lnTo>
                    <a:pt x="66992" y="54762"/>
                  </a:lnTo>
                  <a:lnTo>
                    <a:pt x="69977" y="60071"/>
                  </a:lnTo>
                  <a:lnTo>
                    <a:pt x="74282" y="62699"/>
                  </a:lnTo>
                  <a:lnTo>
                    <a:pt x="85547" y="62699"/>
                  </a:lnTo>
                  <a:lnTo>
                    <a:pt x="89789" y="60071"/>
                  </a:lnTo>
                  <a:lnTo>
                    <a:pt x="91935" y="56311"/>
                  </a:lnTo>
                  <a:lnTo>
                    <a:pt x="92824" y="54762"/>
                  </a:lnTo>
                  <a:lnTo>
                    <a:pt x="95758" y="49390"/>
                  </a:lnTo>
                  <a:lnTo>
                    <a:pt x="97307" y="41643"/>
                  </a:lnTo>
                  <a:lnTo>
                    <a:pt x="97307" y="212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779093" y="11910962"/>
              <a:ext cx="43180" cy="6985"/>
            </a:xfrm>
            <a:custGeom>
              <a:avLst/>
              <a:gdLst/>
              <a:ahLst/>
              <a:cxnLst/>
              <a:rect l="l" t="t" r="r" b="b"/>
              <a:pathLst>
                <a:path w="43179" h="6984">
                  <a:moveTo>
                    <a:pt x="43069" y="0"/>
                  </a:moveTo>
                  <a:lnTo>
                    <a:pt x="0" y="0"/>
                  </a:lnTo>
                  <a:lnTo>
                    <a:pt x="0" y="6890"/>
                  </a:lnTo>
                  <a:lnTo>
                    <a:pt x="43069" y="6890"/>
                  </a:lnTo>
                  <a:lnTo>
                    <a:pt x="43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737378" y="1181171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737378" y="1181171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1833974" y="11781662"/>
              <a:ext cx="100965" cy="62865"/>
            </a:xfrm>
            <a:custGeom>
              <a:avLst/>
              <a:gdLst/>
              <a:ahLst/>
              <a:cxnLst/>
              <a:rect l="l" t="t" r="r" b="b"/>
              <a:pathLst>
                <a:path w="100965" h="62865">
                  <a:moveTo>
                    <a:pt x="34721" y="21234"/>
                  </a:moveTo>
                  <a:lnTo>
                    <a:pt x="33159" y="13423"/>
                  </a:lnTo>
                  <a:lnTo>
                    <a:pt x="30238" y="8051"/>
                  </a:lnTo>
                  <a:lnTo>
                    <a:pt x="29324" y="6438"/>
                  </a:lnTo>
                  <a:lnTo>
                    <a:pt x="27851" y="3873"/>
                  </a:lnTo>
                  <a:lnTo>
                    <a:pt x="27851" y="23088"/>
                  </a:lnTo>
                  <a:lnTo>
                    <a:pt x="27851" y="39674"/>
                  </a:lnTo>
                  <a:lnTo>
                    <a:pt x="26962" y="45872"/>
                  </a:lnTo>
                  <a:lnTo>
                    <a:pt x="25285" y="50050"/>
                  </a:lnTo>
                  <a:lnTo>
                    <a:pt x="23507" y="54229"/>
                  </a:lnTo>
                  <a:lnTo>
                    <a:pt x="20878" y="56261"/>
                  </a:lnTo>
                  <a:lnTo>
                    <a:pt x="13843" y="56261"/>
                  </a:lnTo>
                  <a:lnTo>
                    <a:pt x="11214" y="54229"/>
                  </a:lnTo>
                  <a:lnTo>
                    <a:pt x="7632" y="45872"/>
                  </a:lnTo>
                  <a:lnTo>
                    <a:pt x="6794" y="39674"/>
                  </a:lnTo>
                  <a:lnTo>
                    <a:pt x="6794" y="23088"/>
                  </a:lnTo>
                  <a:lnTo>
                    <a:pt x="7632" y="16827"/>
                  </a:lnTo>
                  <a:lnTo>
                    <a:pt x="11214" y="8534"/>
                  </a:lnTo>
                  <a:lnTo>
                    <a:pt x="13843" y="6438"/>
                  </a:lnTo>
                  <a:lnTo>
                    <a:pt x="20878" y="6438"/>
                  </a:lnTo>
                  <a:lnTo>
                    <a:pt x="23507" y="8534"/>
                  </a:lnTo>
                  <a:lnTo>
                    <a:pt x="25285" y="12712"/>
                  </a:lnTo>
                  <a:lnTo>
                    <a:pt x="26962" y="16827"/>
                  </a:lnTo>
                  <a:lnTo>
                    <a:pt x="27851" y="23088"/>
                  </a:lnTo>
                  <a:lnTo>
                    <a:pt x="27851" y="3873"/>
                  </a:lnTo>
                  <a:lnTo>
                    <a:pt x="27203" y="2743"/>
                  </a:lnTo>
                  <a:lnTo>
                    <a:pt x="22910" y="0"/>
                  </a:lnTo>
                  <a:lnTo>
                    <a:pt x="11684" y="0"/>
                  </a:lnTo>
                  <a:lnTo>
                    <a:pt x="7391" y="2743"/>
                  </a:lnTo>
                  <a:lnTo>
                    <a:pt x="4406" y="8051"/>
                  </a:lnTo>
                  <a:lnTo>
                    <a:pt x="1485" y="13423"/>
                  </a:lnTo>
                  <a:lnTo>
                    <a:pt x="0" y="21234"/>
                  </a:lnTo>
                  <a:lnTo>
                    <a:pt x="0" y="41579"/>
                  </a:lnTo>
                  <a:lnTo>
                    <a:pt x="1485" y="49403"/>
                  </a:lnTo>
                  <a:lnTo>
                    <a:pt x="4406" y="54711"/>
                  </a:lnTo>
                  <a:lnTo>
                    <a:pt x="7391" y="60020"/>
                  </a:lnTo>
                  <a:lnTo>
                    <a:pt x="11633" y="62699"/>
                  </a:lnTo>
                  <a:lnTo>
                    <a:pt x="22910" y="62699"/>
                  </a:lnTo>
                  <a:lnTo>
                    <a:pt x="27203" y="60020"/>
                  </a:lnTo>
                  <a:lnTo>
                    <a:pt x="29349" y="56261"/>
                  </a:lnTo>
                  <a:lnTo>
                    <a:pt x="30238" y="54711"/>
                  </a:lnTo>
                  <a:lnTo>
                    <a:pt x="33159" y="49403"/>
                  </a:lnTo>
                  <a:lnTo>
                    <a:pt x="34721" y="41579"/>
                  </a:lnTo>
                  <a:lnTo>
                    <a:pt x="34721" y="21234"/>
                  </a:lnTo>
                  <a:close/>
                </a:path>
                <a:path w="100965" h="62865">
                  <a:moveTo>
                    <a:pt x="53670" y="51269"/>
                  </a:moveTo>
                  <a:lnTo>
                    <a:pt x="46583" y="51269"/>
                  </a:lnTo>
                  <a:lnTo>
                    <a:pt x="46583" y="61569"/>
                  </a:lnTo>
                  <a:lnTo>
                    <a:pt x="53670" y="61569"/>
                  </a:lnTo>
                  <a:lnTo>
                    <a:pt x="53670" y="51269"/>
                  </a:lnTo>
                  <a:close/>
                </a:path>
                <a:path w="100965" h="62865">
                  <a:moveTo>
                    <a:pt x="100520" y="35852"/>
                  </a:moveTo>
                  <a:lnTo>
                    <a:pt x="99021" y="30784"/>
                  </a:lnTo>
                  <a:lnTo>
                    <a:pt x="96862" y="28041"/>
                  </a:lnTo>
                  <a:lnTo>
                    <a:pt x="93713" y="24104"/>
                  </a:lnTo>
                  <a:lnTo>
                    <a:pt x="93713" y="37820"/>
                  </a:lnTo>
                  <a:lnTo>
                    <a:pt x="93713" y="46596"/>
                  </a:lnTo>
                  <a:lnTo>
                    <a:pt x="92824" y="50050"/>
                  </a:lnTo>
                  <a:lnTo>
                    <a:pt x="91033" y="52552"/>
                  </a:lnTo>
                  <a:lnTo>
                    <a:pt x="89242" y="55003"/>
                  </a:lnTo>
                  <a:lnTo>
                    <a:pt x="86855" y="56261"/>
                  </a:lnTo>
                  <a:lnTo>
                    <a:pt x="80772" y="56261"/>
                  </a:lnTo>
                  <a:lnTo>
                    <a:pt x="78384" y="55003"/>
                  </a:lnTo>
                  <a:lnTo>
                    <a:pt x="76593" y="52552"/>
                  </a:lnTo>
                  <a:lnTo>
                    <a:pt x="74803" y="50050"/>
                  </a:lnTo>
                  <a:lnTo>
                    <a:pt x="73914" y="46596"/>
                  </a:lnTo>
                  <a:lnTo>
                    <a:pt x="73914" y="37820"/>
                  </a:lnTo>
                  <a:lnTo>
                    <a:pt x="74803" y="34366"/>
                  </a:lnTo>
                  <a:lnTo>
                    <a:pt x="78384" y="29349"/>
                  </a:lnTo>
                  <a:lnTo>
                    <a:pt x="79248" y="28879"/>
                  </a:lnTo>
                  <a:lnTo>
                    <a:pt x="80772" y="28041"/>
                  </a:lnTo>
                  <a:lnTo>
                    <a:pt x="86855" y="28041"/>
                  </a:lnTo>
                  <a:lnTo>
                    <a:pt x="89242" y="29349"/>
                  </a:lnTo>
                  <a:lnTo>
                    <a:pt x="92824" y="34366"/>
                  </a:lnTo>
                  <a:lnTo>
                    <a:pt x="93713" y="37820"/>
                  </a:lnTo>
                  <a:lnTo>
                    <a:pt x="93713" y="24104"/>
                  </a:lnTo>
                  <a:lnTo>
                    <a:pt x="93243" y="23507"/>
                  </a:lnTo>
                  <a:lnTo>
                    <a:pt x="89242" y="21602"/>
                  </a:lnTo>
                  <a:lnTo>
                    <a:pt x="81851" y="21602"/>
                  </a:lnTo>
                  <a:lnTo>
                    <a:pt x="72656" y="28879"/>
                  </a:lnTo>
                  <a:lnTo>
                    <a:pt x="72961" y="21602"/>
                  </a:lnTo>
                  <a:lnTo>
                    <a:pt x="74333" y="15989"/>
                  </a:lnTo>
                  <a:lnTo>
                    <a:pt x="78981" y="8712"/>
                  </a:lnTo>
                  <a:lnTo>
                    <a:pt x="82435" y="6858"/>
                  </a:lnTo>
                  <a:lnTo>
                    <a:pt x="88646" y="6858"/>
                  </a:lnTo>
                  <a:lnTo>
                    <a:pt x="97294" y="9842"/>
                  </a:lnTo>
                  <a:lnTo>
                    <a:pt x="97294" y="6858"/>
                  </a:lnTo>
                  <a:lnTo>
                    <a:pt x="97294" y="2387"/>
                  </a:lnTo>
                  <a:lnTo>
                    <a:pt x="95389" y="1549"/>
                  </a:lnTo>
                  <a:lnTo>
                    <a:pt x="93599" y="1016"/>
                  </a:lnTo>
                  <a:lnTo>
                    <a:pt x="91871" y="596"/>
                  </a:lnTo>
                  <a:lnTo>
                    <a:pt x="90081" y="241"/>
                  </a:lnTo>
                  <a:lnTo>
                    <a:pt x="88353" y="0"/>
                  </a:lnTo>
                  <a:lnTo>
                    <a:pt x="80352" y="0"/>
                  </a:lnTo>
                  <a:lnTo>
                    <a:pt x="75285" y="2921"/>
                  </a:lnTo>
                  <a:lnTo>
                    <a:pt x="71348" y="8890"/>
                  </a:lnTo>
                  <a:lnTo>
                    <a:pt x="67767" y="14198"/>
                  </a:lnTo>
                  <a:lnTo>
                    <a:pt x="65976" y="21602"/>
                  </a:lnTo>
                  <a:lnTo>
                    <a:pt x="65913" y="41579"/>
                  </a:lnTo>
                  <a:lnTo>
                    <a:pt x="67462" y="49403"/>
                  </a:lnTo>
                  <a:lnTo>
                    <a:pt x="73558" y="60020"/>
                  </a:lnTo>
                  <a:lnTo>
                    <a:pt x="78028" y="62699"/>
                  </a:lnTo>
                  <a:lnTo>
                    <a:pt x="88823" y="62699"/>
                  </a:lnTo>
                  <a:lnTo>
                    <a:pt x="92887" y="60845"/>
                  </a:lnTo>
                  <a:lnTo>
                    <a:pt x="96608" y="56261"/>
                  </a:lnTo>
                  <a:lnTo>
                    <a:pt x="98971" y="53390"/>
                  </a:lnTo>
                  <a:lnTo>
                    <a:pt x="100520" y="48387"/>
                  </a:lnTo>
                  <a:lnTo>
                    <a:pt x="100520" y="35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1779093" y="11813783"/>
              <a:ext cx="43180" cy="6985"/>
            </a:xfrm>
            <a:custGeom>
              <a:avLst/>
              <a:gdLst/>
              <a:ahLst/>
              <a:cxnLst/>
              <a:rect l="l" t="t" r="r" b="b"/>
              <a:pathLst>
                <a:path w="43179" h="6984">
                  <a:moveTo>
                    <a:pt x="43069" y="0"/>
                  </a:moveTo>
                  <a:lnTo>
                    <a:pt x="0" y="0"/>
                  </a:lnTo>
                  <a:lnTo>
                    <a:pt x="0" y="6890"/>
                  </a:lnTo>
                  <a:lnTo>
                    <a:pt x="43069" y="6890"/>
                  </a:lnTo>
                  <a:lnTo>
                    <a:pt x="43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1737378" y="1171450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1737378" y="1171450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1833974" y="11684418"/>
              <a:ext cx="99060" cy="62865"/>
            </a:xfrm>
            <a:custGeom>
              <a:avLst/>
              <a:gdLst/>
              <a:ahLst/>
              <a:cxnLst/>
              <a:rect l="l" t="t" r="r" b="b"/>
              <a:pathLst>
                <a:path w="99059" h="62865">
                  <a:moveTo>
                    <a:pt x="34721" y="21297"/>
                  </a:moveTo>
                  <a:lnTo>
                    <a:pt x="33159" y="13487"/>
                  </a:lnTo>
                  <a:lnTo>
                    <a:pt x="30238" y="8064"/>
                  </a:lnTo>
                  <a:lnTo>
                    <a:pt x="29349" y="6515"/>
                  </a:lnTo>
                  <a:lnTo>
                    <a:pt x="27851" y="3898"/>
                  </a:lnTo>
                  <a:lnTo>
                    <a:pt x="27851" y="23088"/>
                  </a:lnTo>
                  <a:lnTo>
                    <a:pt x="27851" y="39674"/>
                  </a:lnTo>
                  <a:lnTo>
                    <a:pt x="26962" y="45935"/>
                  </a:lnTo>
                  <a:lnTo>
                    <a:pt x="25285" y="50063"/>
                  </a:lnTo>
                  <a:lnTo>
                    <a:pt x="23507" y="54229"/>
                  </a:lnTo>
                  <a:lnTo>
                    <a:pt x="20878" y="56324"/>
                  </a:lnTo>
                  <a:lnTo>
                    <a:pt x="13843" y="56324"/>
                  </a:lnTo>
                  <a:lnTo>
                    <a:pt x="11214" y="54229"/>
                  </a:lnTo>
                  <a:lnTo>
                    <a:pt x="7632" y="45935"/>
                  </a:lnTo>
                  <a:lnTo>
                    <a:pt x="6794" y="39674"/>
                  </a:lnTo>
                  <a:lnTo>
                    <a:pt x="6794" y="23088"/>
                  </a:lnTo>
                  <a:lnTo>
                    <a:pt x="7632" y="16891"/>
                  </a:lnTo>
                  <a:lnTo>
                    <a:pt x="11214" y="8597"/>
                  </a:lnTo>
                  <a:lnTo>
                    <a:pt x="13843" y="6515"/>
                  </a:lnTo>
                  <a:lnTo>
                    <a:pt x="20878" y="6515"/>
                  </a:lnTo>
                  <a:lnTo>
                    <a:pt x="23507" y="8597"/>
                  </a:lnTo>
                  <a:lnTo>
                    <a:pt x="25285" y="12712"/>
                  </a:lnTo>
                  <a:lnTo>
                    <a:pt x="26962" y="16891"/>
                  </a:lnTo>
                  <a:lnTo>
                    <a:pt x="27851" y="23088"/>
                  </a:lnTo>
                  <a:lnTo>
                    <a:pt x="27851" y="3898"/>
                  </a:lnTo>
                  <a:lnTo>
                    <a:pt x="27203" y="2755"/>
                  </a:lnTo>
                  <a:lnTo>
                    <a:pt x="22910" y="0"/>
                  </a:lnTo>
                  <a:lnTo>
                    <a:pt x="11684" y="0"/>
                  </a:lnTo>
                  <a:lnTo>
                    <a:pt x="7391" y="2755"/>
                  </a:lnTo>
                  <a:lnTo>
                    <a:pt x="4406" y="8064"/>
                  </a:lnTo>
                  <a:lnTo>
                    <a:pt x="1485" y="13487"/>
                  </a:lnTo>
                  <a:lnTo>
                    <a:pt x="0" y="21297"/>
                  </a:lnTo>
                  <a:lnTo>
                    <a:pt x="0" y="41592"/>
                  </a:lnTo>
                  <a:lnTo>
                    <a:pt x="1485" y="49403"/>
                  </a:lnTo>
                  <a:lnTo>
                    <a:pt x="4406" y="54711"/>
                  </a:lnTo>
                  <a:lnTo>
                    <a:pt x="7391" y="60020"/>
                  </a:lnTo>
                  <a:lnTo>
                    <a:pt x="11633" y="62699"/>
                  </a:lnTo>
                  <a:lnTo>
                    <a:pt x="22910" y="62699"/>
                  </a:lnTo>
                  <a:lnTo>
                    <a:pt x="34721" y="41592"/>
                  </a:lnTo>
                  <a:lnTo>
                    <a:pt x="34721" y="21297"/>
                  </a:lnTo>
                  <a:close/>
                </a:path>
                <a:path w="99059" h="62865">
                  <a:moveTo>
                    <a:pt x="53670" y="51333"/>
                  </a:moveTo>
                  <a:lnTo>
                    <a:pt x="46583" y="51333"/>
                  </a:lnTo>
                  <a:lnTo>
                    <a:pt x="46583" y="61633"/>
                  </a:lnTo>
                  <a:lnTo>
                    <a:pt x="53670" y="61633"/>
                  </a:lnTo>
                  <a:lnTo>
                    <a:pt x="53670" y="51333"/>
                  </a:lnTo>
                  <a:close/>
                </a:path>
                <a:path w="99059" h="62865">
                  <a:moveTo>
                    <a:pt x="98552" y="54711"/>
                  </a:moveTo>
                  <a:lnTo>
                    <a:pt x="87452" y="54711"/>
                  </a:lnTo>
                  <a:lnTo>
                    <a:pt x="87452" y="1079"/>
                  </a:lnTo>
                  <a:lnTo>
                    <a:pt x="80657" y="1079"/>
                  </a:lnTo>
                  <a:lnTo>
                    <a:pt x="68656" y="4000"/>
                  </a:lnTo>
                  <a:lnTo>
                    <a:pt x="68656" y="11455"/>
                  </a:lnTo>
                  <a:lnTo>
                    <a:pt x="80708" y="8597"/>
                  </a:lnTo>
                  <a:lnTo>
                    <a:pt x="80708" y="54711"/>
                  </a:lnTo>
                  <a:lnTo>
                    <a:pt x="69621" y="54711"/>
                  </a:lnTo>
                  <a:lnTo>
                    <a:pt x="69621" y="61633"/>
                  </a:lnTo>
                  <a:lnTo>
                    <a:pt x="98552" y="61633"/>
                  </a:lnTo>
                  <a:lnTo>
                    <a:pt x="98552" y="54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1779093" y="11716543"/>
              <a:ext cx="43180" cy="6985"/>
            </a:xfrm>
            <a:custGeom>
              <a:avLst/>
              <a:gdLst/>
              <a:ahLst/>
              <a:cxnLst/>
              <a:rect l="l" t="t" r="r" b="b"/>
              <a:pathLst>
                <a:path w="43179" h="6984">
                  <a:moveTo>
                    <a:pt x="43069" y="0"/>
                  </a:moveTo>
                  <a:lnTo>
                    <a:pt x="0" y="0"/>
                  </a:lnTo>
                  <a:lnTo>
                    <a:pt x="0" y="6890"/>
                  </a:lnTo>
                  <a:lnTo>
                    <a:pt x="43069" y="6890"/>
                  </a:lnTo>
                  <a:lnTo>
                    <a:pt x="43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1737378" y="1161728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2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1737378" y="1161728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1776342" y="11587250"/>
              <a:ext cx="99060" cy="62865"/>
            </a:xfrm>
            <a:custGeom>
              <a:avLst/>
              <a:gdLst/>
              <a:ahLst/>
              <a:cxnLst/>
              <a:rect l="l" t="t" r="r" b="b"/>
              <a:pathLst>
                <a:path w="99059" h="62865">
                  <a:moveTo>
                    <a:pt x="34658" y="21234"/>
                  </a:moveTo>
                  <a:lnTo>
                    <a:pt x="33172" y="13411"/>
                  </a:lnTo>
                  <a:lnTo>
                    <a:pt x="29286" y="6438"/>
                  </a:lnTo>
                  <a:lnTo>
                    <a:pt x="27863" y="3924"/>
                  </a:lnTo>
                  <a:lnTo>
                    <a:pt x="27863" y="23075"/>
                  </a:lnTo>
                  <a:lnTo>
                    <a:pt x="27863" y="39662"/>
                  </a:lnTo>
                  <a:lnTo>
                    <a:pt x="26962" y="45872"/>
                  </a:lnTo>
                  <a:lnTo>
                    <a:pt x="25234" y="50050"/>
                  </a:lnTo>
                  <a:lnTo>
                    <a:pt x="23444" y="54165"/>
                  </a:lnTo>
                  <a:lnTo>
                    <a:pt x="20828" y="56248"/>
                  </a:lnTo>
                  <a:lnTo>
                    <a:pt x="13843" y="56248"/>
                  </a:lnTo>
                  <a:lnTo>
                    <a:pt x="11214" y="54165"/>
                  </a:lnTo>
                  <a:lnTo>
                    <a:pt x="7632" y="45872"/>
                  </a:lnTo>
                  <a:lnTo>
                    <a:pt x="6807" y="39662"/>
                  </a:lnTo>
                  <a:lnTo>
                    <a:pt x="6807" y="23075"/>
                  </a:lnTo>
                  <a:lnTo>
                    <a:pt x="7632" y="16814"/>
                  </a:lnTo>
                  <a:lnTo>
                    <a:pt x="11214" y="8521"/>
                  </a:lnTo>
                  <a:lnTo>
                    <a:pt x="13843" y="6438"/>
                  </a:lnTo>
                  <a:lnTo>
                    <a:pt x="20828" y="6438"/>
                  </a:lnTo>
                  <a:lnTo>
                    <a:pt x="23444" y="8521"/>
                  </a:lnTo>
                  <a:lnTo>
                    <a:pt x="25234" y="12700"/>
                  </a:lnTo>
                  <a:lnTo>
                    <a:pt x="26962" y="16814"/>
                  </a:lnTo>
                  <a:lnTo>
                    <a:pt x="27863" y="23075"/>
                  </a:lnTo>
                  <a:lnTo>
                    <a:pt x="27863" y="3924"/>
                  </a:lnTo>
                  <a:lnTo>
                    <a:pt x="27203" y="2743"/>
                  </a:lnTo>
                  <a:lnTo>
                    <a:pt x="22910" y="0"/>
                  </a:lnTo>
                  <a:lnTo>
                    <a:pt x="11696" y="0"/>
                  </a:lnTo>
                  <a:lnTo>
                    <a:pt x="7340" y="2743"/>
                  </a:lnTo>
                  <a:lnTo>
                    <a:pt x="1435" y="13411"/>
                  </a:lnTo>
                  <a:lnTo>
                    <a:pt x="0" y="21234"/>
                  </a:lnTo>
                  <a:lnTo>
                    <a:pt x="0" y="41579"/>
                  </a:lnTo>
                  <a:lnTo>
                    <a:pt x="1435" y="49390"/>
                  </a:lnTo>
                  <a:lnTo>
                    <a:pt x="4419" y="54698"/>
                  </a:lnTo>
                  <a:lnTo>
                    <a:pt x="7340" y="60007"/>
                  </a:lnTo>
                  <a:lnTo>
                    <a:pt x="11633" y="62636"/>
                  </a:lnTo>
                  <a:lnTo>
                    <a:pt x="22910" y="62636"/>
                  </a:lnTo>
                  <a:lnTo>
                    <a:pt x="27203" y="60007"/>
                  </a:lnTo>
                  <a:lnTo>
                    <a:pt x="29311" y="56248"/>
                  </a:lnTo>
                  <a:lnTo>
                    <a:pt x="33172" y="49390"/>
                  </a:lnTo>
                  <a:lnTo>
                    <a:pt x="34658" y="41579"/>
                  </a:lnTo>
                  <a:lnTo>
                    <a:pt x="34658" y="21234"/>
                  </a:lnTo>
                  <a:close/>
                </a:path>
                <a:path w="99059" h="62865">
                  <a:moveTo>
                    <a:pt x="53682" y="51269"/>
                  </a:moveTo>
                  <a:lnTo>
                    <a:pt x="46596" y="51269"/>
                  </a:lnTo>
                  <a:lnTo>
                    <a:pt x="46596" y="61556"/>
                  </a:lnTo>
                  <a:lnTo>
                    <a:pt x="53682" y="61556"/>
                  </a:lnTo>
                  <a:lnTo>
                    <a:pt x="53682" y="51269"/>
                  </a:lnTo>
                  <a:close/>
                </a:path>
                <a:path w="99059" h="62865">
                  <a:moveTo>
                    <a:pt x="98552" y="54698"/>
                  </a:moveTo>
                  <a:lnTo>
                    <a:pt x="87452" y="54698"/>
                  </a:lnTo>
                  <a:lnTo>
                    <a:pt x="87452" y="1066"/>
                  </a:lnTo>
                  <a:lnTo>
                    <a:pt x="80657" y="1066"/>
                  </a:lnTo>
                  <a:lnTo>
                    <a:pt x="68668" y="3937"/>
                  </a:lnTo>
                  <a:lnTo>
                    <a:pt x="68668" y="11442"/>
                  </a:lnTo>
                  <a:lnTo>
                    <a:pt x="80721" y="8521"/>
                  </a:lnTo>
                  <a:lnTo>
                    <a:pt x="80721" y="54698"/>
                  </a:lnTo>
                  <a:lnTo>
                    <a:pt x="69621" y="54698"/>
                  </a:lnTo>
                  <a:lnTo>
                    <a:pt x="69621" y="61556"/>
                  </a:lnTo>
                  <a:lnTo>
                    <a:pt x="98552" y="61556"/>
                  </a:lnTo>
                  <a:lnTo>
                    <a:pt x="98552" y="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1737378" y="1152007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1776342" y="11490006"/>
              <a:ext cx="100965" cy="62865"/>
            </a:xfrm>
            <a:custGeom>
              <a:avLst/>
              <a:gdLst/>
              <a:ahLst/>
              <a:cxnLst/>
              <a:rect l="l" t="t" r="r" b="b"/>
              <a:pathLst>
                <a:path w="100965" h="62865">
                  <a:moveTo>
                    <a:pt x="34658" y="21234"/>
                  </a:moveTo>
                  <a:lnTo>
                    <a:pt x="33172" y="13474"/>
                  </a:lnTo>
                  <a:lnTo>
                    <a:pt x="30187" y="8051"/>
                  </a:lnTo>
                  <a:lnTo>
                    <a:pt x="29311" y="6502"/>
                  </a:lnTo>
                  <a:lnTo>
                    <a:pt x="27863" y="3924"/>
                  </a:lnTo>
                  <a:lnTo>
                    <a:pt x="27863" y="23088"/>
                  </a:lnTo>
                  <a:lnTo>
                    <a:pt x="27863" y="39674"/>
                  </a:lnTo>
                  <a:lnTo>
                    <a:pt x="26962" y="45935"/>
                  </a:lnTo>
                  <a:lnTo>
                    <a:pt x="25234" y="50050"/>
                  </a:lnTo>
                  <a:lnTo>
                    <a:pt x="23444" y="54229"/>
                  </a:lnTo>
                  <a:lnTo>
                    <a:pt x="20828" y="56311"/>
                  </a:lnTo>
                  <a:lnTo>
                    <a:pt x="13843" y="56311"/>
                  </a:lnTo>
                  <a:lnTo>
                    <a:pt x="11214" y="54229"/>
                  </a:lnTo>
                  <a:lnTo>
                    <a:pt x="7632" y="45935"/>
                  </a:lnTo>
                  <a:lnTo>
                    <a:pt x="6807" y="39674"/>
                  </a:lnTo>
                  <a:lnTo>
                    <a:pt x="6807" y="23088"/>
                  </a:lnTo>
                  <a:lnTo>
                    <a:pt x="7632" y="16878"/>
                  </a:lnTo>
                  <a:lnTo>
                    <a:pt x="11214" y="8534"/>
                  </a:lnTo>
                  <a:lnTo>
                    <a:pt x="13843" y="6502"/>
                  </a:lnTo>
                  <a:lnTo>
                    <a:pt x="20828" y="6502"/>
                  </a:lnTo>
                  <a:lnTo>
                    <a:pt x="23444" y="8534"/>
                  </a:lnTo>
                  <a:lnTo>
                    <a:pt x="25234" y="12700"/>
                  </a:lnTo>
                  <a:lnTo>
                    <a:pt x="26962" y="16878"/>
                  </a:lnTo>
                  <a:lnTo>
                    <a:pt x="27863" y="23088"/>
                  </a:lnTo>
                  <a:lnTo>
                    <a:pt x="27863" y="3924"/>
                  </a:lnTo>
                  <a:lnTo>
                    <a:pt x="27203" y="2743"/>
                  </a:lnTo>
                  <a:lnTo>
                    <a:pt x="22910" y="0"/>
                  </a:lnTo>
                  <a:lnTo>
                    <a:pt x="11696" y="0"/>
                  </a:lnTo>
                  <a:lnTo>
                    <a:pt x="7340" y="2743"/>
                  </a:lnTo>
                  <a:lnTo>
                    <a:pt x="1435" y="13474"/>
                  </a:lnTo>
                  <a:lnTo>
                    <a:pt x="0" y="21234"/>
                  </a:lnTo>
                  <a:lnTo>
                    <a:pt x="0" y="41579"/>
                  </a:lnTo>
                  <a:lnTo>
                    <a:pt x="1435" y="49390"/>
                  </a:lnTo>
                  <a:lnTo>
                    <a:pt x="4419" y="54698"/>
                  </a:lnTo>
                  <a:lnTo>
                    <a:pt x="7340" y="60007"/>
                  </a:lnTo>
                  <a:lnTo>
                    <a:pt x="11633" y="62699"/>
                  </a:lnTo>
                  <a:lnTo>
                    <a:pt x="22910" y="62699"/>
                  </a:lnTo>
                  <a:lnTo>
                    <a:pt x="27203" y="60007"/>
                  </a:lnTo>
                  <a:lnTo>
                    <a:pt x="29286" y="56311"/>
                  </a:lnTo>
                  <a:lnTo>
                    <a:pt x="33172" y="49390"/>
                  </a:lnTo>
                  <a:lnTo>
                    <a:pt x="34658" y="41579"/>
                  </a:lnTo>
                  <a:lnTo>
                    <a:pt x="34658" y="21234"/>
                  </a:lnTo>
                  <a:close/>
                </a:path>
                <a:path w="100965" h="62865">
                  <a:moveTo>
                    <a:pt x="53682" y="51333"/>
                  </a:moveTo>
                  <a:lnTo>
                    <a:pt x="46596" y="51333"/>
                  </a:lnTo>
                  <a:lnTo>
                    <a:pt x="46596" y="61620"/>
                  </a:lnTo>
                  <a:lnTo>
                    <a:pt x="53682" y="61620"/>
                  </a:lnTo>
                  <a:lnTo>
                    <a:pt x="53682" y="51333"/>
                  </a:lnTo>
                  <a:close/>
                </a:path>
                <a:path w="100965" h="62865">
                  <a:moveTo>
                    <a:pt x="100520" y="35852"/>
                  </a:moveTo>
                  <a:lnTo>
                    <a:pt x="99034" y="30784"/>
                  </a:lnTo>
                  <a:lnTo>
                    <a:pt x="96824" y="28041"/>
                  </a:lnTo>
                  <a:lnTo>
                    <a:pt x="93726" y="24130"/>
                  </a:lnTo>
                  <a:lnTo>
                    <a:pt x="93726" y="37884"/>
                  </a:lnTo>
                  <a:lnTo>
                    <a:pt x="93726" y="46596"/>
                  </a:lnTo>
                  <a:lnTo>
                    <a:pt x="92824" y="50050"/>
                  </a:lnTo>
                  <a:lnTo>
                    <a:pt x="89242" y="55067"/>
                  </a:lnTo>
                  <a:lnTo>
                    <a:pt x="86804" y="56311"/>
                  </a:lnTo>
                  <a:lnTo>
                    <a:pt x="80772" y="56311"/>
                  </a:lnTo>
                  <a:lnTo>
                    <a:pt x="78384" y="55067"/>
                  </a:lnTo>
                  <a:lnTo>
                    <a:pt x="74815" y="50050"/>
                  </a:lnTo>
                  <a:lnTo>
                    <a:pt x="73914" y="46596"/>
                  </a:lnTo>
                  <a:lnTo>
                    <a:pt x="73914" y="37884"/>
                  </a:lnTo>
                  <a:lnTo>
                    <a:pt x="80772" y="28041"/>
                  </a:lnTo>
                  <a:lnTo>
                    <a:pt x="86804" y="28041"/>
                  </a:lnTo>
                  <a:lnTo>
                    <a:pt x="89242" y="29413"/>
                  </a:lnTo>
                  <a:lnTo>
                    <a:pt x="91033" y="31851"/>
                  </a:lnTo>
                  <a:lnTo>
                    <a:pt x="92824" y="34366"/>
                  </a:lnTo>
                  <a:lnTo>
                    <a:pt x="93726" y="37884"/>
                  </a:lnTo>
                  <a:lnTo>
                    <a:pt x="93726" y="24130"/>
                  </a:lnTo>
                  <a:lnTo>
                    <a:pt x="93243" y="23507"/>
                  </a:lnTo>
                  <a:lnTo>
                    <a:pt x="89242" y="21590"/>
                  </a:lnTo>
                  <a:lnTo>
                    <a:pt x="81788" y="21590"/>
                  </a:lnTo>
                  <a:lnTo>
                    <a:pt x="79578" y="22250"/>
                  </a:lnTo>
                  <a:lnTo>
                    <a:pt x="75641" y="24752"/>
                  </a:lnTo>
                  <a:lnTo>
                    <a:pt x="73977" y="26543"/>
                  </a:lnTo>
                  <a:lnTo>
                    <a:pt x="72656" y="28867"/>
                  </a:lnTo>
                  <a:lnTo>
                    <a:pt x="72961" y="21590"/>
                  </a:lnTo>
                  <a:lnTo>
                    <a:pt x="74333" y="16040"/>
                  </a:lnTo>
                  <a:lnTo>
                    <a:pt x="76657" y="12344"/>
                  </a:lnTo>
                  <a:lnTo>
                    <a:pt x="78981" y="8712"/>
                  </a:lnTo>
                  <a:lnTo>
                    <a:pt x="82448" y="6921"/>
                  </a:lnTo>
                  <a:lnTo>
                    <a:pt x="88595" y="6921"/>
                  </a:lnTo>
                  <a:lnTo>
                    <a:pt x="90322" y="7162"/>
                  </a:lnTo>
                  <a:lnTo>
                    <a:pt x="93840" y="8115"/>
                  </a:lnTo>
                  <a:lnTo>
                    <a:pt x="95567" y="8890"/>
                  </a:lnTo>
                  <a:lnTo>
                    <a:pt x="97294" y="9906"/>
                  </a:lnTo>
                  <a:lnTo>
                    <a:pt x="97294" y="6921"/>
                  </a:lnTo>
                  <a:lnTo>
                    <a:pt x="97294" y="2387"/>
                  </a:lnTo>
                  <a:lnTo>
                    <a:pt x="95389" y="1612"/>
                  </a:lnTo>
                  <a:lnTo>
                    <a:pt x="93599" y="1016"/>
                  </a:lnTo>
                  <a:lnTo>
                    <a:pt x="91871" y="596"/>
                  </a:lnTo>
                  <a:lnTo>
                    <a:pt x="90081" y="241"/>
                  </a:lnTo>
                  <a:lnTo>
                    <a:pt x="88353" y="0"/>
                  </a:lnTo>
                  <a:lnTo>
                    <a:pt x="80352" y="0"/>
                  </a:lnTo>
                  <a:lnTo>
                    <a:pt x="65925" y="41579"/>
                  </a:lnTo>
                  <a:lnTo>
                    <a:pt x="67411" y="49390"/>
                  </a:lnTo>
                  <a:lnTo>
                    <a:pt x="70510" y="54698"/>
                  </a:lnTo>
                  <a:lnTo>
                    <a:pt x="73558" y="60007"/>
                  </a:lnTo>
                  <a:lnTo>
                    <a:pt x="78028" y="62699"/>
                  </a:lnTo>
                  <a:lnTo>
                    <a:pt x="88823" y="62699"/>
                  </a:lnTo>
                  <a:lnTo>
                    <a:pt x="100520" y="48374"/>
                  </a:lnTo>
                  <a:lnTo>
                    <a:pt x="100520" y="35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1737378" y="1142285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1779390" y="11392826"/>
              <a:ext cx="97790" cy="62865"/>
            </a:xfrm>
            <a:custGeom>
              <a:avLst/>
              <a:gdLst/>
              <a:ahLst/>
              <a:cxnLst/>
              <a:rect l="l" t="t" r="r" b="b"/>
              <a:pathLst>
                <a:path w="97790" h="62865">
                  <a:moveTo>
                    <a:pt x="29819" y="54698"/>
                  </a:moveTo>
                  <a:lnTo>
                    <a:pt x="18783" y="54698"/>
                  </a:lnTo>
                  <a:lnTo>
                    <a:pt x="18783" y="1079"/>
                  </a:lnTo>
                  <a:lnTo>
                    <a:pt x="11925" y="1079"/>
                  </a:lnTo>
                  <a:lnTo>
                    <a:pt x="0" y="3937"/>
                  </a:lnTo>
                  <a:lnTo>
                    <a:pt x="0" y="11455"/>
                  </a:lnTo>
                  <a:lnTo>
                    <a:pt x="12052" y="8534"/>
                  </a:lnTo>
                  <a:lnTo>
                    <a:pt x="12052" y="54698"/>
                  </a:lnTo>
                  <a:lnTo>
                    <a:pt x="952" y="54698"/>
                  </a:lnTo>
                  <a:lnTo>
                    <a:pt x="952" y="61569"/>
                  </a:lnTo>
                  <a:lnTo>
                    <a:pt x="29819" y="61569"/>
                  </a:lnTo>
                  <a:lnTo>
                    <a:pt x="29819" y="54698"/>
                  </a:lnTo>
                  <a:close/>
                </a:path>
                <a:path w="97790" h="62865">
                  <a:moveTo>
                    <a:pt x="50634" y="51269"/>
                  </a:moveTo>
                  <a:lnTo>
                    <a:pt x="43548" y="51269"/>
                  </a:lnTo>
                  <a:lnTo>
                    <a:pt x="43548" y="61569"/>
                  </a:lnTo>
                  <a:lnTo>
                    <a:pt x="50634" y="61569"/>
                  </a:lnTo>
                  <a:lnTo>
                    <a:pt x="50634" y="51269"/>
                  </a:lnTo>
                  <a:close/>
                </a:path>
                <a:path w="97790" h="62865">
                  <a:moveTo>
                    <a:pt x="97231" y="21234"/>
                  </a:moveTo>
                  <a:lnTo>
                    <a:pt x="95745" y="13423"/>
                  </a:lnTo>
                  <a:lnTo>
                    <a:pt x="91871" y="6438"/>
                  </a:lnTo>
                  <a:lnTo>
                    <a:pt x="90436" y="3873"/>
                  </a:lnTo>
                  <a:lnTo>
                    <a:pt x="90436" y="23025"/>
                  </a:lnTo>
                  <a:lnTo>
                    <a:pt x="90436" y="39674"/>
                  </a:lnTo>
                  <a:lnTo>
                    <a:pt x="89535" y="45872"/>
                  </a:lnTo>
                  <a:lnTo>
                    <a:pt x="87871" y="50050"/>
                  </a:lnTo>
                  <a:lnTo>
                    <a:pt x="86080" y="54165"/>
                  </a:lnTo>
                  <a:lnTo>
                    <a:pt x="83451" y="56261"/>
                  </a:lnTo>
                  <a:lnTo>
                    <a:pt x="76415" y="56261"/>
                  </a:lnTo>
                  <a:lnTo>
                    <a:pt x="73787" y="54165"/>
                  </a:lnTo>
                  <a:lnTo>
                    <a:pt x="70205" y="45872"/>
                  </a:lnTo>
                  <a:lnTo>
                    <a:pt x="69380" y="39674"/>
                  </a:lnTo>
                  <a:lnTo>
                    <a:pt x="69380" y="23025"/>
                  </a:lnTo>
                  <a:lnTo>
                    <a:pt x="70205" y="16827"/>
                  </a:lnTo>
                  <a:lnTo>
                    <a:pt x="73787" y="8534"/>
                  </a:lnTo>
                  <a:lnTo>
                    <a:pt x="76415" y="6438"/>
                  </a:lnTo>
                  <a:lnTo>
                    <a:pt x="83451" y="6438"/>
                  </a:lnTo>
                  <a:lnTo>
                    <a:pt x="86080" y="8534"/>
                  </a:lnTo>
                  <a:lnTo>
                    <a:pt x="87871" y="12700"/>
                  </a:lnTo>
                  <a:lnTo>
                    <a:pt x="89535" y="16827"/>
                  </a:lnTo>
                  <a:lnTo>
                    <a:pt x="90436" y="23025"/>
                  </a:lnTo>
                  <a:lnTo>
                    <a:pt x="90436" y="3873"/>
                  </a:lnTo>
                  <a:lnTo>
                    <a:pt x="89776" y="2679"/>
                  </a:lnTo>
                  <a:lnTo>
                    <a:pt x="85483" y="0"/>
                  </a:lnTo>
                  <a:lnTo>
                    <a:pt x="74269" y="0"/>
                  </a:lnTo>
                  <a:lnTo>
                    <a:pt x="69977" y="2679"/>
                  </a:lnTo>
                  <a:lnTo>
                    <a:pt x="64008" y="13423"/>
                  </a:lnTo>
                  <a:lnTo>
                    <a:pt x="62572" y="21234"/>
                  </a:lnTo>
                  <a:lnTo>
                    <a:pt x="62572" y="41579"/>
                  </a:lnTo>
                  <a:lnTo>
                    <a:pt x="64008" y="49390"/>
                  </a:lnTo>
                  <a:lnTo>
                    <a:pt x="69977" y="60007"/>
                  </a:lnTo>
                  <a:lnTo>
                    <a:pt x="74206" y="62636"/>
                  </a:lnTo>
                  <a:lnTo>
                    <a:pt x="85483" y="62636"/>
                  </a:lnTo>
                  <a:lnTo>
                    <a:pt x="89776" y="60007"/>
                  </a:lnTo>
                  <a:lnTo>
                    <a:pt x="91884" y="56261"/>
                  </a:lnTo>
                  <a:lnTo>
                    <a:pt x="95745" y="49390"/>
                  </a:lnTo>
                  <a:lnTo>
                    <a:pt x="97231" y="41579"/>
                  </a:lnTo>
                  <a:lnTo>
                    <a:pt x="97231" y="2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1737378" y="1132564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1779390" y="11296662"/>
              <a:ext cx="98425" cy="60960"/>
            </a:xfrm>
            <a:custGeom>
              <a:avLst/>
              <a:gdLst/>
              <a:ahLst/>
              <a:cxnLst/>
              <a:rect l="l" t="t" r="r" b="b"/>
              <a:pathLst>
                <a:path w="98425" h="60959">
                  <a:moveTo>
                    <a:pt x="29819" y="53632"/>
                  </a:moveTo>
                  <a:lnTo>
                    <a:pt x="18783" y="53632"/>
                  </a:lnTo>
                  <a:lnTo>
                    <a:pt x="18783" y="0"/>
                  </a:lnTo>
                  <a:lnTo>
                    <a:pt x="11925" y="0"/>
                  </a:lnTo>
                  <a:lnTo>
                    <a:pt x="0" y="2921"/>
                  </a:lnTo>
                  <a:lnTo>
                    <a:pt x="0" y="10375"/>
                  </a:lnTo>
                  <a:lnTo>
                    <a:pt x="12052" y="7454"/>
                  </a:lnTo>
                  <a:lnTo>
                    <a:pt x="12052" y="53632"/>
                  </a:lnTo>
                  <a:lnTo>
                    <a:pt x="952" y="53632"/>
                  </a:lnTo>
                  <a:lnTo>
                    <a:pt x="952" y="60553"/>
                  </a:lnTo>
                  <a:lnTo>
                    <a:pt x="29819" y="60553"/>
                  </a:lnTo>
                  <a:lnTo>
                    <a:pt x="29819" y="53632"/>
                  </a:lnTo>
                  <a:close/>
                </a:path>
                <a:path w="98425" h="60959">
                  <a:moveTo>
                    <a:pt x="50634" y="50253"/>
                  </a:moveTo>
                  <a:lnTo>
                    <a:pt x="43548" y="50253"/>
                  </a:lnTo>
                  <a:lnTo>
                    <a:pt x="43548" y="60553"/>
                  </a:lnTo>
                  <a:lnTo>
                    <a:pt x="50634" y="60553"/>
                  </a:lnTo>
                  <a:lnTo>
                    <a:pt x="50634" y="50253"/>
                  </a:lnTo>
                  <a:close/>
                </a:path>
                <a:path w="98425" h="60959">
                  <a:moveTo>
                    <a:pt x="97955" y="39433"/>
                  </a:moveTo>
                  <a:lnTo>
                    <a:pt x="90792" y="39433"/>
                  </a:lnTo>
                  <a:lnTo>
                    <a:pt x="90792" y="7162"/>
                  </a:lnTo>
                  <a:lnTo>
                    <a:pt x="90792" y="0"/>
                  </a:lnTo>
                  <a:lnTo>
                    <a:pt x="84048" y="0"/>
                  </a:lnTo>
                  <a:lnTo>
                    <a:pt x="84048" y="7162"/>
                  </a:lnTo>
                  <a:lnTo>
                    <a:pt x="84048" y="39433"/>
                  </a:lnTo>
                  <a:lnTo>
                    <a:pt x="66929" y="39433"/>
                  </a:lnTo>
                  <a:lnTo>
                    <a:pt x="84048" y="7162"/>
                  </a:lnTo>
                  <a:lnTo>
                    <a:pt x="84048" y="0"/>
                  </a:lnTo>
                  <a:lnTo>
                    <a:pt x="82257" y="0"/>
                  </a:lnTo>
                  <a:lnTo>
                    <a:pt x="61442" y="38354"/>
                  </a:lnTo>
                  <a:lnTo>
                    <a:pt x="61442" y="46228"/>
                  </a:lnTo>
                  <a:lnTo>
                    <a:pt x="84048" y="46228"/>
                  </a:lnTo>
                  <a:lnTo>
                    <a:pt x="84048" y="60553"/>
                  </a:lnTo>
                  <a:lnTo>
                    <a:pt x="90792" y="60553"/>
                  </a:lnTo>
                  <a:lnTo>
                    <a:pt x="90792" y="46228"/>
                  </a:lnTo>
                  <a:lnTo>
                    <a:pt x="97955" y="46228"/>
                  </a:lnTo>
                  <a:lnTo>
                    <a:pt x="97955" y="39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1737378" y="11228431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1779390" y="11198351"/>
              <a:ext cx="97155" cy="62865"/>
            </a:xfrm>
            <a:custGeom>
              <a:avLst/>
              <a:gdLst/>
              <a:ahLst/>
              <a:cxnLst/>
              <a:rect l="l" t="t" r="r" b="b"/>
              <a:pathLst>
                <a:path w="97154" h="62865">
                  <a:moveTo>
                    <a:pt x="29819" y="54762"/>
                  </a:moveTo>
                  <a:lnTo>
                    <a:pt x="18783" y="54762"/>
                  </a:lnTo>
                  <a:lnTo>
                    <a:pt x="18783" y="1130"/>
                  </a:lnTo>
                  <a:lnTo>
                    <a:pt x="11925" y="1130"/>
                  </a:lnTo>
                  <a:lnTo>
                    <a:pt x="0" y="3987"/>
                  </a:lnTo>
                  <a:lnTo>
                    <a:pt x="0" y="11455"/>
                  </a:lnTo>
                  <a:lnTo>
                    <a:pt x="12052" y="8585"/>
                  </a:lnTo>
                  <a:lnTo>
                    <a:pt x="12052" y="54762"/>
                  </a:lnTo>
                  <a:lnTo>
                    <a:pt x="952" y="54762"/>
                  </a:lnTo>
                  <a:lnTo>
                    <a:pt x="952" y="61620"/>
                  </a:lnTo>
                  <a:lnTo>
                    <a:pt x="29819" y="61620"/>
                  </a:lnTo>
                  <a:lnTo>
                    <a:pt x="29819" y="54762"/>
                  </a:lnTo>
                  <a:close/>
                </a:path>
                <a:path w="97154" h="62865">
                  <a:moveTo>
                    <a:pt x="50634" y="51320"/>
                  </a:moveTo>
                  <a:lnTo>
                    <a:pt x="43548" y="51320"/>
                  </a:lnTo>
                  <a:lnTo>
                    <a:pt x="43548" y="61620"/>
                  </a:lnTo>
                  <a:lnTo>
                    <a:pt x="50634" y="61620"/>
                  </a:lnTo>
                  <a:lnTo>
                    <a:pt x="50634" y="51320"/>
                  </a:lnTo>
                  <a:close/>
                </a:path>
                <a:path w="97154" h="62865">
                  <a:moveTo>
                    <a:pt x="97116" y="40805"/>
                  </a:moveTo>
                  <a:lnTo>
                    <a:pt x="90309" y="30568"/>
                  </a:lnTo>
                  <a:lnTo>
                    <a:pt x="90309" y="48260"/>
                  </a:lnTo>
                  <a:lnTo>
                    <a:pt x="89357" y="51066"/>
                  </a:lnTo>
                  <a:lnTo>
                    <a:pt x="87464" y="53213"/>
                  </a:lnTo>
                  <a:lnTo>
                    <a:pt x="85661" y="55295"/>
                  </a:lnTo>
                  <a:lnTo>
                    <a:pt x="83096" y="56311"/>
                  </a:lnTo>
                  <a:lnTo>
                    <a:pt x="76708" y="56311"/>
                  </a:lnTo>
                  <a:lnTo>
                    <a:pt x="74142" y="55295"/>
                  </a:lnTo>
                  <a:lnTo>
                    <a:pt x="72250" y="53149"/>
                  </a:lnTo>
                  <a:lnTo>
                    <a:pt x="70446" y="51181"/>
                  </a:lnTo>
                  <a:lnTo>
                    <a:pt x="69557" y="48260"/>
                  </a:lnTo>
                  <a:lnTo>
                    <a:pt x="69596" y="40805"/>
                  </a:lnTo>
                  <a:lnTo>
                    <a:pt x="70446" y="38112"/>
                  </a:lnTo>
                  <a:lnTo>
                    <a:pt x="72301" y="36029"/>
                  </a:lnTo>
                  <a:lnTo>
                    <a:pt x="74142" y="33997"/>
                  </a:lnTo>
                  <a:lnTo>
                    <a:pt x="76708" y="32867"/>
                  </a:lnTo>
                  <a:lnTo>
                    <a:pt x="83159" y="32867"/>
                  </a:lnTo>
                  <a:lnTo>
                    <a:pt x="90309" y="48260"/>
                  </a:lnTo>
                  <a:lnTo>
                    <a:pt x="90309" y="30568"/>
                  </a:lnTo>
                  <a:lnTo>
                    <a:pt x="89954" y="30302"/>
                  </a:lnTo>
                  <a:lnTo>
                    <a:pt x="86741" y="29400"/>
                  </a:lnTo>
                  <a:lnTo>
                    <a:pt x="89662" y="28575"/>
                  </a:lnTo>
                  <a:lnTo>
                    <a:pt x="95986" y="10909"/>
                  </a:lnTo>
                  <a:lnTo>
                    <a:pt x="94488" y="7099"/>
                  </a:lnTo>
                  <a:lnTo>
                    <a:pt x="93903" y="6502"/>
                  </a:lnTo>
                  <a:lnTo>
                    <a:pt x="91694" y="4229"/>
                  </a:lnTo>
                  <a:lnTo>
                    <a:pt x="89242" y="1841"/>
                  </a:lnTo>
                  <a:lnTo>
                    <a:pt x="89242" y="13296"/>
                  </a:lnTo>
                  <a:lnTo>
                    <a:pt x="89242" y="19621"/>
                  </a:lnTo>
                  <a:lnTo>
                    <a:pt x="88404" y="22123"/>
                  </a:lnTo>
                  <a:lnTo>
                    <a:pt x="85064" y="25590"/>
                  </a:lnTo>
                  <a:lnTo>
                    <a:pt x="82804" y="26428"/>
                  </a:lnTo>
                  <a:lnTo>
                    <a:pt x="76949" y="26428"/>
                  </a:lnTo>
                  <a:lnTo>
                    <a:pt x="74688" y="25590"/>
                  </a:lnTo>
                  <a:lnTo>
                    <a:pt x="73075" y="23863"/>
                  </a:lnTo>
                  <a:lnTo>
                    <a:pt x="71399" y="22123"/>
                  </a:lnTo>
                  <a:lnTo>
                    <a:pt x="70624" y="19621"/>
                  </a:lnTo>
                  <a:lnTo>
                    <a:pt x="70624" y="13296"/>
                  </a:lnTo>
                  <a:lnTo>
                    <a:pt x="71399" y="10909"/>
                  </a:lnTo>
                  <a:lnTo>
                    <a:pt x="73075" y="9182"/>
                  </a:lnTo>
                  <a:lnTo>
                    <a:pt x="74688" y="7391"/>
                  </a:lnTo>
                  <a:lnTo>
                    <a:pt x="76949" y="6502"/>
                  </a:lnTo>
                  <a:lnTo>
                    <a:pt x="82804" y="6502"/>
                  </a:lnTo>
                  <a:lnTo>
                    <a:pt x="85064" y="7391"/>
                  </a:lnTo>
                  <a:lnTo>
                    <a:pt x="86741" y="9182"/>
                  </a:lnTo>
                  <a:lnTo>
                    <a:pt x="88404" y="10909"/>
                  </a:lnTo>
                  <a:lnTo>
                    <a:pt x="89242" y="13296"/>
                  </a:lnTo>
                  <a:lnTo>
                    <a:pt x="89242" y="1841"/>
                  </a:lnTo>
                  <a:lnTo>
                    <a:pt x="88823" y="1422"/>
                  </a:lnTo>
                  <a:lnTo>
                    <a:pt x="84886" y="0"/>
                  </a:lnTo>
                  <a:lnTo>
                    <a:pt x="74930" y="0"/>
                  </a:lnTo>
                  <a:lnTo>
                    <a:pt x="70993" y="1422"/>
                  </a:lnTo>
                  <a:lnTo>
                    <a:pt x="68186" y="4229"/>
                  </a:lnTo>
                  <a:lnTo>
                    <a:pt x="65265" y="7099"/>
                  </a:lnTo>
                  <a:lnTo>
                    <a:pt x="63893" y="10909"/>
                  </a:lnTo>
                  <a:lnTo>
                    <a:pt x="63995" y="19621"/>
                  </a:lnTo>
                  <a:lnTo>
                    <a:pt x="64668" y="22123"/>
                  </a:lnTo>
                  <a:lnTo>
                    <a:pt x="66332" y="24511"/>
                  </a:lnTo>
                  <a:lnTo>
                    <a:pt x="67945" y="26898"/>
                  </a:lnTo>
                  <a:lnTo>
                    <a:pt x="70205" y="28575"/>
                  </a:lnTo>
                  <a:lnTo>
                    <a:pt x="73139" y="29400"/>
                  </a:lnTo>
                  <a:lnTo>
                    <a:pt x="69799" y="30302"/>
                  </a:lnTo>
                  <a:lnTo>
                    <a:pt x="67284" y="32156"/>
                  </a:lnTo>
                  <a:lnTo>
                    <a:pt x="63652" y="37465"/>
                  </a:lnTo>
                  <a:lnTo>
                    <a:pt x="62750" y="40805"/>
                  </a:lnTo>
                  <a:lnTo>
                    <a:pt x="62750" y="50469"/>
                  </a:lnTo>
                  <a:lnTo>
                    <a:pt x="64185" y="55003"/>
                  </a:lnTo>
                  <a:lnTo>
                    <a:pt x="67106" y="58039"/>
                  </a:lnTo>
                  <a:lnTo>
                    <a:pt x="70091" y="61201"/>
                  </a:lnTo>
                  <a:lnTo>
                    <a:pt x="74333" y="62699"/>
                  </a:lnTo>
                  <a:lnTo>
                    <a:pt x="85369" y="62699"/>
                  </a:lnTo>
                  <a:lnTo>
                    <a:pt x="89662" y="61201"/>
                  </a:lnTo>
                  <a:lnTo>
                    <a:pt x="92646" y="58039"/>
                  </a:lnTo>
                  <a:lnTo>
                    <a:pt x="94335" y="56311"/>
                  </a:lnTo>
                  <a:lnTo>
                    <a:pt x="95631" y="55003"/>
                  </a:lnTo>
                  <a:lnTo>
                    <a:pt x="97116" y="50469"/>
                  </a:lnTo>
                  <a:lnTo>
                    <a:pt x="97116" y="40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737378" y="1113121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776824" y="11101170"/>
              <a:ext cx="97790" cy="61594"/>
            </a:xfrm>
            <a:custGeom>
              <a:avLst/>
              <a:gdLst/>
              <a:ahLst/>
              <a:cxnLst/>
              <a:rect l="l" t="t" r="r" b="b"/>
              <a:pathLst>
                <a:path w="97790" h="61595">
                  <a:moveTo>
                    <a:pt x="31851" y="54698"/>
                  </a:moveTo>
                  <a:lnTo>
                    <a:pt x="8166" y="54698"/>
                  </a:lnTo>
                  <a:lnTo>
                    <a:pt x="25654" y="33045"/>
                  </a:lnTo>
                  <a:lnTo>
                    <a:pt x="28270" y="29222"/>
                  </a:lnTo>
                  <a:lnTo>
                    <a:pt x="29641" y="26543"/>
                  </a:lnTo>
                  <a:lnTo>
                    <a:pt x="31191" y="22123"/>
                  </a:lnTo>
                  <a:lnTo>
                    <a:pt x="31559" y="19748"/>
                  </a:lnTo>
                  <a:lnTo>
                    <a:pt x="31559" y="12052"/>
                  </a:lnTo>
                  <a:lnTo>
                    <a:pt x="29997" y="7874"/>
                  </a:lnTo>
                  <a:lnTo>
                    <a:pt x="23799" y="1549"/>
                  </a:lnTo>
                  <a:lnTo>
                    <a:pt x="19685" y="0"/>
                  </a:lnTo>
                  <a:lnTo>
                    <a:pt x="12522" y="0"/>
                  </a:lnTo>
                  <a:lnTo>
                    <a:pt x="10312" y="292"/>
                  </a:lnTo>
                  <a:lnTo>
                    <a:pt x="5664" y="1663"/>
                  </a:lnTo>
                  <a:lnTo>
                    <a:pt x="3098" y="2616"/>
                  </a:lnTo>
                  <a:lnTo>
                    <a:pt x="355" y="3987"/>
                  </a:lnTo>
                  <a:lnTo>
                    <a:pt x="355" y="12280"/>
                  </a:lnTo>
                  <a:lnTo>
                    <a:pt x="3035" y="10439"/>
                  </a:lnTo>
                  <a:lnTo>
                    <a:pt x="5600" y="9118"/>
                  </a:lnTo>
                  <a:lnTo>
                    <a:pt x="10261" y="7391"/>
                  </a:lnTo>
                  <a:lnTo>
                    <a:pt x="12522" y="6858"/>
                  </a:lnTo>
                  <a:lnTo>
                    <a:pt x="17716" y="6858"/>
                  </a:lnTo>
                  <a:lnTo>
                    <a:pt x="20104" y="7924"/>
                  </a:lnTo>
                  <a:lnTo>
                    <a:pt x="23799" y="11925"/>
                  </a:lnTo>
                  <a:lnTo>
                    <a:pt x="24752" y="14617"/>
                  </a:lnTo>
                  <a:lnTo>
                    <a:pt x="24752" y="19748"/>
                  </a:lnTo>
                  <a:lnTo>
                    <a:pt x="0" y="54698"/>
                  </a:lnTo>
                  <a:lnTo>
                    <a:pt x="0" y="61556"/>
                  </a:lnTo>
                  <a:lnTo>
                    <a:pt x="31851" y="61556"/>
                  </a:lnTo>
                  <a:lnTo>
                    <a:pt x="31851" y="54698"/>
                  </a:lnTo>
                  <a:close/>
                </a:path>
                <a:path w="97790" h="61595">
                  <a:moveTo>
                    <a:pt x="53200" y="51269"/>
                  </a:moveTo>
                  <a:lnTo>
                    <a:pt x="46113" y="51269"/>
                  </a:lnTo>
                  <a:lnTo>
                    <a:pt x="46113" y="61556"/>
                  </a:lnTo>
                  <a:lnTo>
                    <a:pt x="53200" y="61556"/>
                  </a:lnTo>
                  <a:lnTo>
                    <a:pt x="53200" y="51269"/>
                  </a:lnTo>
                  <a:close/>
                </a:path>
                <a:path w="97790" h="61595">
                  <a:moveTo>
                    <a:pt x="97472" y="54698"/>
                  </a:moveTo>
                  <a:lnTo>
                    <a:pt x="73850" y="54698"/>
                  </a:lnTo>
                  <a:lnTo>
                    <a:pt x="91325" y="33045"/>
                  </a:lnTo>
                  <a:lnTo>
                    <a:pt x="93891" y="29222"/>
                  </a:lnTo>
                  <a:lnTo>
                    <a:pt x="95262" y="26543"/>
                  </a:lnTo>
                  <a:lnTo>
                    <a:pt x="96812" y="22123"/>
                  </a:lnTo>
                  <a:lnTo>
                    <a:pt x="97231" y="19748"/>
                  </a:lnTo>
                  <a:lnTo>
                    <a:pt x="97231" y="12052"/>
                  </a:lnTo>
                  <a:lnTo>
                    <a:pt x="95631" y="7874"/>
                  </a:lnTo>
                  <a:lnTo>
                    <a:pt x="89420" y="1549"/>
                  </a:lnTo>
                  <a:lnTo>
                    <a:pt x="85305" y="0"/>
                  </a:lnTo>
                  <a:lnTo>
                    <a:pt x="78143" y="0"/>
                  </a:lnTo>
                  <a:lnTo>
                    <a:pt x="75933" y="292"/>
                  </a:lnTo>
                  <a:lnTo>
                    <a:pt x="71285" y="1663"/>
                  </a:lnTo>
                  <a:lnTo>
                    <a:pt x="68719" y="2616"/>
                  </a:lnTo>
                  <a:lnTo>
                    <a:pt x="65976" y="3987"/>
                  </a:lnTo>
                  <a:lnTo>
                    <a:pt x="65976" y="12280"/>
                  </a:lnTo>
                  <a:lnTo>
                    <a:pt x="68656" y="10439"/>
                  </a:lnTo>
                  <a:lnTo>
                    <a:pt x="71221" y="9118"/>
                  </a:lnTo>
                  <a:lnTo>
                    <a:pt x="75882" y="7391"/>
                  </a:lnTo>
                  <a:lnTo>
                    <a:pt x="78143" y="6858"/>
                  </a:lnTo>
                  <a:lnTo>
                    <a:pt x="83337" y="6858"/>
                  </a:lnTo>
                  <a:lnTo>
                    <a:pt x="85725" y="7924"/>
                  </a:lnTo>
                  <a:lnTo>
                    <a:pt x="89420" y="11925"/>
                  </a:lnTo>
                  <a:lnTo>
                    <a:pt x="90436" y="14617"/>
                  </a:lnTo>
                  <a:lnTo>
                    <a:pt x="90436" y="19748"/>
                  </a:lnTo>
                  <a:lnTo>
                    <a:pt x="65620" y="54698"/>
                  </a:lnTo>
                  <a:lnTo>
                    <a:pt x="65620" y="61556"/>
                  </a:lnTo>
                  <a:lnTo>
                    <a:pt x="97472" y="61556"/>
                  </a:lnTo>
                  <a:lnTo>
                    <a:pt x="97472" y="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737378" y="11034001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200" y="0"/>
                  </a:lnTo>
                </a:path>
              </a:pathLst>
            </a:custGeom>
            <a:ln w="47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1776824" y="11003926"/>
              <a:ext cx="100330" cy="62865"/>
            </a:xfrm>
            <a:custGeom>
              <a:avLst/>
              <a:gdLst/>
              <a:ahLst/>
              <a:cxnLst/>
              <a:rect l="l" t="t" r="r" b="b"/>
              <a:pathLst>
                <a:path w="100329" h="62865">
                  <a:moveTo>
                    <a:pt x="31851" y="54711"/>
                  </a:moveTo>
                  <a:lnTo>
                    <a:pt x="8166" y="54711"/>
                  </a:lnTo>
                  <a:lnTo>
                    <a:pt x="25654" y="33045"/>
                  </a:lnTo>
                  <a:lnTo>
                    <a:pt x="28270" y="29235"/>
                  </a:lnTo>
                  <a:lnTo>
                    <a:pt x="29641" y="26606"/>
                  </a:lnTo>
                  <a:lnTo>
                    <a:pt x="31191" y="22186"/>
                  </a:lnTo>
                  <a:lnTo>
                    <a:pt x="31559" y="19812"/>
                  </a:lnTo>
                  <a:lnTo>
                    <a:pt x="31559" y="12052"/>
                  </a:lnTo>
                  <a:lnTo>
                    <a:pt x="29997" y="7874"/>
                  </a:lnTo>
                  <a:lnTo>
                    <a:pt x="23799" y="1612"/>
                  </a:lnTo>
                  <a:lnTo>
                    <a:pt x="19685" y="0"/>
                  </a:lnTo>
                  <a:lnTo>
                    <a:pt x="12522" y="0"/>
                  </a:lnTo>
                  <a:lnTo>
                    <a:pt x="10312" y="355"/>
                  </a:lnTo>
                  <a:lnTo>
                    <a:pt x="5664" y="1676"/>
                  </a:lnTo>
                  <a:lnTo>
                    <a:pt x="3098" y="2679"/>
                  </a:lnTo>
                  <a:lnTo>
                    <a:pt x="355" y="4000"/>
                  </a:lnTo>
                  <a:lnTo>
                    <a:pt x="355" y="12293"/>
                  </a:lnTo>
                  <a:lnTo>
                    <a:pt x="3035" y="10502"/>
                  </a:lnTo>
                  <a:lnTo>
                    <a:pt x="5600" y="9131"/>
                  </a:lnTo>
                  <a:lnTo>
                    <a:pt x="10261" y="7404"/>
                  </a:lnTo>
                  <a:lnTo>
                    <a:pt x="12522" y="6921"/>
                  </a:lnTo>
                  <a:lnTo>
                    <a:pt x="17716" y="6921"/>
                  </a:lnTo>
                  <a:lnTo>
                    <a:pt x="20104" y="8001"/>
                  </a:lnTo>
                  <a:lnTo>
                    <a:pt x="23799" y="11988"/>
                  </a:lnTo>
                  <a:lnTo>
                    <a:pt x="24752" y="14617"/>
                  </a:lnTo>
                  <a:lnTo>
                    <a:pt x="24752" y="19812"/>
                  </a:lnTo>
                  <a:lnTo>
                    <a:pt x="0" y="54711"/>
                  </a:lnTo>
                  <a:lnTo>
                    <a:pt x="0" y="61620"/>
                  </a:lnTo>
                  <a:lnTo>
                    <a:pt x="31851" y="61620"/>
                  </a:lnTo>
                  <a:lnTo>
                    <a:pt x="31851" y="54711"/>
                  </a:lnTo>
                  <a:close/>
                </a:path>
                <a:path w="100329" h="62865">
                  <a:moveTo>
                    <a:pt x="53200" y="51333"/>
                  </a:moveTo>
                  <a:lnTo>
                    <a:pt x="46113" y="51333"/>
                  </a:lnTo>
                  <a:lnTo>
                    <a:pt x="46113" y="61620"/>
                  </a:lnTo>
                  <a:lnTo>
                    <a:pt x="53200" y="61620"/>
                  </a:lnTo>
                  <a:lnTo>
                    <a:pt x="53200" y="51333"/>
                  </a:lnTo>
                  <a:close/>
                </a:path>
                <a:path w="100329" h="62865">
                  <a:moveTo>
                    <a:pt x="100037" y="35852"/>
                  </a:moveTo>
                  <a:lnTo>
                    <a:pt x="98552" y="30848"/>
                  </a:lnTo>
                  <a:lnTo>
                    <a:pt x="96380" y="28105"/>
                  </a:lnTo>
                  <a:lnTo>
                    <a:pt x="93243" y="24130"/>
                  </a:lnTo>
                  <a:lnTo>
                    <a:pt x="93243" y="37884"/>
                  </a:lnTo>
                  <a:lnTo>
                    <a:pt x="93243" y="46596"/>
                  </a:lnTo>
                  <a:lnTo>
                    <a:pt x="92341" y="50050"/>
                  </a:lnTo>
                  <a:lnTo>
                    <a:pt x="88760" y="55067"/>
                  </a:lnTo>
                  <a:lnTo>
                    <a:pt x="86321" y="56311"/>
                  </a:lnTo>
                  <a:lnTo>
                    <a:pt x="80289" y="56311"/>
                  </a:lnTo>
                  <a:lnTo>
                    <a:pt x="77901" y="55067"/>
                  </a:lnTo>
                  <a:lnTo>
                    <a:pt x="74333" y="50050"/>
                  </a:lnTo>
                  <a:lnTo>
                    <a:pt x="73431" y="46596"/>
                  </a:lnTo>
                  <a:lnTo>
                    <a:pt x="73431" y="37884"/>
                  </a:lnTo>
                  <a:lnTo>
                    <a:pt x="74333" y="34366"/>
                  </a:lnTo>
                  <a:lnTo>
                    <a:pt x="76123" y="31915"/>
                  </a:lnTo>
                  <a:lnTo>
                    <a:pt x="77901" y="29413"/>
                  </a:lnTo>
                  <a:lnTo>
                    <a:pt x="78778" y="28930"/>
                  </a:lnTo>
                  <a:lnTo>
                    <a:pt x="80289" y="28105"/>
                  </a:lnTo>
                  <a:lnTo>
                    <a:pt x="86321" y="28105"/>
                  </a:lnTo>
                  <a:lnTo>
                    <a:pt x="88760" y="29413"/>
                  </a:lnTo>
                  <a:lnTo>
                    <a:pt x="90551" y="31915"/>
                  </a:lnTo>
                  <a:lnTo>
                    <a:pt x="92341" y="34366"/>
                  </a:lnTo>
                  <a:lnTo>
                    <a:pt x="93243" y="37884"/>
                  </a:lnTo>
                  <a:lnTo>
                    <a:pt x="93243" y="24130"/>
                  </a:lnTo>
                  <a:lnTo>
                    <a:pt x="92760" y="23507"/>
                  </a:lnTo>
                  <a:lnTo>
                    <a:pt x="88760" y="21590"/>
                  </a:lnTo>
                  <a:lnTo>
                    <a:pt x="81305" y="21590"/>
                  </a:lnTo>
                  <a:lnTo>
                    <a:pt x="79095" y="22250"/>
                  </a:lnTo>
                  <a:lnTo>
                    <a:pt x="75158" y="24752"/>
                  </a:lnTo>
                  <a:lnTo>
                    <a:pt x="73494" y="26606"/>
                  </a:lnTo>
                  <a:lnTo>
                    <a:pt x="72174" y="28930"/>
                  </a:lnTo>
                  <a:lnTo>
                    <a:pt x="72478" y="21590"/>
                  </a:lnTo>
                  <a:lnTo>
                    <a:pt x="73850" y="16052"/>
                  </a:lnTo>
                  <a:lnTo>
                    <a:pt x="76174" y="12407"/>
                  </a:lnTo>
                  <a:lnTo>
                    <a:pt x="78498" y="8712"/>
                  </a:lnTo>
                  <a:lnTo>
                    <a:pt x="81965" y="6921"/>
                  </a:lnTo>
                  <a:lnTo>
                    <a:pt x="88112" y="6921"/>
                  </a:lnTo>
                  <a:lnTo>
                    <a:pt x="96812" y="9906"/>
                  </a:lnTo>
                  <a:lnTo>
                    <a:pt x="96812" y="6921"/>
                  </a:lnTo>
                  <a:lnTo>
                    <a:pt x="96812" y="2451"/>
                  </a:lnTo>
                  <a:lnTo>
                    <a:pt x="94907" y="1612"/>
                  </a:lnTo>
                  <a:lnTo>
                    <a:pt x="93116" y="1016"/>
                  </a:lnTo>
                  <a:lnTo>
                    <a:pt x="91389" y="596"/>
                  </a:lnTo>
                  <a:lnTo>
                    <a:pt x="89598" y="241"/>
                  </a:lnTo>
                  <a:lnTo>
                    <a:pt x="87871" y="0"/>
                  </a:lnTo>
                  <a:lnTo>
                    <a:pt x="79870" y="0"/>
                  </a:lnTo>
                  <a:lnTo>
                    <a:pt x="74803" y="2921"/>
                  </a:lnTo>
                  <a:lnTo>
                    <a:pt x="70853" y="8890"/>
                  </a:lnTo>
                  <a:lnTo>
                    <a:pt x="67284" y="14198"/>
                  </a:lnTo>
                  <a:lnTo>
                    <a:pt x="65493" y="21590"/>
                  </a:lnTo>
                  <a:lnTo>
                    <a:pt x="65443" y="41579"/>
                  </a:lnTo>
                  <a:lnTo>
                    <a:pt x="66929" y="49390"/>
                  </a:lnTo>
                  <a:lnTo>
                    <a:pt x="70027" y="54711"/>
                  </a:lnTo>
                  <a:lnTo>
                    <a:pt x="73075" y="60020"/>
                  </a:lnTo>
                  <a:lnTo>
                    <a:pt x="77546" y="62699"/>
                  </a:lnTo>
                  <a:lnTo>
                    <a:pt x="88341" y="62699"/>
                  </a:lnTo>
                  <a:lnTo>
                    <a:pt x="100037" y="48437"/>
                  </a:lnTo>
                  <a:lnTo>
                    <a:pt x="100037" y="35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958539" y="11551803"/>
              <a:ext cx="76287" cy="234030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11635474" y="10970812"/>
              <a:ext cx="102235" cy="1390650"/>
            </a:xfrm>
            <a:custGeom>
              <a:avLst/>
              <a:gdLst/>
              <a:ahLst/>
              <a:cxnLst/>
              <a:rect l="l" t="t" r="r" b="b"/>
              <a:pathLst>
                <a:path w="102234" h="1390650">
                  <a:moveTo>
                    <a:pt x="0" y="1326972"/>
                  </a:moveTo>
                  <a:lnTo>
                    <a:pt x="50952" y="1390162"/>
                  </a:lnTo>
                  <a:lnTo>
                    <a:pt x="101904" y="1326972"/>
                  </a:lnTo>
                  <a:lnTo>
                    <a:pt x="101904" y="63189"/>
                  </a:lnTo>
                  <a:lnTo>
                    <a:pt x="50952" y="0"/>
                  </a:lnTo>
                  <a:lnTo>
                    <a:pt x="0" y="63189"/>
                  </a:lnTo>
                  <a:lnTo>
                    <a:pt x="0" y="1326972"/>
                  </a:lnTo>
                  <a:close/>
                </a:path>
              </a:pathLst>
            </a:custGeom>
            <a:ln w="3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 txBox="1"/>
          <p:nvPr/>
        </p:nvSpPr>
        <p:spPr>
          <a:xfrm>
            <a:off x="9051763" y="12876832"/>
            <a:ext cx="4797425" cy="2454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ts val="1925"/>
              </a:lnSpc>
              <a:spcBef>
                <a:spcPts val="135"/>
              </a:spcBef>
            </a:pPr>
            <a:r>
              <a:rPr sz="1750" b="1" dirty="0">
                <a:solidFill>
                  <a:srgbClr val="002060"/>
                </a:solidFill>
                <a:latin typeface="Carlito"/>
                <a:cs typeface="Carlito"/>
              </a:rPr>
              <a:t>Low</a:t>
            </a:r>
            <a:r>
              <a:rPr sz="1750" b="1" spc="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750" dirty="0">
                <a:solidFill>
                  <a:srgbClr val="002060"/>
                </a:solidFill>
                <a:latin typeface="Noto Sans Math"/>
                <a:cs typeface="Noto Sans Math"/>
              </a:rPr>
              <a:t>𝝉</a:t>
            </a:r>
            <a:r>
              <a:rPr sz="1950" baseline="-14957" dirty="0">
                <a:solidFill>
                  <a:srgbClr val="002060"/>
                </a:solidFill>
                <a:latin typeface="FreeSerif"/>
                <a:cs typeface="FreeSerif"/>
              </a:rPr>
              <a:t>𝟐</a:t>
            </a:r>
            <a:r>
              <a:rPr sz="1950" spc="247" baseline="-14957" dirty="0">
                <a:solidFill>
                  <a:srgbClr val="002060"/>
                </a:solidFill>
                <a:latin typeface="FreeSerif"/>
                <a:cs typeface="FreeSerif"/>
              </a:rPr>
              <a:t> </a:t>
            </a:r>
            <a:r>
              <a:rPr sz="1750" b="1" dirty="0">
                <a:solidFill>
                  <a:srgbClr val="002060"/>
                </a:solidFill>
                <a:latin typeface="Carlito"/>
                <a:cs typeface="Carlito"/>
              </a:rPr>
              <a:t>years</a:t>
            </a:r>
            <a:r>
              <a:rPr sz="1750" b="1" spc="2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750" b="1" dirty="0">
                <a:solidFill>
                  <a:srgbClr val="002060"/>
                </a:solidFill>
                <a:latin typeface="Carlito"/>
                <a:cs typeface="Carlito"/>
              </a:rPr>
              <a:t>onset</a:t>
            </a:r>
            <a:r>
              <a:rPr sz="1750" b="1" spc="2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750" b="1" spc="-10" dirty="0">
                <a:solidFill>
                  <a:srgbClr val="002060"/>
                </a:solidFill>
                <a:latin typeface="Carlito"/>
                <a:cs typeface="Carlito"/>
              </a:rPr>
              <a:t>mechanism</a:t>
            </a:r>
            <a:endParaRPr sz="1750">
              <a:latin typeface="Carlito"/>
              <a:cs typeface="Carlito"/>
            </a:endParaRPr>
          </a:p>
          <a:p>
            <a:pPr marL="3289300" indent="-174625">
              <a:lnSpc>
                <a:spcPts val="1385"/>
              </a:lnSpc>
              <a:buFont typeface="Arial"/>
              <a:buChar char="•"/>
              <a:tabLst>
                <a:tab pos="3289300" algn="l"/>
              </a:tabLst>
            </a:pP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Weak</a:t>
            </a:r>
            <a:r>
              <a:rPr sz="13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precipitable</a:t>
            </a:r>
            <a:endParaRPr sz="1300">
              <a:latin typeface="Times New Roman"/>
              <a:cs typeface="Times New Roman"/>
            </a:endParaRPr>
          </a:p>
          <a:p>
            <a:pPr marL="3288665" marR="128270">
              <a:lnSpc>
                <a:spcPct val="100200"/>
              </a:lnSpc>
              <a:spcBef>
                <a:spcPts val="35"/>
              </a:spcBef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water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anomalies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due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to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MJO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over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Kerala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during its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F4E79"/>
                </a:solidFill>
                <a:latin typeface="Times New Roman"/>
                <a:cs typeface="Times New Roman"/>
              </a:rPr>
              <a:t>onset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pentad.</a:t>
            </a:r>
            <a:endParaRPr sz="1300">
              <a:latin typeface="Times New Roman"/>
              <a:cs typeface="Times New Roman"/>
            </a:endParaRPr>
          </a:p>
          <a:p>
            <a:pPr marL="3288665" marR="17780" indent="-174625">
              <a:lnSpc>
                <a:spcPct val="101200"/>
              </a:lnSpc>
              <a:spcBef>
                <a:spcPts val="25"/>
              </a:spcBef>
              <a:buFont typeface="Arial"/>
              <a:buChar char="•"/>
              <a:tabLst>
                <a:tab pos="3288665" algn="l"/>
              </a:tabLst>
            </a:pP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Strong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negative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anomalies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of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precipitable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water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1F4E79"/>
                </a:solidFill>
                <a:latin typeface="Times New Roman"/>
                <a:cs typeface="Times New Roman"/>
              </a:rPr>
              <a:t>due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to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MJO</a:t>
            </a:r>
            <a:r>
              <a:rPr sz="1300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over</a:t>
            </a:r>
            <a:r>
              <a:rPr sz="1300" spc="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Central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India</a:t>
            </a:r>
            <a:r>
              <a:rPr sz="1300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during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1F4E79"/>
                </a:solidFill>
                <a:latin typeface="Times New Roman"/>
                <a:cs typeface="Times New Roman"/>
              </a:rPr>
              <a:t>its</a:t>
            </a:r>
            <a:r>
              <a:rPr sz="13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1F4E79"/>
                </a:solidFill>
                <a:latin typeface="Times New Roman"/>
                <a:cs typeface="Times New Roman"/>
              </a:rPr>
              <a:t>onset </a:t>
            </a:r>
            <a:r>
              <a:rPr sz="1300" spc="-10" dirty="0">
                <a:solidFill>
                  <a:srgbClr val="1F4E79"/>
                </a:solidFill>
                <a:latin typeface="Times New Roman"/>
                <a:cs typeface="Times New Roman"/>
              </a:rPr>
              <a:t>pentad.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320" name="object 320"/>
          <p:cNvGrpSpPr/>
          <p:nvPr/>
        </p:nvGrpSpPr>
        <p:grpSpPr>
          <a:xfrm>
            <a:off x="7220473" y="13184519"/>
            <a:ext cx="4874895" cy="2421255"/>
            <a:chOff x="7220473" y="13184519"/>
            <a:chExt cx="4874895" cy="2421255"/>
          </a:xfrm>
        </p:grpSpPr>
        <p:sp>
          <p:nvSpPr>
            <p:cNvPr id="321" name="object 321"/>
            <p:cNvSpPr/>
            <p:nvPr/>
          </p:nvSpPr>
          <p:spPr>
            <a:xfrm>
              <a:off x="7220473" y="13184519"/>
              <a:ext cx="4874895" cy="2421255"/>
            </a:xfrm>
            <a:custGeom>
              <a:avLst/>
              <a:gdLst/>
              <a:ahLst/>
              <a:cxnLst/>
              <a:rect l="l" t="t" r="r" b="b"/>
              <a:pathLst>
                <a:path w="4874895" h="2421255">
                  <a:moveTo>
                    <a:pt x="4874671" y="0"/>
                  </a:moveTo>
                  <a:lnTo>
                    <a:pt x="0" y="0"/>
                  </a:lnTo>
                  <a:lnTo>
                    <a:pt x="0" y="2420659"/>
                  </a:lnTo>
                  <a:lnTo>
                    <a:pt x="4874671" y="2420659"/>
                  </a:lnTo>
                  <a:lnTo>
                    <a:pt x="4874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39861" y="13223307"/>
              <a:ext cx="1482251" cy="987803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820853" y="13223307"/>
              <a:ext cx="1293155" cy="984946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212752" y="13224381"/>
              <a:ext cx="1293151" cy="983872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39861" y="14425037"/>
              <a:ext cx="4266042" cy="1066459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11658886" y="14955654"/>
              <a:ext cx="104139" cy="60960"/>
            </a:xfrm>
            <a:custGeom>
              <a:avLst/>
              <a:gdLst/>
              <a:ahLst/>
              <a:cxnLst/>
              <a:rect l="l" t="t" r="r" b="b"/>
              <a:pathLst>
                <a:path w="104140" h="60959">
                  <a:moveTo>
                    <a:pt x="103801" y="0"/>
                  </a:moveTo>
                  <a:lnTo>
                    <a:pt x="0" y="0"/>
                  </a:lnTo>
                  <a:lnTo>
                    <a:pt x="51900" y="60664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570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1658886" y="13681764"/>
              <a:ext cx="104139" cy="60960"/>
            </a:xfrm>
            <a:custGeom>
              <a:avLst/>
              <a:gdLst/>
              <a:ahLst/>
              <a:cxnLst/>
              <a:rect l="l" t="t" r="r" b="b"/>
              <a:pathLst>
                <a:path w="104140" h="60959">
                  <a:moveTo>
                    <a:pt x="51900" y="0"/>
                  </a:moveTo>
                  <a:lnTo>
                    <a:pt x="0" y="60670"/>
                  </a:lnTo>
                  <a:lnTo>
                    <a:pt x="103801" y="60670"/>
                  </a:lnTo>
                  <a:lnTo>
                    <a:pt x="51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1658886" y="14862334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20"/>
                  </a:lnTo>
                  <a:lnTo>
                    <a:pt x="103801" y="93320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420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1658886" y="14769008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25"/>
                  </a:lnTo>
                  <a:lnTo>
                    <a:pt x="103801" y="93325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180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1658886" y="14675688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20"/>
                  </a:lnTo>
                  <a:lnTo>
                    <a:pt x="103801" y="93320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022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1658886" y="14582362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25"/>
                  </a:lnTo>
                  <a:lnTo>
                    <a:pt x="103801" y="93325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068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1658886" y="14489042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20"/>
                  </a:lnTo>
                  <a:lnTo>
                    <a:pt x="103801" y="93320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44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1658886" y="14395716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25"/>
                  </a:lnTo>
                  <a:lnTo>
                    <a:pt x="103801" y="93325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ADE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1658886" y="14209070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25"/>
                  </a:lnTo>
                  <a:lnTo>
                    <a:pt x="103801" y="93325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1658886" y="14115762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08"/>
                  </a:lnTo>
                  <a:lnTo>
                    <a:pt x="103801" y="93308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FFF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658886" y="14022401"/>
              <a:ext cx="104139" cy="93980"/>
            </a:xfrm>
            <a:custGeom>
              <a:avLst/>
              <a:gdLst/>
              <a:ahLst/>
              <a:cxnLst/>
              <a:rect l="l" t="t" r="r" b="b"/>
              <a:pathLst>
                <a:path w="104140" h="93980">
                  <a:moveTo>
                    <a:pt x="103801" y="0"/>
                  </a:moveTo>
                  <a:lnTo>
                    <a:pt x="0" y="0"/>
                  </a:lnTo>
                  <a:lnTo>
                    <a:pt x="0" y="93361"/>
                  </a:lnTo>
                  <a:lnTo>
                    <a:pt x="103801" y="93361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1658886" y="13929099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02"/>
                  </a:lnTo>
                  <a:lnTo>
                    <a:pt x="103801" y="93302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FF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1658886" y="13835796"/>
              <a:ext cx="104139" cy="93345"/>
            </a:xfrm>
            <a:custGeom>
              <a:avLst/>
              <a:gdLst/>
              <a:ahLst/>
              <a:cxnLst/>
              <a:rect l="l" t="t" r="r" b="b"/>
              <a:pathLst>
                <a:path w="104140" h="93344">
                  <a:moveTo>
                    <a:pt x="103801" y="0"/>
                  </a:moveTo>
                  <a:lnTo>
                    <a:pt x="0" y="0"/>
                  </a:lnTo>
                  <a:lnTo>
                    <a:pt x="0" y="93302"/>
                  </a:lnTo>
                  <a:lnTo>
                    <a:pt x="103801" y="93302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FF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1658886" y="13742435"/>
              <a:ext cx="104139" cy="93980"/>
            </a:xfrm>
            <a:custGeom>
              <a:avLst/>
              <a:gdLst/>
              <a:ahLst/>
              <a:cxnLst/>
              <a:rect l="l" t="t" r="r" b="b"/>
              <a:pathLst>
                <a:path w="104140" h="93980">
                  <a:moveTo>
                    <a:pt x="103801" y="0"/>
                  </a:moveTo>
                  <a:lnTo>
                    <a:pt x="0" y="0"/>
                  </a:lnTo>
                  <a:lnTo>
                    <a:pt x="0" y="93361"/>
                  </a:lnTo>
                  <a:lnTo>
                    <a:pt x="103801" y="93361"/>
                  </a:lnTo>
                  <a:lnTo>
                    <a:pt x="103801" y="0"/>
                  </a:lnTo>
                  <a:close/>
                </a:path>
              </a:pathLst>
            </a:custGeom>
            <a:solidFill>
              <a:srgbClr val="FF2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1762712" y="1495566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1762712" y="1495566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1864213" y="14926817"/>
              <a:ext cx="99060" cy="60325"/>
            </a:xfrm>
            <a:custGeom>
              <a:avLst/>
              <a:gdLst/>
              <a:ahLst/>
              <a:cxnLst/>
              <a:rect l="l" t="t" r="r" b="b"/>
              <a:pathLst>
                <a:path w="99059" h="60325">
                  <a:moveTo>
                    <a:pt x="30365" y="52514"/>
                  </a:moveTo>
                  <a:lnTo>
                    <a:pt x="19088" y="52514"/>
                  </a:lnTo>
                  <a:lnTo>
                    <a:pt x="19088" y="1028"/>
                  </a:lnTo>
                  <a:lnTo>
                    <a:pt x="12179" y="1028"/>
                  </a:lnTo>
                  <a:lnTo>
                    <a:pt x="0" y="3822"/>
                  </a:lnTo>
                  <a:lnTo>
                    <a:pt x="0" y="10998"/>
                  </a:lnTo>
                  <a:lnTo>
                    <a:pt x="12230" y="8204"/>
                  </a:lnTo>
                  <a:lnTo>
                    <a:pt x="12230" y="52514"/>
                  </a:lnTo>
                  <a:lnTo>
                    <a:pt x="952" y="52514"/>
                  </a:lnTo>
                  <a:lnTo>
                    <a:pt x="952" y="59131"/>
                  </a:lnTo>
                  <a:lnTo>
                    <a:pt x="30365" y="59131"/>
                  </a:lnTo>
                  <a:lnTo>
                    <a:pt x="30365" y="52514"/>
                  </a:lnTo>
                  <a:close/>
                </a:path>
                <a:path w="99059" h="60325">
                  <a:moveTo>
                    <a:pt x="51549" y="49250"/>
                  </a:moveTo>
                  <a:lnTo>
                    <a:pt x="44323" y="49250"/>
                  </a:lnTo>
                  <a:lnTo>
                    <a:pt x="44323" y="59131"/>
                  </a:lnTo>
                  <a:lnTo>
                    <a:pt x="51549" y="59131"/>
                  </a:lnTo>
                  <a:lnTo>
                    <a:pt x="51549" y="49250"/>
                  </a:lnTo>
                  <a:close/>
                </a:path>
                <a:path w="99059" h="60325">
                  <a:moveTo>
                    <a:pt x="98971" y="39128"/>
                  </a:moveTo>
                  <a:lnTo>
                    <a:pt x="97955" y="35941"/>
                  </a:lnTo>
                  <a:lnTo>
                    <a:pt x="96164" y="33388"/>
                  </a:lnTo>
                  <a:lnTo>
                    <a:pt x="94792" y="31559"/>
                  </a:lnTo>
                  <a:lnTo>
                    <a:pt x="94259" y="30835"/>
                  </a:lnTo>
                  <a:lnTo>
                    <a:pt x="91998" y="29337"/>
                  </a:lnTo>
                  <a:lnTo>
                    <a:pt x="91998" y="46304"/>
                  </a:lnTo>
                  <a:lnTo>
                    <a:pt x="91033" y="49009"/>
                  </a:lnTo>
                  <a:lnTo>
                    <a:pt x="89052" y="51079"/>
                  </a:lnTo>
                  <a:lnTo>
                    <a:pt x="87223" y="53073"/>
                  </a:lnTo>
                  <a:lnTo>
                    <a:pt x="84658" y="54025"/>
                  </a:lnTo>
                  <a:lnTo>
                    <a:pt x="78155" y="54025"/>
                  </a:lnTo>
                  <a:lnTo>
                    <a:pt x="75526" y="53073"/>
                  </a:lnTo>
                  <a:lnTo>
                    <a:pt x="73545" y="51003"/>
                  </a:lnTo>
                  <a:lnTo>
                    <a:pt x="71767" y="49085"/>
                  </a:lnTo>
                  <a:lnTo>
                    <a:pt x="70815" y="46304"/>
                  </a:lnTo>
                  <a:lnTo>
                    <a:pt x="70878" y="39128"/>
                  </a:lnTo>
                  <a:lnTo>
                    <a:pt x="71767" y="36576"/>
                  </a:lnTo>
                  <a:lnTo>
                    <a:pt x="73621" y="34582"/>
                  </a:lnTo>
                  <a:lnTo>
                    <a:pt x="75526" y="32600"/>
                  </a:lnTo>
                  <a:lnTo>
                    <a:pt x="78155" y="31559"/>
                  </a:lnTo>
                  <a:lnTo>
                    <a:pt x="84721" y="31559"/>
                  </a:lnTo>
                  <a:lnTo>
                    <a:pt x="87337" y="32600"/>
                  </a:lnTo>
                  <a:lnTo>
                    <a:pt x="91033" y="36576"/>
                  </a:lnTo>
                  <a:lnTo>
                    <a:pt x="91935" y="39128"/>
                  </a:lnTo>
                  <a:lnTo>
                    <a:pt x="91998" y="46304"/>
                  </a:lnTo>
                  <a:lnTo>
                    <a:pt x="91998" y="29337"/>
                  </a:lnTo>
                  <a:lnTo>
                    <a:pt x="91630" y="29083"/>
                  </a:lnTo>
                  <a:lnTo>
                    <a:pt x="88353" y="28206"/>
                  </a:lnTo>
                  <a:lnTo>
                    <a:pt x="91274" y="27406"/>
                  </a:lnTo>
                  <a:lnTo>
                    <a:pt x="93548" y="25819"/>
                  </a:lnTo>
                  <a:lnTo>
                    <a:pt x="93891" y="25336"/>
                  </a:lnTo>
                  <a:lnTo>
                    <a:pt x="95211" y="23507"/>
                  </a:lnTo>
                  <a:lnTo>
                    <a:pt x="96939" y="21196"/>
                  </a:lnTo>
                  <a:lnTo>
                    <a:pt x="97663" y="18808"/>
                  </a:lnTo>
                  <a:lnTo>
                    <a:pt x="97777" y="10439"/>
                  </a:lnTo>
                  <a:lnTo>
                    <a:pt x="96291" y="6769"/>
                  </a:lnTo>
                  <a:lnTo>
                    <a:pt x="95707" y="6210"/>
                  </a:lnTo>
                  <a:lnTo>
                    <a:pt x="93421" y="4064"/>
                  </a:lnTo>
                  <a:lnTo>
                    <a:pt x="90919" y="1803"/>
                  </a:lnTo>
                  <a:lnTo>
                    <a:pt x="90919" y="12750"/>
                  </a:lnTo>
                  <a:lnTo>
                    <a:pt x="90919" y="18808"/>
                  </a:lnTo>
                  <a:lnTo>
                    <a:pt x="90030" y="21196"/>
                  </a:lnTo>
                  <a:lnTo>
                    <a:pt x="86690" y="24536"/>
                  </a:lnTo>
                  <a:lnTo>
                    <a:pt x="84353" y="25336"/>
                  </a:lnTo>
                  <a:lnTo>
                    <a:pt x="78397" y="25336"/>
                  </a:lnTo>
                  <a:lnTo>
                    <a:pt x="76060" y="24536"/>
                  </a:lnTo>
                  <a:lnTo>
                    <a:pt x="72720" y="21196"/>
                  </a:lnTo>
                  <a:lnTo>
                    <a:pt x="71945" y="18808"/>
                  </a:lnTo>
                  <a:lnTo>
                    <a:pt x="71945" y="12750"/>
                  </a:lnTo>
                  <a:lnTo>
                    <a:pt x="72720" y="10439"/>
                  </a:lnTo>
                  <a:lnTo>
                    <a:pt x="76060" y="7086"/>
                  </a:lnTo>
                  <a:lnTo>
                    <a:pt x="78397" y="6210"/>
                  </a:lnTo>
                  <a:lnTo>
                    <a:pt x="84353" y="6210"/>
                  </a:lnTo>
                  <a:lnTo>
                    <a:pt x="86690" y="7086"/>
                  </a:lnTo>
                  <a:lnTo>
                    <a:pt x="90030" y="10439"/>
                  </a:lnTo>
                  <a:lnTo>
                    <a:pt x="90919" y="12750"/>
                  </a:lnTo>
                  <a:lnTo>
                    <a:pt x="90919" y="1803"/>
                  </a:lnTo>
                  <a:lnTo>
                    <a:pt x="90436" y="1358"/>
                  </a:lnTo>
                  <a:lnTo>
                    <a:pt x="86448" y="0"/>
                  </a:lnTo>
                  <a:lnTo>
                    <a:pt x="76301" y="0"/>
                  </a:lnTo>
                  <a:lnTo>
                    <a:pt x="72301" y="1358"/>
                  </a:lnTo>
                  <a:lnTo>
                    <a:pt x="69443" y="4064"/>
                  </a:lnTo>
                  <a:lnTo>
                    <a:pt x="66522" y="6769"/>
                  </a:lnTo>
                  <a:lnTo>
                    <a:pt x="65087" y="10439"/>
                  </a:lnTo>
                  <a:lnTo>
                    <a:pt x="65201" y="18808"/>
                  </a:lnTo>
                  <a:lnTo>
                    <a:pt x="65862" y="21196"/>
                  </a:lnTo>
                  <a:lnTo>
                    <a:pt x="69202" y="25819"/>
                  </a:lnTo>
                  <a:lnTo>
                    <a:pt x="71526" y="27406"/>
                  </a:lnTo>
                  <a:lnTo>
                    <a:pt x="74460" y="28206"/>
                  </a:lnTo>
                  <a:lnTo>
                    <a:pt x="71120" y="29083"/>
                  </a:lnTo>
                  <a:lnTo>
                    <a:pt x="68554" y="30835"/>
                  </a:lnTo>
                  <a:lnTo>
                    <a:pt x="66700" y="33388"/>
                  </a:lnTo>
                  <a:lnTo>
                    <a:pt x="64795" y="35941"/>
                  </a:lnTo>
                  <a:lnTo>
                    <a:pt x="63893" y="39128"/>
                  </a:lnTo>
                  <a:lnTo>
                    <a:pt x="63893" y="48450"/>
                  </a:lnTo>
                  <a:lnTo>
                    <a:pt x="65392" y="52755"/>
                  </a:lnTo>
                  <a:lnTo>
                    <a:pt x="71412" y="58724"/>
                  </a:lnTo>
                  <a:lnTo>
                    <a:pt x="75768" y="60172"/>
                  </a:lnTo>
                  <a:lnTo>
                    <a:pt x="86982" y="60172"/>
                  </a:lnTo>
                  <a:lnTo>
                    <a:pt x="91274" y="58724"/>
                  </a:lnTo>
                  <a:lnTo>
                    <a:pt x="96113" y="54025"/>
                  </a:lnTo>
                  <a:lnTo>
                    <a:pt x="97421" y="52755"/>
                  </a:lnTo>
                  <a:lnTo>
                    <a:pt x="98971" y="48450"/>
                  </a:lnTo>
                  <a:lnTo>
                    <a:pt x="98971" y="39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1805163" y="14957654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>
                  <a:moveTo>
                    <a:pt x="43881" y="0"/>
                  </a:moveTo>
                  <a:lnTo>
                    <a:pt x="0" y="0"/>
                  </a:lnTo>
                  <a:lnTo>
                    <a:pt x="0" y="6614"/>
                  </a:lnTo>
                  <a:lnTo>
                    <a:pt x="43881" y="6614"/>
                  </a:lnTo>
                  <a:lnTo>
                    <a:pt x="4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1762712" y="1486233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1762712" y="1486233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1864213" y="14834527"/>
              <a:ext cx="97790" cy="59690"/>
            </a:xfrm>
            <a:custGeom>
              <a:avLst/>
              <a:gdLst/>
              <a:ahLst/>
              <a:cxnLst/>
              <a:rect l="l" t="t" r="r" b="b"/>
              <a:pathLst>
                <a:path w="97790" h="59690">
                  <a:moveTo>
                    <a:pt x="30365" y="51485"/>
                  </a:moveTo>
                  <a:lnTo>
                    <a:pt x="19088" y="51485"/>
                  </a:lnTo>
                  <a:lnTo>
                    <a:pt x="19088" y="0"/>
                  </a:lnTo>
                  <a:lnTo>
                    <a:pt x="12179" y="0"/>
                  </a:lnTo>
                  <a:lnTo>
                    <a:pt x="0" y="2794"/>
                  </a:lnTo>
                  <a:lnTo>
                    <a:pt x="0" y="9969"/>
                  </a:lnTo>
                  <a:lnTo>
                    <a:pt x="12230" y="7175"/>
                  </a:lnTo>
                  <a:lnTo>
                    <a:pt x="12230" y="51485"/>
                  </a:lnTo>
                  <a:lnTo>
                    <a:pt x="952" y="51485"/>
                  </a:lnTo>
                  <a:lnTo>
                    <a:pt x="952" y="58102"/>
                  </a:lnTo>
                  <a:lnTo>
                    <a:pt x="30365" y="58102"/>
                  </a:lnTo>
                  <a:lnTo>
                    <a:pt x="30365" y="51485"/>
                  </a:lnTo>
                  <a:close/>
                </a:path>
                <a:path w="97790" h="59690">
                  <a:moveTo>
                    <a:pt x="51549" y="48221"/>
                  </a:moveTo>
                  <a:lnTo>
                    <a:pt x="44323" y="48221"/>
                  </a:lnTo>
                  <a:lnTo>
                    <a:pt x="44323" y="58102"/>
                  </a:lnTo>
                  <a:lnTo>
                    <a:pt x="51549" y="58102"/>
                  </a:lnTo>
                  <a:lnTo>
                    <a:pt x="51549" y="48221"/>
                  </a:lnTo>
                  <a:close/>
                </a:path>
                <a:path w="97790" h="59690">
                  <a:moveTo>
                    <a:pt x="97599" y="33388"/>
                  </a:moveTo>
                  <a:lnTo>
                    <a:pt x="95935" y="28613"/>
                  </a:lnTo>
                  <a:lnTo>
                    <a:pt x="89192" y="21526"/>
                  </a:lnTo>
                  <a:lnTo>
                    <a:pt x="84709" y="19685"/>
                  </a:lnTo>
                  <a:lnTo>
                    <a:pt x="78028" y="19685"/>
                  </a:lnTo>
                  <a:lnTo>
                    <a:pt x="75057" y="20167"/>
                  </a:lnTo>
                  <a:lnTo>
                    <a:pt x="73977" y="20485"/>
                  </a:lnTo>
                  <a:lnTo>
                    <a:pt x="73025" y="20878"/>
                  </a:lnTo>
                  <a:lnTo>
                    <a:pt x="73025" y="6616"/>
                  </a:lnTo>
                  <a:lnTo>
                    <a:pt x="93840" y="6616"/>
                  </a:lnTo>
                  <a:lnTo>
                    <a:pt x="93840" y="0"/>
                  </a:lnTo>
                  <a:lnTo>
                    <a:pt x="66700" y="0"/>
                  </a:lnTo>
                  <a:lnTo>
                    <a:pt x="66700" y="29171"/>
                  </a:lnTo>
                  <a:lnTo>
                    <a:pt x="68605" y="28219"/>
                  </a:lnTo>
                  <a:lnTo>
                    <a:pt x="70459" y="27495"/>
                  </a:lnTo>
                  <a:lnTo>
                    <a:pt x="74155" y="26543"/>
                  </a:lnTo>
                  <a:lnTo>
                    <a:pt x="76009" y="26301"/>
                  </a:lnTo>
                  <a:lnTo>
                    <a:pt x="81788" y="26301"/>
                  </a:lnTo>
                  <a:lnTo>
                    <a:pt x="84950" y="27495"/>
                  </a:lnTo>
                  <a:lnTo>
                    <a:pt x="89484" y="32270"/>
                  </a:lnTo>
                  <a:lnTo>
                    <a:pt x="90678" y="35471"/>
                  </a:lnTo>
                  <a:lnTo>
                    <a:pt x="90678" y="43510"/>
                  </a:lnTo>
                  <a:lnTo>
                    <a:pt x="89484" y="46697"/>
                  </a:lnTo>
                  <a:lnTo>
                    <a:pt x="84950" y="51485"/>
                  </a:lnTo>
                  <a:lnTo>
                    <a:pt x="81788" y="52603"/>
                  </a:lnTo>
                  <a:lnTo>
                    <a:pt x="75412" y="52603"/>
                  </a:lnTo>
                  <a:lnTo>
                    <a:pt x="73088" y="52362"/>
                  </a:lnTo>
                  <a:lnTo>
                    <a:pt x="68668" y="51092"/>
                  </a:lnTo>
                  <a:lnTo>
                    <a:pt x="66586" y="50126"/>
                  </a:lnTo>
                  <a:lnTo>
                    <a:pt x="64554" y="48856"/>
                  </a:lnTo>
                  <a:lnTo>
                    <a:pt x="64554" y="56743"/>
                  </a:lnTo>
                  <a:lnTo>
                    <a:pt x="66941" y="57619"/>
                  </a:lnTo>
                  <a:lnTo>
                    <a:pt x="69138" y="58178"/>
                  </a:lnTo>
                  <a:lnTo>
                    <a:pt x="71412" y="58572"/>
                  </a:lnTo>
                  <a:lnTo>
                    <a:pt x="75831" y="59131"/>
                  </a:lnTo>
                  <a:lnTo>
                    <a:pt x="84175" y="59131"/>
                  </a:lnTo>
                  <a:lnTo>
                    <a:pt x="89014" y="57467"/>
                  </a:lnTo>
                  <a:lnTo>
                    <a:pt x="95872" y="50609"/>
                  </a:lnTo>
                  <a:lnTo>
                    <a:pt x="97599" y="45745"/>
                  </a:lnTo>
                  <a:lnTo>
                    <a:pt x="97599" y="33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1805163" y="14864328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>
                  <a:moveTo>
                    <a:pt x="43881" y="0"/>
                  </a:moveTo>
                  <a:lnTo>
                    <a:pt x="0" y="0"/>
                  </a:lnTo>
                  <a:lnTo>
                    <a:pt x="0" y="6614"/>
                  </a:lnTo>
                  <a:lnTo>
                    <a:pt x="43881" y="6614"/>
                  </a:lnTo>
                  <a:lnTo>
                    <a:pt x="4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1762712" y="1476901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1762712" y="1476901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1864213" y="14740166"/>
              <a:ext cx="97155" cy="59690"/>
            </a:xfrm>
            <a:custGeom>
              <a:avLst/>
              <a:gdLst/>
              <a:ahLst/>
              <a:cxnLst/>
              <a:rect l="l" t="t" r="r" b="b"/>
              <a:pathLst>
                <a:path w="97154" h="59690">
                  <a:moveTo>
                    <a:pt x="30365" y="52514"/>
                  </a:moveTo>
                  <a:lnTo>
                    <a:pt x="19088" y="52514"/>
                  </a:lnTo>
                  <a:lnTo>
                    <a:pt x="19088" y="1041"/>
                  </a:lnTo>
                  <a:lnTo>
                    <a:pt x="12179" y="1041"/>
                  </a:lnTo>
                  <a:lnTo>
                    <a:pt x="0" y="3835"/>
                  </a:lnTo>
                  <a:lnTo>
                    <a:pt x="0" y="10998"/>
                  </a:lnTo>
                  <a:lnTo>
                    <a:pt x="12230" y="8216"/>
                  </a:lnTo>
                  <a:lnTo>
                    <a:pt x="12230" y="52514"/>
                  </a:lnTo>
                  <a:lnTo>
                    <a:pt x="952" y="52514"/>
                  </a:lnTo>
                  <a:lnTo>
                    <a:pt x="952" y="59131"/>
                  </a:lnTo>
                  <a:lnTo>
                    <a:pt x="30365" y="59131"/>
                  </a:lnTo>
                  <a:lnTo>
                    <a:pt x="30365" y="52514"/>
                  </a:lnTo>
                  <a:close/>
                </a:path>
                <a:path w="97154" h="59690">
                  <a:moveTo>
                    <a:pt x="51549" y="49250"/>
                  </a:moveTo>
                  <a:lnTo>
                    <a:pt x="44323" y="49250"/>
                  </a:lnTo>
                  <a:lnTo>
                    <a:pt x="44323" y="59131"/>
                  </a:lnTo>
                  <a:lnTo>
                    <a:pt x="51549" y="59131"/>
                  </a:lnTo>
                  <a:lnTo>
                    <a:pt x="51549" y="49250"/>
                  </a:lnTo>
                  <a:close/>
                </a:path>
                <a:path w="97154" h="59690">
                  <a:moveTo>
                    <a:pt x="96710" y="52514"/>
                  </a:moveTo>
                  <a:lnTo>
                    <a:pt x="72605" y="52514"/>
                  </a:lnTo>
                  <a:lnTo>
                    <a:pt x="90385" y="31724"/>
                  </a:lnTo>
                  <a:lnTo>
                    <a:pt x="93065" y="28054"/>
                  </a:lnTo>
                  <a:lnTo>
                    <a:pt x="94437" y="25514"/>
                  </a:lnTo>
                  <a:lnTo>
                    <a:pt x="95986" y="21285"/>
                  </a:lnTo>
                  <a:lnTo>
                    <a:pt x="96405" y="18973"/>
                  </a:lnTo>
                  <a:lnTo>
                    <a:pt x="96405" y="11557"/>
                  </a:lnTo>
                  <a:lnTo>
                    <a:pt x="94792" y="7581"/>
                  </a:lnTo>
                  <a:lnTo>
                    <a:pt x="88468" y="1511"/>
                  </a:lnTo>
                  <a:lnTo>
                    <a:pt x="84302" y="0"/>
                  </a:lnTo>
                  <a:lnTo>
                    <a:pt x="77025" y="0"/>
                  </a:lnTo>
                  <a:lnTo>
                    <a:pt x="74752" y="317"/>
                  </a:lnTo>
                  <a:lnTo>
                    <a:pt x="69977" y="1600"/>
                  </a:lnTo>
                  <a:lnTo>
                    <a:pt x="67411" y="2552"/>
                  </a:lnTo>
                  <a:lnTo>
                    <a:pt x="64604" y="3835"/>
                  </a:lnTo>
                  <a:lnTo>
                    <a:pt x="64604" y="11798"/>
                  </a:lnTo>
                  <a:lnTo>
                    <a:pt x="67360" y="10045"/>
                  </a:lnTo>
                  <a:lnTo>
                    <a:pt x="69926" y="8763"/>
                  </a:lnTo>
                  <a:lnTo>
                    <a:pt x="74688" y="7099"/>
                  </a:lnTo>
                  <a:lnTo>
                    <a:pt x="77025" y="6616"/>
                  </a:lnTo>
                  <a:lnTo>
                    <a:pt x="82270" y="6616"/>
                  </a:lnTo>
                  <a:lnTo>
                    <a:pt x="84709" y="7658"/>
                  </a:lnTo>
                  <a:lnTo>
                    <a:pt x="88468" y="11480"/>
                  </a:lnTo>
                  <a:lnTo>
                    <a:pt x="89484" y="14033"/>
                  </a:lnTo>
                  <a:lnTo>
                    <a:pt x="89484" y="18973"/>
                  </a:lnTo>
                  <a:lnTo>
                    <a:pt x="64249" y="52514"/>
                  </a:lnTo>
                  <a:lnTo>
                    <a:pt x="64249" y="59131"/>
                  </a:lnTo>
                  <a:lnTo>
                    <a:pt x="96710" y="59131"/>
                  </a:lnTo>
                  <a:lnTo>
                    <a:pt x="96710" y="525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1805163" y="14771002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>
                  <a:moveTo>
                    <a:pt x="43881" y="0"/>
                  </a:moveTo>
                  <a:lnTo>
                    <a:pt x="0" y="0"/>
                  </a:lnTo>
                  <a:lnTo>
                    <a:pt x="0" y="6614"/>
                  </a:lnTo>
                  <a:lnTo>
                    <a:pt x="43881" y="6614"/>
                  </a:lnTo>
                  <a:lnTo>
                    <a:pt x="4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1762712" y="14675694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1762712" y="14675694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1861114" y="14646846"/>
              <a:ext cx="102235" cy="60325"/>
            </a:xfrm>
            <a:custGeom>
              <a:avLst/>
              <a:gdLst/>
              <a:ahLst/>
              <a:cxnLst/>
              <a:rect l="l" t="t" r="r" b="b"/>
              <a:pathLst>
                <a:path w="102234" h="60325">
                  <a:moveTo>
                    <a:pt x="35318" y="20396"/>
                  </a:moveTo>
                  <a:lnTo>
                    <a:pt x="33769" y="12903"/>
                  </a:lnTo>
                  <a:lnTo>
                    <a:pt x="30784" y="7734"/>
                  </a:lnTo>
                  <a:lnTo>
                    <a:pt x="29857" y="6210"/>
                  </a:lnTo>
                  <a:lnTo>
                    <a:pt x="28397" y="3810"/>
                  </a:lnTo>
                  <a:lnTo>
                    <a:pt x="28397" y="22148"/>
                  </a:lnTo>
                  <a:lnTo>
                    <a:pt x="28397" y="38100"/>
                  </a:lnTo>
                  <a:lnTo>
                    <a:pt x="27444" y="44069"/>
                  </a:lnTo>
                  <a:lnTo>
                    <a:pt x="25717" y="48056"/>
                  </a:lnTo>
                  <a:lnTo>
                    <a:pt x="23863" y="52044"/>
                  </a:lnTo>
                  <a:lnTo>
                    <a:pt x="21234" y="54038"/>
                  </a:lnTo>
                  <a:lnTo>
                    <a:pt x="14084" y="54038"/>
                  </a:lnTo>
                  <a:lnTo>
                    <a:pt x="11391" y="52044"/>
                  </a:lnTo>
                  <a:lnTo>
                    <a:pt x="9601" y="48056"/>
                  </a:lnTo>
                  <a:lnTo>
                    <a:pt x="7759" y="44069"/>
                  </a:lnTo>
                  <a:lnTo>
                    <a:pt x="6921" y="38100"/>
                  </a:lnTo>
                  <a:lnTo>
                    <a:pt x="6921" y="22148"/>
                  </a:lnTo>
                  <a:lnTo>
                    <a:pt x="7759" y="16179"/>
                  </a:lnTo>
                  <a:lnTo>
                    <a:pt x="9601" y="12192"/>
                  </a:lnTo>
                  <a:lnTo>
                    <a:pt x="11391" y="8204"/>
                  </a:lnTo>
                  <a:lnTo>
                    <a:pt x="14084" y="6210"/>
                  </a:lnTo>
                  <a:lnTo>
                    <a:pt x="21234" y="6210"/>
                  </a:lnTo>
                  <a:lnTo>
                    <a:pt x="23863" y="8204"/>
                  </a:lnTo>
                  <a:lnTo>
                    <a:pt x="25717" y="12192"/>
                  </a:lnTo>
                  <a:lnTo>
                    <a:pt x="27444" y="16179"/>
                  </a:lnTo>
                  <a:lnTo>
                    <a:pt x="28397" y="22148"/>
                  </a:lnTo>
                  <a:lnTo>
                    <a:pt x="28397" y="3810"/>
                  </a:lnTo>
                  <a:lnTo>
                    <a:pt x="27686" y="2628"/>
                  </a:lnTo>
                  <a:lnTo>
                    <a:pt x="23329" y="0"/>
                  </a:lnTo>
                  <a:lnTo>
                    <a:pt x="11874" y="0"/>
                  </a:lnTo>
                  <a:lnTo>
                    <a:pt x="7518" y="2628"/>
                  </a:lnTo>
                  <a:lnTo>
                    <a:pt x="4470" y="7734"/>
                  </a:lnTo>
                  <a:lnTo>
                    <a:pt x="1435" y="12903"/>
                  </a:lnTo>
                  <a:lnTo>
                    <a:pt x="0" y="20396"/>
                  </a:lnTo>
                  <a:lnTo>
                    <a:pt x="0" y="39928"/>
                  </a:lnTo>
                  <a:lnTo>
                    <a:pt x="1435" y="47421"/>
                  </a:lnTo>
                  <a:lnTo>
                    <a:pt x="7518" y="57619"/>
                  </a:lnTo>
                  <a:lnTo>
                    <a:pt x="11811" y="60172"/>
                  </a:lnTo>
                  <a:lnTo>
                    <a:pt x="23329" y="60172"/>
                  </a:lnTo>
                  <a:lnTo>
                    <a:pt x="27686" y="57619"/>
                  </a:lnTo>
                  <a:lnTo>
                    <a:pt x="29857" y="54038"/>
                  </a:lnTo>
                  <a:lnTo>
                    <a:pt x="30784" y="52514"/>
                  </a:lnTo>
                  <a:lnTo>
                    <a:pt x="33769" y="47421"/>
                  </a:lnTo>
                  <a:lnTo>
                    <a:pt x="35318" y="39928"/>
                  </a:lnTo>
                  <a:lnTo>
                    <a:pt x="35318" y="20396"/>
                  </a:lnTo>
                  <a:close/>
                </a:path>
                <a:path w="102234" h="60325">
                  <a:moveTo>
                    <a:pt x="54648" y="49250"/>
                  </a:moveTo>
                  <a:lnTo>
                    <a:pt x="47421" y="49250"/>
                  </a:lnTo>
                  <a:lnTo>
                    <a:pt x="47421" y="59131"/>
                  </a:lnTo>
                  <a:lnTo>
                    <a:pt x="54648" y="59131"/>
                  </a:lnTo>
                  <a:lnTo>
                    <a:pt x="54648" y="49250"/>
                  </a:lnTo>
                  <a:close/>
                </a:path>
                <a:path w="102234" h="60325">
                  <a:moveTo>
                    <a:pt x="101892" y="20396"/>
                  </a:moveTo>
                  <a:lnTo>
                    <a:pt x="93776" y="2425"/>
                  </a:lnTo>
                  <a:lnTo>
                    <a:pt x="93776" y="15621"/>
                  </a:lnTo>
                  <a:lnTo>
                    <a:pt x="93776" y="23990"/>
                  </a:lnTo>
                  <a:lnTo>
                    <a:pt x="92887" y="27330"/>
                  </a:lnTo>
                  <a:lnTo>
                    <a:pt x="91033" y="29730"/>
                  </a:lnTo>
                  <a:lnTo>
                    <a:pt x="89242" y="32118"/>
                  </a:lnTo>
                  <a:lnTo>
                    <a:pt x="86741" y="33312"/>
                  </a:lnTo>
                  <a:lnTo>
                    <a:pt x="80594" y="33312"/>
                  </a:lnTo>
                  <a:lnTo>
                    <a:pt x="78155" y="32118"/>
                  </a:lnTo>
                  <a:lnTo>
                    <a:pt x="76301" y="29730"/>
                  </a:lnTo>
                  <a:lnTo>
                    <a:pt x="74510" y="27330"/>
                  </a:lnTo>
                  <a:lnTo>
                    <a:pt x="73558" y="23990"/>
                  </a:lnTo>
                  <a:lnTo>
                    <a:pt x="73558" y="15621"/>
                  </a:lnTo>
                  <a:lnTo>
                    <a:pt x="74510" y="12268"/>
                  </a:lnTo>
                  <a:lnTo>
                    <a:pt x="76301" y="9880"/>
                  </a:lnTo>
                  <a:lnTo>
                    <a:pt x="78155" y="7493"/>
                  </a:lnTo>
                  <a:lnTo>
                    <a:pt x="80594" y="6210"/>
                  </a:lnTo>
                  <a:lnTo>
                    <a:pt x="86741" y="6210"/>
                  </a:lnTo>
                  <a:lnTo>
                    <a:pt x="89242" y="7493"/>
                  </a:lnTo>
                  <a:lnTo>
                    <a:pt x="91033" y="9880"/>
                  </a:lnTo>
                  <a:lnTo>
                    <a:pt x="92887" y="12268"/>
                  </a:lnTo>
                  <a:lnTo>
                    <a:pt x="93776" y="15621"/>
                  </a:lnTo>
                  <a:lnTo>
                    <a:pt x="93776" y="2425"/>
                  </a:lnTo>
                  <a:lnTo>
                    <a:pt x="89547" y="0"/>
                  </a:lnTo>
                  <a:lnTo>
                    <a:pt x="78511" y="0"/>
                  </a:lnTo>
                  <a:lnTo>
                    <a:pt x="74333" y="1828"/>
                  </a:lnTo>
                  <a:lnTo>
                    <a:pt x="68186" y="9080"/>
                  </a:lnTo>
                  <a:lnTo>
                    <a:pt x="66636" y="13868"/>
                  </a:lnTo>
                  <a:lnTo>
                    <a:pt x="66636" y="25895"/>
                  </a:lnTo>
                  <a:lnTo>
                    <a:pt x="68122" y="30683"/>
                  </a:lnTo>
                  <a:lnTo>
                    <a:pt x="71056" y="34188"/>
                  </a:lnTo>
                  <a:lnTo>
                    <a:pt x="74028" y="37693"/>
                  </a:lnTo>
                  <a:lnTo>
                    <a:pt x="78092" y="39446"/>
                  </a:lnTo>
                  <a:lnTo>
                    <a:pt x="85725" y="39446"/>
                  </a:lnTo>
                  <a:lnTo>
                    <a:pt x="94538" y="33312"/>
                  </a:lnTo>
                  <a:lnTo>
                    <a:pt x="95034" y="32512"/>
                  </a:lnTo>
                  <a:lnTo>
                    <a:pt x="84950" y="53632"/>
                  </a:lnTo>
                  <a:lnTo>
                    <a:pt x="78689" y="53632"/>
                  </a:lnTo>
                  <a:lnTo>
                    <a:pt x="76962" y="53390"/>
                  </a:lnTo>
                  <a:lnTo>
                    <a:pt x="75222" y="52920"/>
                  </a:lnTo>
                  <a:lnTo>
                    <a:pt x="73380" y="52438"/>
                  </a:lnTo>
                  <a:lnTo>
                    <a:pt x="71653" y="51714"/>
                  </a:lnTo>
                  <a:lnTo>
                    <a:pt x="69913" y="50761"/>
                  </a:lnTo>
                  <a:lnTo>
                    <a:pt x="69913" y="57937"/>
                  </a:lnTo>
                  <a:lnTo>
                    <a:pt x="71831" y="58737"/>
                  </a:lnTo>
                  <a:lnTo>
                    <a:pt x="73672" y="59296"/>
                  </a:lnTo>
                  <a:lnTo>
                    <a:pt x="77254" y="59931"/>
                  </a:lnTo>
                  <a:lnTo>
                    <a:pt x="78981" y="60172"/>
                  </a:lnTo>
                  <a:lnTo>
                    <a:pt x="87160" y="60172"/>
                  </a:lnTo>
                  <a:lnTo>
                    <a:pt x="92290" y="57454"/>
                  </a:lnTo>
                  <a:lnTo>
                    <a:pt x="95021" y="53632"/>
                  </a:lnTo>
                  <a:lnTo>
                    <a:pt x="96227" y="51955"/>
                  </a:lnTo>
                  <a:lnTo>
                    <a:pt x="99923" y="46621"/>
                  </a:lnTo>
                  <a:lnTo>
                    <a:pt x="101803" y="39687"/>
                  </a:lnTo>
                  <a:lnTo>
                    <a:pt x="101892" y="32512"/>
                  </a:lnTo>
                  <a:lnTo>
                    <a:pt x="101892" y="20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1805163" y="14677682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>
                  <a:moveTo>
                    <a:pt x="43881" y="0"/>
                  </a:moveTo>
                  <a:lnTo>
                    <a:pt x="0" y="0"/>
                  </a:lnTo>
                  <a:lnTo>
                    <a:pt x="0" y="6614"/>
                  </a:lnTo>
                  <a:lnTo>
                    <a:pt x="43881" y="6614"/>
                  </a:lnTo>
                  <a:lnTo>
                    <a:pt x="4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1762712" y="1458237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1762712" y="1458237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1861114" y="14553526"/>
              <a:ext cx="102870" cy="60325"/>
            </a:xfrm>
            <a:custGeom>
              <a:avLst/>
              <a:gdLst/>
              <a:ahLst/>
              <a:cxnLst/>
              <a:rect l="l" t="t" r="r" b="b"/>
              <a:pathLst>
                <a:path w="102870" h="60325">
                  <a:moveTo>
                    <a:pt x="35318" y="20396"/>
                  </a:moveTo>
                  <a:lnTo>
                    <a:pt x="33769" y="12903"/>
                  </a:lnTo>
                  <a:lnTo>
                    <a:pt x="30784" y="7721"/>
                  </a:lnTo>
                  <a:lnTo>
                    <a:pt x="29870" y="6210"/>
                  </a:lnTo>
                  <a:lnTo>
                    <a:pt x="28397" y="3797"/>
                  </a:lnTo>
                  <a:lnTo>
                    <a:pt x="28397" y="22148"/>
                  </a:lnTo>
                  <a:lnTo>
                    <a:pt x="28397" y="38087"/>
                  </a:lnTo>
                  <a:lnTo>
                    <a:pt x="27444" y="44069"/>
                  </a:lnTo>
                  <a:lnTo>
                    <a:pt x="25717" y="48056"/>
                  </a:lnTo>
                  <a:lnTo>
                    <a:pt x="23863" y="52031"/>
                  </a:lnTo>
                  <a:lnTo>
                    <a:pt x="21234" y="54025"/>
                  </a:lnTo>
                  <a:lnTo>
                    <a:pt x="14084" y="54025"/>
                  </a:lnTo>
                  <a:lnTo>
                    <a:pt x="11391" y="52031"/>
                  </a:lnTo>
                  <a:lnTo>
                    <a:pt x="9601" y="48056"/>
                  </a:lnTo>
                  <a:lnTo>
                    <a:pt x="7759" y="44069"/>
                  </a:lnTo>
                  <a:lnTo>
                    <a:pt x="6921" y="38087"/>
                  </a:lnTo>
                  <a:lnTo>
                    <a:pt x="6921" y="22148"/>
                  </a:lnTo>
                  <a:lnTo>
                    <a:pt x="7759" y="16167"/>
                  </a:lnTo>
                  <a:lnTo>
                    <a:pt x="9601" y="12192"/>
                  </a:lnTo>
                  <a:lnTo>
                    <a:pt x="11391" y="8204"/>
                  </a:lnTo>
                  <a:lnTo>
                    <a:pt x="14084" y="6210"/>
                  </a:lnTo>
                  <a:lnTo>
                    <a:pt x="21234" y="6210"/>
                  </a:lnTo>
                  <a:lnTo>
                    <a:pt x="23863" y="8204"/>
                  </a:lnTo>
                  <a:lnTo>
                    <a:pt x="25717" y="12192"/>
                  </a:lnTo>
                  <a:lnTo>
                    <a:pt x="27444" y="16167"/>
                  </a:lnTo>
                  <a:lnTo>
                    <a:pt x="28397" y="22148"/>
                  </a:lnTo>
                  <a:lnTo>
                    <a:pt x="28397" y="3797"/>
                  </a:lnTo>
                  <a:lnTo>
                    <a:pt x="27686" y="2628"/>
                  </a:lnTo>
                  <a:lnTo>
                    <a:pt x="23329" y="0"/>
                  </a:lnTo>
                  <a:lnTo>
                    <a:pt x="11874" y="0"/>
                  </a:lnTo>
                  <a:lnTo>
                    <a:pt x="7518" y="2628"/>
                  </a:lnTo>
                  <a:lnTo>
                    <a:pt x="4470" y="7721"/>
                  </a:lnTo>
                  <a:lnTo>
                    <a:pt x="1435" y="12903"/>
                  </a:lnTo>
                  <a:lnTo>
                    <a:pt x="0" y="20396"/>
                  </a:lnTo>
                  <a:lnTo>
                    <a:pt x="0" y="39928"/>
                  </a:lnTo>
                  <a:lnTo>
                    <a:pt x="1435" y="47409"/>
                  </a:lnTo>
                  <a:lnTo>
                    <a:pt x="7518" y="57619"/>
                  </a:lnTo>
                  <a:lnTo>
                    <a:pt x="11811" y="60172"/>
                  </a:lnTo>
                  <a:lnTo>
                    <a:pt x="23329" y="60172"/>
                  </a:lnTo>
                  <a:lnTo>
                    <a:pt x="27686" y="57619"/>
                  </a:lnTo>
                  <a:lnTo>
                    <a:pt x="29857" y="54025"/>
                  </a:lnTo>
                  <a:lnTo>
                    <a:pt x="30784" y="52514"/>
                  </a:lnTo>
                  <a:lnTo>
                    <a:pt x="33769" y="47409"/>
                  </a:lnTo>
                  <a:lnTo>
                    <a:pt x="35318" y="39928"/>
                  </a:lnTo>
                  <a:lnTo>
                    <a:pt x="35318" y="20396"/>
                  </a:lnTo>
                  <a:close/>
                </a:path>
                <a:path w="102870" h="60325">
                  <a:moveTo>
                    <a:pt x="54648" y="49250"/>
                  </a:moveTo>
                  <a:lnTo>
                    <a:pt x="47421" y="49250"/>
                  </a:lnTo>
                  <a:lnTo>
                    <a:pt x="47421" y="59131"/>
                  </a:lnTo>
                  <a:lnTo>
                    <a:pt x="54648" y="59131"/>
                  </a:lnTo>
                  <a:lnTo>
                    <a:pt x="54648" y="49250"/>
                  </a:lnTo>
                  <a:close/>
                </a:path>
                <a:path w="102870" h="60325">
                  <a:moveTo>
                    <a:pt x="102374" y="34429"/>
                  </a:moveTo>
                  <a:lnTo>
                    <a:pt x="100876" y="29565"/>
                  </a:lnTo>
                  <a:lnTo>
                    <a:pt x="98640" y="26936"/>
                  </a:lnTo>
                  <a:lnTo>
                    <a:pt x="95453" y="23126"/>
                  </a:lnTo>
                  <a:lnTo>
                    <a:pt x="95453" y="36334"/>
                  </a:lnTo>
                  <a:lnTo>
                    <a:pt x="95453" y="44704"/>
                  </a:lnTo>
                  <a:lnTo>
                    <a:pt x="94551" y="48056"/>
                  </a:lnTo>
                  <a:lnTo>
                    <a:pt x="92710" y="50444"/>
                  </a:lnTo>
                  <a:lnTo>
                    <a:pt x="90919" y="52832"/>
                  </a:lnTo>
                  <a:lnTo>
                    <a:pt x="88468" y="54025"/>
                  </a:lnTo>
                  <a:lnTo>
                    <a:pt x="82270" y="54025"/>
                  </a:lnTo>
                  <a:lnTo>
                    <a:pt x="79819" y="52832"/>
                  </a:lnTo>
                  <a:lnTo>
                    <a:pt x="78028" y="50444"/>
                  </a:lnTo>
                  <a:lnTo>
                    <a:pt x="76187" y="48056"/>
                  </a:lnTo>
                  <a:lnTo>
                    <a:pt x="75285" y="44704"/>
                  </a:lnTo>
                  <a:lnTo>
                    <a:pt x="75285" y="36334"/>
                  </a:lnTo>
                  <a:lnTo>
                    <a:pt x="76187" y="32981"/>
                  </a:lnTo>
                  <a:lnTo>
                    <a:pt x="78028" y="30607"/>
                  </a:lnTo>
                  <a:lnTo>
                    <a:pt x="79819" y="28206"/>
                  </a:lnTo>
                  <a:lnTo>
                    <a:pt x="80746" y="27724"/>
                  </a:lnTo>
                  <a:lnTo>
                    <a:pt x="82270" y="26936"/>
                  </a:lnTo>
                  <a:lnTo>
                    <a:pt x="88468" y="26936"/>
                  </a:lnTo>
                  <a:lnTo>
                    <a:pt x="90919" y="28206"/>
                  </a:lnTo>
                  <a:lnTo>
                    <a:pt x="92710" y="30607"/>
                  </a:lnTo>
                  <a:lnTo>
                    <a:pt x="94551" y="32981"/>
                  </a:lnTo>
                  <a:lnTo>
                    <a:pt x="95453" y="36334"/>
                  </a:lnTo>
                  <a:lnTo>
                    <a:pt x="95453" y="23126"/>
                  </a:lnTo>
                  <a:lnTo>
                    <a:pt x="94970" y="22542"/>
                  </a:lnTo>
                  <a:lnTo>
                    <a:pt x="90919" y="20713"/>
                  </a:lnTo>
                  <a:lnTo>
                    <a:pt x="83337" y="20713"/>
                  </a:lnTo>
                  <a:lnTo>
                    <a:pt x="81076" y="21361"/>
                  </a:lnTo>
                  <a:lnTo>
                    <a:pt x="77012" y="23749"/>
                  </a:lnTo>
                  <a:lnTo>
                    <a:pt x="75349" y="25501"/>
                  </a:lnTo>
                  <a:lnTo>
                    <a:pt x="74028" y="27724"/>
                  </a:lnTo>
                  <a:lnTo>
                    <a:pt x="74269" y="20713"/>
                  </a:lnTo>
                  <a:lnTo>
                    <a:pt x="75704" y="15379"/>
                  </a:lnTo>
                  <a:lnTo>
                    <a:pt x="80479" y="8356"/>
                  </a:lnTo>
                  <a:lnTo>
                    <a:pt x="83934" y="6604"/>
                  </a:lnTo>
                  <a:lnTo>
                    <a:pt x="90258" y="6604"/>
                  </a:lnTo>
                  <a:lnTo>
                    <a:pt x="92049" y="6845"/>
                  </a:lnTo>
                  <a:lnTo>
                    <a:pt x="95631" y="7810"/>
                  </a:lnTo>
                  <a:lnTo>
                    <a:pt x="97358" y="8521"/>
                  </a:lnTo>
                  <a:lnTo>
                    <a:pt x="99085" y="9474"/>
                  </a:lnTo>
                  <a:lnTo>
                    <a:pt x="99085" y="6604"/>
                  </a:lnTo>
                  <a:lnTo>
                    <a:pt x="99085" y="2311"/>
                  </a:lnTo>
                  <a:lnTo>
                    <a:pt x="97116" y="1511"/>
                  </a:lnTo>
                  <a:lnTo>
                    <a:pt x="95326" y="952"/>
                  </a:lnTo>
                  <a:lnTo>
                    <a:pt x="93535" y="558"/>
                  </a:lnTo>
                  <a:lnTo>
                    <a:pt x="91757" y="241"/>
                  </a:lnTo>
                  <a:lnTo>
                    <a:pt x="89966" y="0"/>
                  </a:lnTo>
                  <a:lnTo>
                    <a:pt x="81851" y="0"/>
                  </a:lnTo>
                  <a:lnTo>
                    <a:pt x="76657" y="2781"/>
                  </a:lnTo>
                  <a:lnTo>
                    <a:pt x="72669" y="8521"/>
                  </a:lnTo>
                  <a:lnTo>
                    <a:pt x="69024" y="13627"/>
                  </a:lnTo>
                  <a:lnTo>
                    <a:pt x="67170" y="20713"/>
                  </a:lnTo>
                  <a:lnTo>
                    <a:pt x="67119" y="39928"/>
                  </a:lnTo>
                  <a:lnTo>
                    <a:pt x="68668" y="47409"/>
                  </a:lnTo>
                  <a:lnTo>
                    <a:pt x="71831" y="52514"/>
                  </a:lnTo>
                  <a:lnTo>
                    <a:pt x="74930" y="57619"/>
                  </a:lnTo>
                  <a:lnTo>
                    <a:pt x="79463" y="60172"/>
                  </a:lnTo>
                  <a:lnTo>
                    <a:pt x="90500" y="60172"/>
                  </a:lnTo>
                  <a:lnTo>
                    <a:pt x="94615" y="58407"/>
                  </a:lnTo>
                  <a:lnTo>
                    <a:pt x="98399" y="54025"/>
                  </a:lnTo>
                  <a:lnTo>
                    <a:pt x="100761" y="51244"/>
                  </a:lnTo>
                  <a:lnTo>
                    <a:pt x="102374" y="46456"/>
                  </a:lnTo>
                  <a:lnTo>
                    <a:pt x="102374" y="34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1805163" y="14584356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>
                  <a:moveTo>
                    <a:pt x="43881" y="0"/>
                  </a:moveTo>
                  <a:lnTo>
                    <a:pt x="0" y="0"/>
                  </a:lnTo>
                  <a:lnTo>
                    <a:pt x="0" y="6614"/>
                  </a:lnTo>
                  <a:lnTo>
                    <a:pt x="43881" y="6614"/>
                  </a:lnTo>
                  <a:lnTo>
                    <a:pt x="4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1762712" y="1448904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1762712" y="1448904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1861114" y="14460194"/>
              <a:ext cx="101600" cy="60325"/>
            </a:xfrm>
            <a:custGeom>
              <a:avLst/>
              <a:gdLst/>
              <a:ahLst/>
              <a:cxnLst/>
              <a:rect l="l" t="t" r="r" b="b"/>
              <a:pathLst>
                <a:path w="101600" h="60325">
                  <a:moveTo>
                    <a:pt x="35318" y="20408"/>
                  </a:moveTo>
                  <a:lnTo>
                    <a:pt x="33769" y="12915"/>
                  </a:lnTo>
                  <a:lnTo>
                    <a:pt x="30784" y="7734"/>
                  </a:lnTo>
                  <a:lnTo>
                    <a:pt x="29857" y="6223"/>
                  </a:lnTo>
                  <a:lnTo>
                    <a:pt x="28397" y="3822"/>
                  </a:lnTo>
                  <a:lnTo>
                    <a:pt x="28397" y="22161"/>
                  </a:lnTo>
                  <a:lnTo>
                    <a:pt x="28397" y="38100"/>
                  </a:lnTo>
                  <a:lnTo>
                    <a:pt x="27444" y="44081"/>
                  </a:lnTo>
                  <a:lnTo>
                    <a:pt x="25717" y="48069"/>
                  </a:lnTo>
                  <a:lnTo>
                    <a:pt x="23863" y="52044"/>
                  </a:lnTo>
                  <a:lnTo>
                    <a:pt x="21234" y="54038"/>
                  </a:lnTo>
                  <a:lnTo>
                    <a:pt x="14084" y="54038"/>
                  </a:lnTo>
                  <a:lnTo>
                    <a:pt x="11391" y="52044"/>
                  </a:lnTo>
                  <a:lnTo>
                    <a:pt x="9601" y="48069"/>
                  </a:lnTo>
                  <a:lnTo>
                    <a:pt x="7759" y="44081"/>
                  </a:lnTo>
                  <a:lnTo>
                    <a:pt x="6921" y="38100"/>
                  </a:lnTo>
                  <a:lnTo>
                    <a:pt x="6921" y="22161"/>
                  </a:lnTo>
                  <a:lnTo>
                    <a:pt x="7759" y="16179"/>
                  </a:lnTo>
                  <a:lnTo>
                    <a:pt x="9601" y="12192"/>
                  </a:lnTo>
                  <a:lnTo>
                    <a:pt x="11391" y="8216"/>
                  </a:lnTo>
                  <a:lnTo>
                    <a:pt x="14084" y="6223"/>
                  </a:lnTo>
                  <a:lnTo>
                    <a:pt x="21234" y="6223"/>
                  </a:lnTo>
                  <a:lnTo>
                    <a:pt x="23863" y="8216"/>
                  </a:lnTo>
                  <a:lnTo>
                    <a:pt x="25717" y="12192"/>
                  </a:lnTo>
                  <a:lnTo>
                    <a:pt x="27444" y="16179"/>
                  </a:lnTo>
                  <a:lnTo>
                    <a:pt x="28397" y="22161"/>
                  </a:lnTo>
                  <a:lnTo>
                    <a:pt x="28397" y="3822"/>
                  </a:lnTo>
                  <a:lnTo>
                    <a:pt x="27686" y="2641"/>
                  </a:lnTo>
                  <a:lnTo>
                    <a:pt x="23329" y="0"/>
                  </a:lnTo>
                  <a:lnTo>
                    <a:pt x="11874" y="0"/>
                  </a:lnTo>
                  <a:lnTo>
                    <a:pt x="7518" y="2641"/>
                  </a:lnTo>
                  <a:lnTo>
                    <a:pt x="4470" y="7734"/>
                  </a:lnTo>
                  <a:lnTo>
                    <a:pt x="1435" y="12915"/>
                  </a:lnTo>
                  <a:lnTo>
                    <a:pt x="0" y="20408"/>
                  </a:lnTo>
                  <a:lnTo>
                    <a:pt x="0" y="39928"/>
                  </a:lnTo>
                  <a:lnTo>
                    <a:pt x="1435" y="47421"/>
                  </a:lnTo>
                  <a:lnTo>
                    <a:pt x="7518" y="57632"/>
                  </a:lnTo>
                  <a:lnTo>
                    <a:pt x="11811" y="60172"/>
                  </a:lnTo>
                  <a:lnTo>
                    <a:pt x="23329" y="60172"/>
                  </a:lnTo>
                  <a:lnTo>
                    <a:pt x="27686" y="57632"/>
                  </a:lnTo>
                  <a:lnTo>
                    <a:pt x="29857" y="54038"/>
                  </a:lnTo>
                  <a:lnTo>
                    <a:pt x="30784" y="52527"/>
                  </a:lnTo>
                  <a:lnTo>
                    <a:pt x="33769" y="47421"/>
                  </a:lnTo>
                  <a:lnTo>
                    <a:pt x="35318" y="39928"/>
                  </a:lnTo>
                  <a:lnTo>
                    <a:pt x="35318" y="20408"/>
                  </a:lnTo>
                  <a:close/>
                </a:path>
                <a:path w="101600" h="60325">
                  <a:moveTo>
                    <a:pt x="54648" y="49263"/>
                  </a:moveTo>
                  <a:lnTo>
                    <a:pt x="47421" y="49263"/>
                  </a:lnTo>
                  <a:lnTo>
                    <a:pt x="47421" y="59143"/>
                  </a:lnTo>
                  <a:lnTo>
                    <a:pt x="54648" y="59143"/>
                  </a:lnTo>
                  <a:lnTo>
                    <a:pt x="54648" y="49263"/>
                  </a:lnTo>
                  <a:close/>
                </a:path>
                <a:path w="101600" h="60325">
                  <a:moveTo>
                    <a:pt x="101231" y="38582"/>
                  </a:moveTo>
                  <a:lnTo>
                    <a:pt x="100228" y="35394"/>
                  </a:lnTo>
                  <a:lnTo>
                    <a:pt x="96583" y="30289"/>
                  </a:lnTo>
                  <a:lnTo>
                    <a:pt x="94018" y="28613"/>
                  </a:lnTo>
                  <a:lnTo>
                    <a:pt x="90678" y="27813"/>
                  </a:lnTo>
                  <a:lnTo>
                    <a:pt x="93662" y="27025"/>
                  </a:lnTo>
                  <a:lnTo>
                    <a:pt x="95923" y="25425"/>
                  </a:lnTo>
                  <a:lnTo>
                    <a:pt x="99148" y="20967"/>
                  </a:lnTo>
                  <a:lnTo>
                    <a:pt x="100037" y="18249"/>
                  </a:lnTo>
                  <a:lnTo>
                    <a:pt x="100037" y="10439"/>
                  </a:lnTo>
                  <a:lnTo>
                    <a:pt x="98488" y="6781"/>
                  </a:lnTo>
                  <a:lnTo>
                    <a:pt x="92290" y="1358"/>
                  </a:lnTo>
                  <a:lnTo>
                    <a:pt x="88176" y="0"/>
                  </a:lnTo>
                  <a:lnTo>
                    <a:pt x="80899" y="0"/>
                  </a:lnTo>
                  <a:lnTo>
                    <a:pt x="78689" y="241"/>
                  </a:lnTo>
                  <a:lnTo>
                    <a:pt x="74155" y="1041"/>
                  </a:lnTo>
                  <a:lnTo>
                    <a:pt x="69088" y="2476"/>
                  </a:lnTo>
                  <a:lnTo>
                    <a:pt x="69088" y="9486"/>
                  </a:lnTo>
                  <a:lnTo>
                    <a:pt x="71704" y="8534"/>
                  </a:lnTo>
                  <a:lnTo>
                    <a:pt x="74091" y="7810"/>
                  </a:lnTo>
                  <a:lnTo>
                    <a:pt x="78447" y="6858"/>
                  </a:lnTo>
                  <a:lnTo>
                    <a:pt x="80479" y="6616"/>
                  </a:lnTo>
                  <a:lnTo>
                    <a:pt x="85788" y="6616"/>
                  </a:lnTo>
                  <a:lnTo>
                    <a:pt x="88468" y="7416"/>
                  </a:lnTo>
                  <a:lnTo>
                    <a:pt x="92163" y="10604"/>
                  </a:lnTo>
                  <a:lnTo>
                    <a:pt x="93129" y="12915"/>
                  </a:lnTo>
                  <a:lnTo>
                    <a:pt x="93129" y="18808"/>
                  </a:lnTo>
                  <a:lnTo>
                    <a:pt x="92227" y="21043"/>
                  </a:lnTo>
                  <a:lnTo>
                    <a:pt x="88595" y="24155"/>
                  </a:lnTo>
                  <a:lnTo>
                    <a:pt x="85966" y="24866"/>
                  </a:lnTo>
                  <a:lnTo>
                    <a:pt x="76365" y="24866"/>
                  </a:lnTo>
                  <a:lnTo>
                    <a:pt x="76365" y="31318"/>
                  </a:lnTo>
                  <a:lnTo>
                    <a:pt x="86144" y="31318"/>
                  </a:lnTo>
                  <a:lnTo>
                    <a:pt x="89065" y="32359"/>
                  </a:lnTo>
                  <a:lnTo>
                    <a:pt x="93306" y="36182"/>
                  </a:lnTo>
                  <a:lnTo>
                    <a:pt x="94310" y="38900"/>
                  </a:lnTo>
                  <a:lnTo>
                    <a:pt x="94310" y="45986"/>
                  </a:lnTo>
                  <a:lnTo>
                    <a:pt x="93129" y="48856"/>
                  </a:lnTo>
                  <a:lnTo>
                    <a:pt x="88646" y="52679"/>
                  </a:lnTo>
                  <a:lnTo>
                    <a:pt x="85369" y="53644"/>
                  </a:lnTo>
                  <a:lnTo>
                    <a:pt x="78511" y="53644"/>
                  </a:lnTo>
                  <a:lnTo>
                    <a:pt x="76123" y="53314"/>
                  </a:lnTo>
                  <a:lnTo>
                    <a:pt x="71526" y="52044"/>
                  </a:lnTo>
                  <a:lnTo>
                    <a:pt x="69443" y="51092"/>
                  </a:lnTo>
                  <a:lnTo>
                    <a:pt x="67589" y="49809"/>
                  </a:lnTo>
                  <a:lnTo>
                    <a:pt x="67589" y="57391"/>
                  </a:lnTo>
                  <a:lnTo>
                    <a:pt x="69913" y="58343"/>
                  </a:lnTo>
                  <a:lnTo>
                    <a:pt x="72301" y="59055"/>
                  </a:lnTo>
                  <a:lnTo>
                    <a:pt x="76835" y="59931"/>
                  </a:lnTo>
                  <a:lnTo>
                    <a:pt x="79044" y="60172"/>
                  </a:lnTo>
                  <a:lnTo>
                    <a:pt x="87630" y="60172"/>
                  </a:lnTo>
                  <a:lnTo>
                    <a:pt x="92532" y="58661"/>
                  </a:lnTo>
                  <a:lnTo>
                    <a:pt x="99441" y="52438"/>
                  </a:lnTo>
                  <a:lnTo>
                    <a:pt x="101231" y="47980"/>
                  </a:lnTo>
                  <a:lnTo>
                    <a:pt x="101231" y="38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1805163" y="14491036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>
                  <a:moveTo>
                    <a:pt x="43881" y="0"/>
                  </a:moveTo>
                  <a:lnTo>
                    <a:pt x="0" y="0"/>
                  </a:lnTo>
                  <a:lnTo>
                    <a:pt x="0" y="6614"/>
                  </a:lnTo>
                  <a:lnTo>
                    <a:pt x="43881" y="6614"/>
                  </a:lnTo>
                  <a:lnTo>
                    <a:pt x="4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1762712" y="1439572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1762712" y="1439572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1861114" y="14366874"/>
              <a:ext cx="100965" cy="60325"/>
            </a:xfrm>
            <a:custGeom>
              <a:avLst/>
              <a:gdLst/>
              <a:ahLst/>
              <a:cxnLst/>
              <a:rect l="l" t="t" r="r" b="b"/>
              <a:pathLst>
                <a:path w="100965" h="60325">
                  <a:moveTo>
                    <a:pt x="35318" y="20396"/>
                  </a:moveTo>
                  <a:lnTo>
                    <a:pt x="33769" y="12915"/>
                  </a:lnTo>
                  <a:lnTo>
                    <a:pt x="30784" y="7734"/>
                  </a:lnTo>
                  <a:lnTo>
                    <a:pt x="29870" y="6223"/>
                  </a:lnTo>
                  <a:lnTo>
                    <a:pt x="28397" y="3810"/>
                  </a:lnTo>
                  <a:lnTo>
                    <a:pt x="28397" y="22148"/>
                  </a:lnTo>
                  <a:lnTo>
                    <a:pt x="28397" y="38100"/>
                  </a:lnTo>
                  <a:lnTo>
                    <a:pt x="27444" y="44069"/>
                  </a:lnTo>
                  <a:lnTo>
                    <a:pt x="25717" y="48056"/>
                  </a:lnTo>
                  <a:lnTo>
                    <a:pt x="23863" y="52044"/>
                  </a:lnTo>
                  <a:lnTo>
                    <a:pt x="21234" y="54038"/>
                  </a:lnTo>
                  <a:lnTo>
                    <a:pt x="14084" y="54038"/>
                  </a:lnTo>
                  <a:lnTo>
                    <a:pt x="11391" y="52044"/>
                  </a:lnTo>
                  <a:lnTo>
                    <a:pt x="9601" y="48056"/>
                  </a:lnTo>
                  <a:lnTo>
                    <a:pt x="7759" y="44069"/>
                  </a:lnTo>
                  <a:lnTo>
                    <a:pt x="6921" y="38100"/>
                  </a:lnTo>
                  <a:lnTo>
                    <a:pt x="6921" y="22148"/>
                  </a:lnTo>
                  <a:lnTo>
                    <a:pt x="7759" y="16179"/>
                  </a:lnTo>
                  <a:lnTo>
                    <a:pt x="9601" y="12192"/>
                  </a:lnTo>
                  <a:lnTo>
                    <a:pt x="11391" y="8216"/>
                  </a:lnTo>
                  <a:lnTo>
                    <a:pt x="14084" y="6223"/>
                  </a:lnTo>
                  <a:lnTo>
                    <a:pt x="21234" y="6223"/>
                  </a:lnTo>
                  <a:lnTo>
                    <a:pt x="23863" y="8216"/>
                  </a:lnTo>
                  <a:lnTo>
                    <a:pt x="25717" y="12192"/>
                  </a:lnTo>
                  <a:lnTo>
                    <a:pt x="27444" y="16179"/>
                  </a:lnTo>
                  <a:lnTo>
                    <a:pt x="28397" y="22148"/>
                  </a:lnTo>
                  <a:lnTo>
                    <a:pt x="28397" y="3810"/>
                  </a:lnTo>
                  <a:lnTo>
                    <a:pt x="27686" y="2628"/>
                  </a:lnTo>
                  <a:lnTo>
                    <a:pt x="23329" y="0"/>
                  </a:lnTo>
                  <a:lnTo>
                    <a:pt x="11874" y="0"/>
                  </a:lnTo>
                  <a:lnTo>
                    <a:pt x="7518" y="2628"/>
                  </a:lnTo>
                  <a:lnTo>
                    <a:pt x="4470" y="7734"/>
                  </a:lnTo>
                  <a:lnTo>
                    <a:pt x="1435" y="12915"/>
                  </a:lnTo>
                  <a:lnTo>
                    <a:pt x="0" y="20396"/>
                  </a:lnTo>
                  <a:lnTo>
                    <a:pt x="0" y="39928"/>
                  </a:lnTo>
                  <a:lnTo>
                    <a:pt x="1435" y="47421"/>
                  </a:lnTo>
                  <a:lnTo>
                    <a:pt x="7518" y="57619"/>
                  </a:lnTo>
                  <a:lnTo>
                    <a:pt x="11811" y="60172"/>
                  </a:lnTo>
                  <a:lnTo>
                    <a:pt x="23329" y="60172"/>
                  </a:lnTo>
                  <a:lnTo>
                    <a:pt x="27686" y="57619"/>
                  </a:lnTo>
                  <a:lnTo>
                    <a:pt x="29857" y="54038"/>
                  </a:lnTo>
                  <a:lnTo>
                    <a:pt x="30784" y="52514"/>
                  </a:lnTo>
                  <a:lnTo>
                    <a:pt x="33769" y="47421"/>
                  </a:lnTo>
                  <a:lnTo>
                    <a:pt x="35318" y="39928"/>
                  </a:lnTo>
                  <a:lnTo>
                    <a:pt x="35318" y="20396"/>
                  </a:lnTo>
                  <a:close/>
                </a:path>
                <a:path w="100965" h="60325">
                  <a:moveTo>
                    <a:pt x="54648" y="49250"/>
                  </a:moveTo>
                  <a:lnTo>
                    <a:pt x="47421" y="49250"/>
                  </a:lnTo>
                  <a:lnTo>
                    <a:pt x="47421" y="59131"/>
                  </a:lnTo>
                  <a:lnTo>
                    <a:pt x="54648" y="59131"/>
                  </a:lnTo>
                  <a:lnTo>
                    <a:pt x="54648" y="49250"/>
                  </a:lnTo>
                  <a:close/>
                </a:path>
                <a:path w="100965" h="60325">
                  <a:moveTo>
                    <a:pt x="100342" y="52514"/>
                  </a:moveTo>
                  <a:lnTo>
                    <a:pt x="89065" y="52514"/>
                  </a:lnTo>
                  <a:lnTo>
                    <a:pt x="89065" y="1041"/>
                  </a:lnTo>
                  <a:lnTo>
                    <a:pt x="82143" y="1041"/>
                  </a:lnTo>
                  <a:lnTo>
                    <a:pt x="69913" y="3822"/>
                  </a:lnTo>
                  <a:lnTo>
                    <a:pt x="69913" y="10998"/>
                  </a:lnTo>
                  <a:lnTo>
                    <a:pt x="82207" y="8216"/>
                  </a:lnTo>
                  <a:lnTo>
                    <a:pt x="82207" y="52514"/>
                  </a:lnTo>
                  <a:lnTo>
                    <a:pt x="70929" y="52514"/>
                  </a:lnTo>
                  <a:lnTo>
                    <a:pt x="70929" y="59131"/>
                  </a:lnTo>
                  <a:lnTo>
                    <a:pt x="100342" y="59131"/>
                  </a:lnTo>
                  <a:lnTo>
                    <a:pt x="100342" y="525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1805163" y="14397710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>
                  <a:moveTo>
                    <a:pt x="43881" y="0"/>
                  </a:moveTo>
                  <a:lnTo>
                    <a:pt x="0" y="0"/>
                  </a:lnTo>
                  <a:lnTo>
                    <a:pt x="0" y="6614"/>
                  </a:lnTo>
                  <a:lnTo>
                    <a:pt x="43881" y="6614"/>
                  </a:lnTo>
                  <a:lnTo>
                    <a:pt x="4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1762712" y="14302398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5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762712" y="14302398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1802351" y="14273555"/>
              <a:ext cx="100965" cy="60325"/>
            </a:xfrm>
            <a:custGeom>
              <a:avLst/>
              <a:gdLst/>
              <a:ahLst/>
              <a:cxnLst/>
              <a:rect l="l" t="t" r="r" b="b"/>
              <a:pathLst>
                <a:path w="100965" h="60325">
                  <a:moveTo>
                    <a:pt x="35318" y="20396"/>
                  </a:moveTo>
                  <a:lnTo>
                    <a:pt x="33832" y="12903"/>
                  </a:lnTo>
                  <a:lnTo>
                    <a:pt x="30784" y="7734"/>
                  </a:lnTo>
                  <a:lnTo>
                    <a:pt x="29857" y="6210"/>
                  </a:lnTo>
                  <a:lnTo>
                    <a:pt x="28397" y="3810"/>
                  </a:lnTo>
                  <a:lnTo>
                    <a:pt x="28397" y="22148"/>
                  </a:lnTo>
                  <a:lnTo>
                    <a:pt x="28397" y="38100"/>
                  </a:lnTo>
                  <a:lnTo>
                    <a:pt x="27508" y="44069"/>
                  </a:lnTo>
                  <a:lnTo>
                    <a:pt x="23926" y="52044"/>
                  </a:lnTo>
                  <a:lnTo>
                    <a:pt x="21234" y="54025"/>
                  </a:lnTo>
                  <a:lnTo>
                    <a:pt x="14084" y="54025"/>
                  </a:lnTo>
                  <a:lnTo>
                    <a:pt x="11455" y="52044"/>
                  </a:lnTo>
                  <a:lnTo>
                    <a:pt x="9601" y="48056"/>
                  </a:lnTo>
                  <a:lnTo>
                    <a:pt x="7823" y="44069"/>
                  </a:lnTo>
                  <a:lnTo>
                    <a:pt x="6985" y="38100"/>
                  </a:lnTo>
                  <a:lnTo>
                    <a:pt x="6985" y="22148"/>
                  </a:lnTo>
                  <a:lnTo>
                    <a:pt x="7823" y="16179"/>
                  </a:lnTo>
                  <a:lnTo>
                    <a:pt x="9601" y="12192"/>
                  </a:lnTo>
                  <a:lnTo>
                    <a:pt x="11455" y="8204"/>
                  </a:lnTo>
                  <a:lnTo>
                    <a:pt x="14084" y="6210"/>
                  </a:lnTo>
                  <a:lnTo>
                    <a:pt x="21234" y="6210"/>
                  </a:lnTo>
                  <a:lnTo>
                    <a:pt x="23926" y="8204"/>
                  </a:lnTo>
                  <a:lnTo>
                    <a:pt x="27508" y="16179"/>
                  </a:lnTo>
                  <a:lnTo>
                    <a:pt x="28397" y="22148"/>
                  </a:lnTo>
                  <a:lnTo>
                    <a:pt x="28397" y="3810"/>
                  </a:lnTo>
                  <a:lnTo>
                    <a:pt x="27686" y="2628"/>
                  </a:lnTo>
                  <a:lnTo>
                    <a:pt x="23329" y="0"/>
                  </a:lnTo>
                  <a:lnTo>
                    <a:pt x="11938" y="0"/>
                  </a:lnTo>
                  <a:lnTo>
                    <a:pt x="7518" y="2628"/>
                  </a:lnTo>
                  <a:lnTo>
                    <a:pt x="4470" y="7734"/>
                  </a:lnTo>
                  <a:lnTo>
                    <a:pt x="1498" y="12903"/>
                  </a:lnTo>
                  <a:lnTo>
                    <a:pt x="0" y="20396"/>
                  </a:lnTo>
                  <a:lnTo>
                    <a:pt x="0" y="39928"/>
                  </a:lnTo>
                  <a:lnTo>
                    <a:pt x="1498" y="47421"/>
                  </a:lnTo>
                  <a:lnTo>
                    <a:pt x="4470" y="52514"/>
                  </a:lnTo>
                  <a:lnTo>
                    <a:pt x="7518" y="57619"/>
                  </a:lnTo>
                  <a:lnTo>
                    <a:pt x="11874" y="60172"/>
                  </a:lnTo>
                  <a:lnTo>
                    <a:pt x="23329" y="60172"/>
                  </a:lnTo>
                  <a:lnTo>
                    <a:pt x="27686" y="57619"/>
                  </a:lnTo>
                  <a:lnTo>
                    <a:pt x="29870" y="54025"/>
                  </a:lnTo>
                  <a:lnTo>
                    <a:pt x="33832" y="47421"/>
                  </a:lnTo>
                  <a:lnTo>
                    <a:pt x="35318" y="39928"/>
                  </a:lnTo>
                  <a:lnTo>
                    <a:pt x="35318" y="20396"/>
                  </a:lnTo>
                  <a:close/>
                </a:path>
                <a:path w="100965" h="60325">
                  <a:moveTo>
                    <a:pt x="54711" y="49250"/>
                  </a:moveTo>
                  <a:lnTo>
                    <a:pt x="47485" y="49250"/>
                  </a:lnTo>
                  <a:lnTo>
                    <a:pt x="47485" y="59131"/>
                  </a:lnTo>
                  <a:lnTo>
                    <a:pt x="54711" y="59131"/>
                  </a:lnTo>
                  <a:lnTo>
                    <a:pt x="54711" y="49250"/>
                  </a:lnTo>
                  <a:close/>
                </a:path>
                <a:path w="100965" h="60325">
                  <a:moveTo>
                    <a:pt x="100406" y="52514"/>
                  </a:moveTo>
                  <a:lnTo>
                    <a:pt x="89128" y="52514"/>
                  </a:lnTo>
                  <a:lnTo>
                    <a:pt x="89128" y="1041"/>
                  </a:lnTo>
                  <a:lnTo>
                    <a:pt x="82143" y="1041"/>
                  </a:lnTo>
                  <a:lnTo>
                    <a:pt x="69977" y="3822"/>
                  </a:lnTo>
                  <a:lnTo>
                    <a:pt x="69977" y="10998"/>
                  </a:lnTo>
                  <a:lnTo>
                    <a:pt x="82207" y="8204"/>
                  </a:lnTo>
                  <a:lnTo>
                    <a:pt x="82207" y="52514"/>
                  </a:lnTo>
                  <a:lnTo>
                    <a:pt x="70929" y="52514"/>
                  </a:lnTo>
                  <a:lnTo>
                    <a:pt x="70929" y="59131"/>
                  </a:lnTo>
                  <a:lnTo>
                    <a:pt x="100406" y="59131"/>
                  </a:lnTo>
                  <a:lnTo>
                    <a:pt x="100406" y="525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1762712" y="14209074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802351" y="14180223"/>
              <a:ext cx="101600" cy="60325"/>
            </a:xfrm>
            <a:custGeom>
              <a:avLst/>
              <a:gdLst/>
              <a:ahLst/>
              <a:cxnLst/>
              <a:rect l="l" t="t" r="r" b="b"/>
              <a:pathLst>
                <a:path w="101600" h="60325">
                  <a:moveTo>
                    <a:pt x="35318" y="20408"/>
                  </a:moveTo>
                  <a:lnTo>
                    <a:pt x="33832" y="12915"/>
                  </a:lnTo>
                  <a:lnTo>
                    <a:pt x="30784" y="7734"/>
                  </a:lnTo>
                  <a:lnTo>
                    <a:pt x="29857" y="6223"/>
                  </a:lnTo>
                  <a:lnTo>
                    <a:pt x="28397" y="3810"/>
                  </a:lnTo>
                  <a:lnTo>
                    <a:pt x="28397" y="22161"/>
                  </a:lnTo>
                  <a:lnTo>
                    <a:pt x="28397" y="38100"/>
                  </a:lnTo>
                  <a:lnTo>
                    <a:pt x="27508" y="44081"/>
                  </a:lnTo>
                  <a:lnTo>
                    <a:pt x="23926" y="52044"/>
                  </a:lnTo>
                  <a:lnTo>
                    <a:pt x="21234" y="54038"/>
                  </a:lnTo>
                  <a:lnTo>
                    <a:pt x="14084" y="54038"/>
                  </a:lnTo>
                  <a:lnTo>
                    <a:pt x="11455" y="52044"/>
                  </a:lnTo>
                  <a:lnTo>
                    <a:pt x="9601" y="48056"/>
                  </a:lnTo>
                  <a:lnTo>
                    <a:pt x="7823" y="44081"/>
                  </a:lnTo>
                  <a:lnTo>
                    <a:pt x="6985" y="38100"/>
                  </a:lnTo>
                  <a:lnTo>
                    <a:pt x="6985" y="22161"/>
                  </a:lnTo>
                  <a:lnTo>
                    <a:pt x="7823" y="16179"/>
                  </a:lnTo>
                  <a:lnTo>
                    <a:pt x="9601" y="12192"/>
                  </a:lnTo>
                  <a:lnTo>
                    <a:pt x="11455" y="8216"/>
                  </a:lnTo>
                  <a:lnTo>
                    <a:pt x="14084" y="6223"/>
                  </a:lnTo>
                  <a:lnTo>
                    <a:pt x="21234" y="6223"/>
                  </a:lnTo>
                  <a:lnTo>
                    <a:pt x="23926" y="8216"/>
                  </a:lnTo>
                  <a:lnTo>
                    <a:pt x="27508" y="16179"/>
                  </a:lnTo>
                  <a:lnTo>
                    <a:pt x="28397" y="22161"/>
                  </a:lnTo>
                  <a:lnTo>
                    <a:pt x="28397" y="3810"/>
                  </a:lnTo>
                  <a:lnTo>
                    <a:pt x="27686" y="2628"/>
                  </a:lnTo>
                  <a:lnTo>
                    <a:pt x="23329" y="0"/>
                  </a:lnTo>
                  <a:lnTo>
                    <a:pt x="11938" y="0"/>
                  </a:lnTo>
                  <a:lnTo>
                    <a:pt x="7518" y="2628"/>
                  </a:lnTo>
                  <a:lnTo>
                    <a:pt x="4470" y="7734"/>
                  </a:lnTo>
                  <a:lnTo>
                    <a:pt x="1498" y="12915"/>
                  </a:lnTo>
                  <a:lnTo>
                    <a:pt x="0" y="20408"/>
                  </a:lnTo>
                  <a:lnTo>
                    <a:pt x="0" y="39928"/>
                  </a:lnTo>
                  <a:lnTo>
                    <a:pt x="1498" y="47421"/>
                  </a:lnTo>
                  <a:lnTo>
                    <a:pt x="4470" y="52527"/>
                  </a:lnTo>
                  <a:lnTo>
                    <a:pt x="7518" y="57619"/>
                  </a:lnTo>
                  <a:lnTo>
                    <a:pt x="11874" y="60185"/>
                  </a:lnTo>
                  <a:lnTo>
                    <a:pt x="23329" y="60185"/>
                  </a:lnTo>
                  <a:lnTo>
                    <a:pt x="27686" y="57619"/>
                  </a:lnTo>
                  <a:lnTo>
                    <a:pt x="29857" y="54038"/>
                  </a:lnTo>
                  <a:lnTo>
                    <a:pt x="33832" y="47421"/>
                  </a:lnTo>
                  <a:lnTo>
                    <a:pt x="35318" y="39928"/>
                  </a:lnTo>
                  <a:lnTo>
                    <a:pt x="35318" y="20408"/>
                  </a:lnTo>
                  <a:close/>
                </a:path>
                <a:path w="101600" h="60325">
                  <a:moveTo>
                    <a:pt x="54711" y="49263"/>
                  </a:moveTo>
                  <a:lnTo>
                    <a:pt x="47485" y="49263"/>
                  </a:lnTo>
                  <a:lnTo>
                    <a:pt x="47485" y="59143"/>
                  </a:lnTo>
                  <a:lnTo>
                    <a:pt x="54711" y="59143"/>
                  </a:lnTo>
                  <a:lnTo>
                    <a:pt x="54711" y="49263"/>
                  </a:lnTo>
                  <a:close/>
                </a:path>
                <a:path w="101600" h="60325">
                  <a:moveTo>
                    <a:pt x="101244" y="38582"/>
                  </a:moveTo>
                  <a:lnTo>
                    <a:pt x="100279" y="35394"/>
                  </a:lnTo>
                  <a:lnTo>
                    <a:pt x="96583" y="30289"/>
                  </a:lnTo>
                  <a:lnTo>
                    <a:pt x="94018" y="28613"/>
                  </a:lnTo>
                  <a:lnTo>
                    <a:pt x="90741" y="27825"/>
                  </a:lnTo>
                  <a:lnTo>
                    <a:pt x="93662" y="27025"/>
                  </a:lnTo>
                  <a:lnTo>
                    <a:pt x="95986" y="25425"/>
                  </a:lnTo>
                  <a:lnTo>
                    <a:pt x="99212" y="20967"/>
                  </a:lnTo>
                  <a:lnTo>
                    <a:pt x="100050" y="18262"/>
                  </a:lnTo>
                  <a:lnTo>
                    <a:pt x="100050" y="10439"/>
                  </a:lnTo>
                  <a:lnTo>
                    <a:pt x="98488" y="6781"/>
                  </a:lnTo>
                  <a:lnTo>
                    <a:pt x="92354" y="1358"/>
                  </a:lnTo>
                  <a:lnTo>
                    <a:pt x="88176" y="0"/>
                  </a:lnTo>
                  <a:lnTo>
                    <a:pt x="80899" y="0"/>
                  </a:lnTo>
                  <a:lnTo>
                    <a:pt x="78752" y="254"/>
                  </a:lnTo>
                  <a:lnTo>
                    <a:pt x="74155" y="1041"/>
                  </a:lnTo>
                  <a:lnTo>
                    <a:pt x="69138" y="2476"/>
                  </a:lnTo>
                  <a:lnTo>
                    <a:pt x="69138" y="9486"/>
                  </a:lnTo>
                  <a:lnTo>
                    <a:pt x="71704" y="8534"/>
                  </a:lnTo>
                  <a:lnTo>
                    <a:pt x="74091" y="7823"/>
                  </a:lnTo>
                  <a:lnTo>
                    <a:pt x="78447" y="6858"/>
                  </a:lnTo>
                  <a:lnTo>
                    <a:pt x="80479" y="6616"/>
                  </a:lnTo>
                  <a:lnTo>
                    <a:pt x="85788" y="6616"/>
                  </a:lnTo>
                  <a:lnTo>
                    <a:pt x="88468" y="7416"/>
                  </a:lnTo>
                  <a:lnTo>
                    <a:pt x="92176" y="10604"/>
                  </a:lnTo>
                  <a:lnTo>
                    <a:pt x="93179" y="12915"/>
                  </a:lnTo>
                  <a:lnTo>
                    <a:pt x="93179" y="18808"/>
                  </a:lnTo>
                  <a:lnTo>
                    <a:pt x="92290" y="21043"/>
                  </a:lnTo>
                  <a:lnTo>
                    <a:pt x="88595" y="24155"/>
                  </a:lnTo>
                  <a:lnTo>
                    <a:pt x="86029" y="24879"/>
                  </a:lnTo>
                  <a:lnTo>
                    <a:pt x="76415" y="24879"/>
                  </a:lnTo>
                  <a:lnTo>
                    <a:pt x="76415" y="31330"/>
                  </a:lnTo>
                  <a:lnTo>
                    <a:pt x="86144" y="31330"/>
                  </a:lnTo>
                  <a:lnTo>
                    <a:pt x="89128" y="32359"/>
                  </a:lnTo>
                  <a:lnTo>
                    <a:pt x="93306" y="36195"/>
                  </a:lnTo>
                  <a:lnTo>
                    <a:pt x="94373" y="38900"/>
                  </a:lnTo>
                  <a:lnTo>
                    <a:pt x="94373" y="45999"/>
                  </a:lnTo>
                  <a:lnTo>
                    <a:pt x="93179" y="48856"/>
                  </a:lnTo>
                  <a:lnTo>
                    <a:pt x="88709" y="52692"/>
                  </a:lnTo>
                  <a:lnTo>
                    <a:pt x="85369" y="53644"/>
                  </a:lnTo>
                  <a:lnTo>
                    <a:pt x="78511" y="53644"/>
                  </a:lnTo>
                  <a:lnTo>
                    <a:pt x="76123" y="53327"/>
                  </a:lnTo>
                  <a:lnTo>
                    <a:pt x="71589" y="52044"/>
                  </a:lnTo>
                  <a:lnTo>
                    <a:pt x="69507" y="51092"/>
                  </a:lnTo>
                  <a:lnTo>
                    <a:pt x="67589" y="49822"/>
                  </a:lnTo>
                  <a:lnTo>
                    <a:pt x="67589" y="57391"/>
                  </a:lnTo>
                  <a:lnTo>
                    <a:pt x="69977" y="58343"/>
                  </a:lnTo>
                  <a:lnTo>
                    <a:pt x="72364" y="59067"/>
                  </a:lnTo>
                  <a:lnTo>
                    <a:pt x="76835" y="59944"/>
                  </a:lnTo>
                  <a:lnTo>
                    <a:pt x="79108" y="60185"/>
                  </a:lnTo>
                  <a:lnTo>
                    <a:pt x="87642" y="60185"/>
                  </a:lnTo>
                  <a:lnTo>
                    <a:pt x="92532" y="58661"/>
                  </a:lnTo>
                  <a:lnTo>
                    <a:pt x="99504" y="52451"/>
                  </a:lnTo>
                  <a:lnTo>
                    <a:pt x="101244" y="47980"/>
                  </a:lnTo>
                  <a:lnTo>
                    <a:pt x="101244" y="38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1762712" y="1411575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1802351" y="14086890"/>
              <a:ext cx="102870" cy="60325"/>
            </a:xfrm>
            <a:custGeom>
              <a:avLst/>
              <a:gdLst/>
              <a:ahLst/>
              <a:cxnLst/>
              <a:rect l="l" t="t" r="r" b="b"/>
              <a:pathLst>
                <a:path w="102870" h="60325">
                  <a:moveTo>
                    <a:pt x="35318" y="20408"/>
                  </a:moveTo>
                  <a:lnTo>
                    <a:pt x="33832" y="12954"/>
                  </a:lnTo>
                  <a:lnTo>
                    <a:pt x="30784" y="7759"/>
                  </a:lnTo>
                  <a:lnTo>
                    <a:pt x="29845" y="6210"/>
                  </a:lnTo>
                  <a:lnTo>
                    <a:pt x="28397" y="3810"/>
                  </a:lnTo>
                  <a:lnTo>
                    <a:pt x="28397" y="22199"/>
                  </a:lnTo>
                  <a:lnTo>
                    <a:pt x="28397" y="38125"/>
                  </a:lnTo>
                  <a:lnTo>
                    <a:pt x="27508" y="44094"/>
                  </a:lnTo>
                  <a:lnTo>
                    <a:pt x="23926" y="52057"/>
                  </a:lnTo>
                  <a:lnTo>
                    <a:pt x="21234" y="54051"/>
                  </a:lnTo>
                  <a:lnTo>
                    <a:pt x="14084" y="54051"/>
                  </a:lnTo>
                  <a:lnTo>
                    <a:pt x="11455" y="52057"/>
                  </a:lnTo>
                  <a:lnTo>
                    <a:pt x="9601" y="48082"/>
                  </a:lnTo>
                  <a:lnTo>
                    <a:pt x="7823" y="44094"/>
                  </a:lnTo>
                  <a:lnTo>
                    <a:pt x="6985" y="38125"/>
                  </a:lnTo>
                  <a:lnTo>
                    <a:pt x="6985" y="22199"/>
                  </a:lnTo>
                  <a:lnTo>
                    <a:pt x="7823" y="16167"/>
                  </a:lnTo>
                  <a:lnTo>
                    <a:pt x="9601" y="12230"/>
                  </a:lnTo>
                  <a:lnTo>
                    <a:pt x="11455" y="8242"/>
                  </a:lnTo>
                  <a:lnTo>
                    <a:pt x="14084" y="6210"/>
                  </a:lnTo>
                  <a:lnTo>
                    <a:pt x="21234" y="6210"/>
                  </a:lnTo>
                  <a:lnTo>
                    <a:pt x="23926" y="8242"/>
                  </a:lnTo>
                  <a:lnTo>
                    <a:pt x="27508" y="16167"/>
                  </a:lnTo>
                  <a:lnTo>
                    <a:pt x="28397" y="22199"/>
                  </a:lnTo>
                  <a:lnTo>
                    <a:pt x="28397" y="3810"/>
                  </a:lnTo>
                  <a:lnTo>
                    <a:pt x="27686" y="2628"/>
                  </a:lnTo>
                  <a:lnTo>
                    <a:pt x="23329" y="0"/>
                  </a:lnTo>
                  <a:lnTo>
                    <a:pt x="11938" y="0"/>
                  </a:lnTo>
                  <a:lnTo>
                    <a:pt x="7518" y="2628"/>
                  </a:lnTo>
                  <a:lnTo>
                    <a:pt x="4470" y="7759"/>
                  </a:lnTo>
                  <a:lnTo>
                    <a:pt x="1498" y="12954"/>
                  </a:lnTo>
                  <a:lnTo>
                    <a:pt x="0" y="20408"/>
                  </a:lnTo>
                  <a:lnTo>
                    <a:pt x="0" y="39979"/>
                  </a:lnTo>
                  <a:lnTo>
                    <a:pt x="1498" y="47434"/>
                  </a:lnTo>
                  <a:lnTo>
                    <a:pt x="4470" y="52539"/>
                  </a:lnTo>
                  <a:lnTo>
                    <a:pt x="7518" y="57632"/>
                  </a:lnTo>
                  <a:lnTo>
                    <a:pt x="11874" y="60185"/>
                  </a:lnTo>
                  <a:lnTo>
                    <a:pt x="23329" y="60185"/>
                  </a:lnTo>
                  <a:lnTo>
                    <a:pt x="27686" y="57632"/>
                  </a:lnTo>
                  <a:lnTo>
                    <a:pt x="29870" y="54051"/>
                  </a:lnTo>
                  <a:lnTo>
                    <a:pt x="33832" y="47434"/>
                  </a:lnTo>
                  <a:lnTo>
                    <a:pt x="35318" y="39979"/>
                  </a:lnTo>
                  <a:lnTo>
                    <a:pt x="35318" y="20408"/>
                  </a:lnTo>
                  <a:close/>
                </a:path>
                <a:path w="102870" h="60325">
                  <a:moveTo>
                    <a:pt x="54711" y="49263"/>
                  </a:moveTo>
                  <a:lnTo>
                    <a:pt x="47485" y="49263"/>
                  </a:lnTo>
                  <a:lnTo>
                    <a:pt x="47485" y="59143"/>
                  </a:lnTo>
                  <a:lnTo>
                    <a:pt x="54711" y="59143"/>
                  </a:lnTo>
                  <a:lnTo>
                    <a:pt x="54711" y="49263"/>
                  </a:lnTo>
                  <a:close/>
                </a:path>
                <a:path w="102870" h="60325">
                  <a:moveTo>
                    <a:pt x="102425" y="34429"/>
                  </a:moveTo>
                  <a:lnTo>
                    <a:pt x="100876" y="29591"/>
                  </a:lnTo>
                  <a:lnTo>
                    <a:pt x="98704" y="26974"/>
                  </a:lnTo>
                  <a:lnTo>
                    <a:pt x="95516" y="23202"/>
                  </a:lnTo>
                  <a:lnTo>
                    <a:pt x="95516" y="36334"/>
                  </a:lnTo>
                  <a:lnTo>
                    <a:pt x="95516" y="44742"/>
                  </a:lnTo>
                  <a:lnTo>
                    <a:pt x="94551" y="48082"/>
                  </a:lnTo>
                  <a:lnTo>
                    <a:pt x="92773" y="50469"/>
                  </a:lnTo>
                  <a:lnTo>
                    <a:pt x="90919" y="52857"/>
                  </a:lnTo>
                  <a:lnTo>
                    <a:pt x="88468" y="54051"/>
                  </a:lnTo>
                  <a:lnTo>
                    <a:pt x="82321" y="54051"/>
                  </a:lnTo>
                  <a:lnTo>
                    <a:pt x="79883" y="52857"/>
                  </a:lnTo>
                  <a:lnTo>
                    <a:pt x="76187" y="48082"/>
                  </a:lnTo>
                  <a:lnTo>
                    <a:pt x="75285" y="44742"/>
                  </a:lnTo>
                  <a:lnTo>
                    <a:pt x="75285" y="36334"/>
                  </a:lnTo>
                  <a:lnTo>
                    <a:pt x="76187" y="32994"/>
                  </a:lnTo>
                  <a:lnTo>
                    <a:pt x="79883" y="28219"/>
                  </a:lnTo>
                  <a:lnTo>
                    <a:pt x="80810" y="27749"/>
                  </a:lnTo>
                  <a:lnTo>
                    <a:pt x="82321" y="26974"/>
                  </a:lnTo>
                  <a:lnTo>
                    <a:pt x="88468" y="26974"/>
                  </a:lnTo>
                  <a:lnTo>
                    <a:pt x="90919" y="28219"/>
                  </a:lnTo>
                  <a:lnTo>
                    <a:pt x="92773" y="30607"/>
                  </a:lnTo>
                  <a:lnTo>
                    <a:pt x="94551" y="32994"/>
                  </a:lnTo>
                  <a:lnTo>
                    <a:pt x="95516" y="36334"/>
                  </a:lnTo>
                  <a:lnTo>
                    <a:pt x="95516" y="23202"/>
                  </a:lnTo>
                  <a:lnTo>
                    <a:pt x="94970" y="22555"/>
                  </a:lnTo>
                  <a:lnTo>
                    <a:pt x="90919" y="20701"/>
                  </a:lnTo>
                  <a:lnTo>
                    <a:pt x="83337" y="20701"/>
                  </a:lnTo>
                  <a:lnTo>
                    <a:pt x="81140" y="21361"/>
                  </a:lnTo>
                  <a:lnTo>
                    <a:pt x="77076" y="23749"/>
                  </a:lnTo>
                  <a:lnTo>
                    <a:pt x="75349" y="25539"/>
                  </a:lnTo>
                  <a:lnTo>
                    <a:pt x="74041" y="27749"/>
                  </a:lnTo>
                  <a:lnTo>
                    <a:pt x="74333" y="20701"/>
                  </a:lnTo>
                  <a:lnTo>
                    <a:pt x="75704" y="15392"/>
                  </a:lnTo>
                  <a:lnTo>
                    <a:pt x="78092" y="11874"/>
                  </a:lnTo>
                  <a:lnTo>
                    <a:pt x="80479" y="8420"/>
                  </a:lnTo>
                  <a:lnTo>
                    <a:pt x="83997" y="6629"/>
                  </a:lnTo>
                  <a:lnTo>
                    <a:pt x="90322" y="6629"/>
                  </a:lnTo>
                  <a:lnTo>
                    <a:pt x="99148" y="9486"/>
                  </a:lnTo>
                  <a:lnTo>
                    <a:pt x="99148" y="6629"/>
                  </a:lnTo>
                  <a:lnTo>
                    <a:pt x="99148" y="2336"/>
                  </a:lnTo>
                  <a:lnTo>
                    <a:pt x="97180" y="1549"/>
                  </a:lnTo>
                  <a:lnTo>
                    <a:pt x="95338" y="965"/>
                  </a:lnTo>
                  <a:lnTo>
                    <a:pt x="91757" y="241"/>
                  </a:lnTo>
                  <a:lnTo>
                    <a:pt x="90017" y="0"/>
                  </a:lnTo>
                  <a:lnTo>
                    <a:pt x="81915" y="0"/>
                  </a:lnTo>
                  <a:lnTo>
                    <a:pt x="76720" y="2806"/>
                  </a:lnTo>
                  <a:lnTo>
                    <a:pt x="69088" y="13665"/>
                  </a:lnTo>
                  <a:lnTo>
                    <a:pt x="67246" y="20701"/>
                  </a:lnTo>
                  <a:lnTo>
                    <a:pt x="67170" y="39979"/>
                  </a:lnTo>
                  <a:lnTo>
                    <a:pt x="68732" y="47434"/>
                  </a:lnTo>
                  <a:lnTo>
                    <a:pt x="71882" y="52539"/>
                  </a:lnTo>
                  <a:lnTo>
                    <a:pt x="74930" y="57632"/>
                  </a:lnTo>
                  <a:lnTo>
                    <a:pt x="79527" y="60185"/>
                  </a:lnTo>
                  <a:lnTo>
                    <a:pt x="90500" y="60185"/>
                  </a:lnTo>
                  <a:lnTo>
                    <a:pt x="94678" y="58432"/>
                  </a:lnTo>
                  <a:lnTo>
                    <a:pt x="98412" y="54051"/>
                  </a:lnTo>
                  <a:lnTo>
                    <a:pt x="100825" y="51244"/>
                  </a:lnTo>
                  <a:lnTo>
                    <a:pt x="102425" y="46482"/>
                  </a:lnTo>
                  <a:lnTo>
                    <a:pt x="102425" y="34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1762712" y="14022431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1802351" y="13993596"/>
              <a:ext cx="102235" cy="60325"/>
            </a:xfrm>
            <a:custGeom>
              <a:avLst/>
              <a:gdLst/>
              <a:ahLst/>
              <a:cxnLst/>
              <a:rect l="l" t="t" r="r" b="b"/>
              <a:pathLst>
                <a:path w="102234" h="60325">
                  <a:moveTo>
                    <a:pt x="35318" y="20396"/>
                  </a:moveTo>
                  <a:lnTo>
                    <a:pt x="33832" y="12877"/>
                  </a:lnTo>
                  <a:lnTo>
                    <a:pt x="30784" y="7696"/>
                  </a:lnTo>
                  <a:lnTo>
                    <a:pt x="29870" y="6197"/>
                  </a:lnTo>
                  <a:lnTo>
                    <a:pt x="28397" y="3784"/>
                  </a:lnTo>
                  <a:lnTo>
                    <a:pt x="28397" y="22123"/>
                  </a:lnTo>
                  <a:lnTo>
                    <a:pt x="28397" y="38061"/>
                  </a:lnTo>
                  <a:lnTo>
                    <a:pt x="27508" y="44081"/>
                  </a:lnTo>
                  <a:lnTo>
                    <a:pt x="23926" y="52019"/>
                  </a:lnTo>
                  <a:lnTo>
                    <a:pt x="21234" y="54051"/>
                  </a:lnTo>
                  <a:lnTo>
                    <a:pt x="14084" y="54051"/>
                  </a:lnTo>
                  <a:lnTo>
                    <a:pt x="11455" y="52019"/>
                  </a:lnTo>
                  <a:lnTo>
                    <a:pt x="9601" y="48018"/>
                  </a:lnTo>
                  <a:lnTo>
                    <a:pt x="7823" y="44081"/>
                  </a:lnTo>
                  <a:lnTo>
                    <a:pt x="6985" y="38061"/>
                  </a:lnTo>
                  <a:lnTo>
                    <a:pt x="6985" y="22123"/>
                  </a:lnTo>
                  <a:lnTo>
                    <a:pt x="7823" y="16167"/>
                  </a:lnTo>
                  <a:lnTo>
                    <a:pt x="9601" y="12166"/>
                  </a:lnTo>
                  <a:lnTo>
                    <a:pt x="11455" y="8166"/>
                  </a:lnTo>
                  <a:lnTo>
                    <a:pt x="14084" y="6197"/>
                  </a:lnTo>
                  <a:lnTo>
                    <a:pt x="21234" y="6197"/>
                  </a:lnTo>
                  <a:lnTo>
                    <a:pt x="23926" y="8166"/>
                  </a:lnTo>
                  <a:lnTo>
                    <a:pt x="27508" y="16167"/>
                  </a:lnTo>
                  <a:lnTo>
                    <a:pt x="28397" y="22123"/>
                  </a:lnTo>
                  <a:lnTo>
                    <a:pt x="28397" y="3784"/>
                  </a:lnTo>
                  <a:lnTo>
                    <a:pt x="27686" y="2616"/>
                  </a:lnTo>
                  <a:lnTo>
                    <a:pt x="23329" y="0"/>
                  </a:lnTo>
                  <a:lnTo>
                    <a:pt x="11938" y="0"/>
                  </a:lnTo>
                  <a:lnTo>
                    <a:pt x="7518" y="2616"/>
                  </a:lnTo>
                  <a:lnTo>
                    <a:pt x="4470" y="7696"/>
                  </a:lnTo>
                  <a:lnTo>
                    <a:pt x="1498" y="12877"/>
                  </a:lnTo>
                  <a:lnTo>
                    <a:pt x="0" y="20396"/>
                  </a:lnTo>
                  <a:lnTo>
                    <a:pt x="0" y="39903"/>
                  </a:lnTo>
                  <a:lnTo>
                    <a:pt x="1498" y="47421"/>
                  </a:lnTo>
                  <a:lnTo>
                    <a:pt x="7518" y="57619"/>
                  </a:lnTo>
                  <a:lnTo>
                    <a:pt x="11874" y="60134"/>
                  </a:lnTo>
                  <a:lnTo>
                    <a:pt x="23329" y="60134"/>
                  </a:lnTo>
                  <a:lnTo>
                    <a:pt x="27686" y="57619"/>
                  </a:lnTo>
                  <a:lnTo>
                    <a:pt x="29845" y="54051"/>
                  </a:lnTo>
                  <a:lnTo>
                    <a:pt x="33832" y="47421"/>
                  </a:lnTo>
                  <a:lnTo>
                    <a:pt x="35318" y="39903"/>
                  </a:lnTo>
                  <a:lnTo>
                    <a:pt x="35318" y="20396"/>
                  </a:lnTo>
                  <a:close/>
                </a:path>
                <a:path w="102234" h="60325">
                  <a:moveTo>
                    <a:pt x="54711" y="49237"/>
                  </a:moveTo>
                  <a:lnTo>
                    <a:pt x="47485" y="49237"/>
                  </a:lnTo>
                  <a:lnTo>
                    <a:pt x="47485" y="59118"/>
                  </a:lnTo>
                  <a:lnTo>
                    <a:pt x="54711" y="59118"/>
                  </a:lnTo>
                  <a:lnTo>
                    <a:pt x="54711" y="49237"/>
                  </a:lnTo>
                  <a:close/>
                </a:path>
                <a:path w="102234" h="60325">
                  <a:moveTo>
                    <a:pt x="101955" y="20396"/>
                  </a:moveTo>
                  <a:lnTo>
                    <a:pt x="100342" y="12877"/>
                  </a:lnTo>
                  <a:lnTo>
                    <a:pt x="97243" y="7696"/>
                  </a:lnTo>
                  <a:lnTo>
                    <a:pt x="96329" y="6197"/>
                  </a:lnTo>
                  <a:lnTo>
                    <a:pt x="94145" y="2616"/>
                  </a:lnTo>
                  <a:lnTo>
                    <a:pt x="93776" y="2413"/>
                  </a:lnTo>
                  <a:lnTo>
                    <a:pt x="93776" y="15621"/>
                  </a:lnTo>
                  <a:lnTo>
                    <a:pt x="93776" y="23977"/>
                  </a:lnTo>
                  <a:lnTo>
                    <a:pt x="92887" y="27317"/>
                  </a:lnTo>
                  <a:lnTo>
                    <a:pt x="91097" y="29705"/>
                  </a:lnTo>
                  <a:lnTo>
                    <a:pt x="89242" y="32092"/>
                  </a:lnTo>
                  <a:lnTo>
                    <a:pt x="86804" y="33286"/>
                  </a:lnTo>
                  <a:lnTo>
                    <a:pt x="80657" y="33286"/>
                  </a:lnTo>
                  <a:lnTo>
                    <a:pt x="78155" y="32092"/>
                  </a:lnTo>
                  <a:lnTo>
                    <a:pt x="76365" y="29705"/>
                  </a:lnTo>
                  <a:lnTo>
                    <a:pt x="74510" y="27317"/>
                  </a:lnTo>
                  <a:lnTo>
                    <a:pt x="73621" y="23977"/>
                  </a:lnTo>
                  <a:lnTo>
                    <a:pt x="73621" y="15621"/>
                  </a:lnTo>
                  <a:lnTo>
                    <a:pt x="74510" y="12280"/>
                  </a:lnTo>
                  <a:lnTo>
                    <a:pt x="76365" y="9893"/>
                  </a:lnTo>
                  <a:lnTo>
                    <a:pt x="78155" y="7454"/>
                  </a:lnTo>
                  <a:lnTo>
                    <a:pt x="80657" y="6197"/>
                  </a:lnTo>
                  <a:lnTo>
                    <a:pt x="86804" y="6197"/>
                  </a:lnTo>
                  <a:lnTo>
                    <a:pt x="89242" y="7454"/>
                  </a:lnTo>
                  <a:lnTo>
                    <a:pt x="92887" y="12280"/>
                  </a:lnTo>
                  <a:lnTo>
                    <a:pt x="93776" y="15621"/>
                  </a:lnTo>
                  <a:lnTo>
                    <a:pt x="93776" y="2413"/>
                  </a:lnTo>
                  <a:lnTo>
                    <a:pt x="89611" y="0"/>
                  </a:lnTo>
                  <a:lnTo>
                    <a:pt x="78511" y="0"/>
                  </a:lnTo>
                  <a:lnTo>
                    <a:pt x="74396" y="1841"/>
                  </a:lnTo>
                  <a:lnTo>
                    <a:pt x="71285" y="5422"/>
                  </a:lnTo>
                  <a:lnTo>
                    <a:pt x="68249" y="9067"/>
                  </a:lnTo>
                  <a:lnTo>
                    <a:pt x="66700" y="13843"/>
                  </a:lnTo>
                  <a:lnTo>
                    <a:pt x="66700" y="25882"/>
                  </a:lnTo>
                  <a:lnTo>
                    <a:pt x="68135" y="30657"/>
                  </a:lnTo>
                  <a:lnTo>
                    <a:pt x="71107" y="34175"/>
                  </a:lnTo>
                  <a:lnTo>
                    <a:pt x="74041" y="37693"/>
                  </a:lnTo>
                  <a:lnTo>
                    <a:pt x="78092" y="39433"/>
                  </a:lnTo>
                  <a:lnTo>
                    <a:pt x="85725" y="39433"/>
                  </a:lnTo>
                  <a:lnTo>
                    <a:pt x="94589" y="33286"/>
                  </a:lnTo>
                  <a:lnTo>
                    <a:pt x="95097" y="32512"/>
                  </a:lnTo>
                  <a:lnTo>
                    <a:pt x="94678" y="39662"/>
                  </a:lnTo>
                  <a:lnTo>
                    <a:pt x="93243" y="44919"/>
                  </a:lnTo>
                  <a:lnTo>
                    <a:pt x="88468" y="51955"/>
                  </a:lnTo>
                  <a:lnTo>
                    <a:pt x="84950" y="53632"/>
                  </a:lnTo>
                  <a:lnTo>
                    <a:pt x="78752" y="53632"/>
                  </a:lnTo>
                  <a:lnTo>
                    <a:pt x="76962" y="53390"/>
                  </a:lnTo>
                  <a:lnTo>
                    <a:pt x="73444" y="52438"/>
                  </a:lnTo>
                  <a:lnTo>
                    <a:pt x="71653" y="51714"/>
                  </a:lnTo>
                  <a:lnTo>
                    <a:pt x="69977" y="50761"/>
                  </a:lnTo>
                  <a:lnTo>
                    <a:pt x="69977" y="57924"/>
                  </a:lnTo>
                  <a:lnTo>
                    <a:pt x="71882" y="58699"/>
                  </a:lnTo>
                  <a:lnTo>
                    <a:pt x="73672" y="59296"/>
                  </a:lnTo>
                  <a:lnTo>
                    <a:pt x="77254" y="59893"/>
                  </a:lnTo>
                  <a:lnTo>
                    <a:pt x="78981" y="60134"/>
                  </a:lnTo>
                  <a:lnTo>
                    <a:pt x="87223" y="60134"/>
                  </a:lnTo>
                  <a:lnTo>
                    <a:pt x="101955" y="32512"/>
                  </a:lnTo>
                  <a:lnTo>
                    <a:pt x="101955" y="20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1762712" y="13929107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1805450" y="13900226"/>
              <a:ext cx="97155" cy="59690"/>
            </a:xfrm>
            <a:custGeom>
              <a:avLst/>
              <a:gdLst/>
              <a:ahLst/>
              <a:cxnLst/>
              <a:rect l="l" t="t" r="r" b="b"/>
              <a:pathLst>
                <a:path w="97154" h="59690">
                  <a:moveTo>
                    <a:pt x="30429" y="52565"/>
                  </a:moveTo>
                  <a:lnTo>
                    <a:pt x="19151" y="52565"/>
                  </a:lnTo>
                  <a:lnTo>
                    <a:pt x="19151" y="1079"/>
                  </a:lnTo>
                  <a:lnTo>
                    <a:pt x="12179" y="1079"/>
                  </a:lnTo>
                  <a:lnTo>
                    <a:pt x="0" y="3886"/>
                  </a:lnTo>
                  <a:lnTo>
                    <a:pt x="0" y="11036"/>
                  </a:lnTo>
                  <a:lnTo>
                    <a:pt x="12293" y="8242"/>
                  </a:lnTo>
                  <a:lnTo>
                    <a:pt x="12293" y="52565"/>
                  </a:lnTo>
                  <a:lnTo>
                    <a:pt x="965" y="52565"/>
                  </a:lnTo>
                  <a:lnTo>
                    <a:pt x="965" y="59182"/>
                  </a:lnTo>
                  <a:lnTo>
                    <a:pt x="30429" y="59182"/>
                  </a:lnTo>
                  <a:lnTo>
                    <a:pt x="30429" y="52565"/>
                  </a:lnTo>
                  <a:close/>
                </a:path>
                <a:path w="97154" h="59690">
                  <a:moveTo>
                    <a:pt x="51612" y="49301"/>
                  </a:moveTo>
                  <a:lnTo>
                    <a:pt x="44386" y="49301"/>
                  </a:lnTo>
                  <a:lnTo>
                    <a:pt x="44386" y="59182"/>
                  </a:lnTo>
                  <a:lnTo>
                    <a:pt x="51612" y="59182"/>
                  </a:lnTo>
                  <a:lnTo>
                    <a:pt x="51612" y="49301"/>
                  </a:lnTo>
                  <a:close/>
                </a:path>
                <a:path w="97154" h="59690">
                  <a:moveTo>
                    <a:pt x="96710" y="52565"/>
                  </a:moveTo>
                  <a:lnTo>
                    <a:pt x="72605" y="52565"/>
                  </a:lnTo>
                  <a:lnTo>
                    <a:pt x="90449" y="31737"/>
                  </a:lnTo>
                  <a:lnTo>
                    <a:pt x="93065" y="28105"/>
                  </a:lnTo>
                  <a:lnTo>
                    <a:pt x="94500" y="25539"/>
                  </a:lnTo>
                  <a:lnTo>
                    <a:pt x="96050" y="21297"/>
                  </a:lnTo>
                  <a:lnTo>
                    <a:pt x="96469" y="18973"/>
                  </a:lnTo>
                  <a:lnTo>
                    <a:pt x="96469" y="11582"/>
                  </a:lnTo>
                  <a:lnTo>
                    <a:pt x="94856" y="7581"/>
                  </a:lnTo>
                  <a:lnTo>
                    <a:pt x="88531" y="1562"/>
                  </a:lnTo>
                  <a:lnTo>
                    <a:pt x="84353" y="0"/>
                  </a:lnTo>
                  <a:lnTo>
                    <a:pt x="77025" y="0"/>
                  </a:lnTo>
                  <a:lnTo>
                    <a:pt x="74815" y="368"/>
                  </a:lnTo>
                  <a:lnTo>
                    <a:pt x="70040" y="1612"/>
                  </a:lnTo>
                  <a:lnTo>
                    <a:pt x="67411" y="2565"/>
                  </a:lnTo>
                  <a:lnTo>
                    <a:pt x="64617" y="3886"/>
                  </a:lnTo>
                  <a:lnTo>
                    <a:pt x="64617" y="11811"/>
                  </a:lnTo>
                  <a:lnTo>
                    <a:pt x="67360" y="10083"/>
                  </a:lnTo>
                  <a:lnTo>
                    <a:pt x="69977" y="8775"/>
                  </a:lnTo>
                  <a:lnTo>
                    <a:pt x="74752" y="7099"/>
                  </a:lnTo>
                  <a:lnTo>
                    <a:pt x="77025" y="6629"/>
                  </a:lnTo>
                  <a:lnTo>
                    <a:pt x="82270" y="6629"/>
                  </a:lnTo>
                  <a:lnTo>
                    <a:pt x="84772" y="7696"/>
                  </a:lnTo>
                  <a:lnTo>
                    <a:pt x="88531" y="11518"/>
                  </a:lnTo>
                  <a:lnTo>
                    <a:pt x="89484" y="14084"/>
                  </a:lnTo>
                  <a:lnTo>
                    <a:pt x="89484" y="18973"/>
                  </a:lnTo>
                  <a:lnTo>
                    <a:pt x="64249" y="52565"/>
                  </a:lnTo>
                  <a:lnTo>
                    <a:pt x="64249" y="59182"/>
                  </a:lnTo>
                  <a:lnTo>
                    <a:pt x="96710" y="59182"/>
                  </a:lnTo>
                  <a:lnTo>
                    <a:pt x="96710" y="52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762712" y="1383578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1805450" y="13807947"/>
              <a:ext cx="97790" cy="59690"/>
            </a:xfrm>
            <a:custGeom>
              <a:avLst/>
              <a:gdLst/>
              <a:ahLst/>
              <a:cxnLst/>
              <a:rect l="l" t="t" r="r" b="b"/>
              <a:pathLst>
                <a:path w="97790" h="59690">
                  <a:moveTo>
                    <a:pt x="30429" y="51473"/>
                  </a:moveTo>
                  <a:lnTo>
                    <a:pt x="19151" y="51473"/>
                  </a:lnTo>
                  <a:lnTo>
                    <a:pt x="19151" y="0"/>
                  </a:lnTo>
                  <a:lnTo>
                    <a:pt x="12179" y="0"/>
                  </a:lnTo>
                  <a:lnTo>
                    <a:pt x="0" y="2794"/>
                  </a:lnTo>
                  <a:lnTo>
                    <a:pt x="0" y="9956"/>
                  </a:lnTo>
                  <a:lnTo>
                    <a:pt x="12293" y="7213"/>
                  </a:lnTo>
                  <a:lnTo>
                    <a:pt x="12293" y="51473"/>
                  </a:lnTo>
                  <a:lnTo>
                    <a:pt x="965" y="51473"/>
                  </a:lnTo>
                  <a:lnTo>
                    <a:pt x="965" y="58102"/>
                  </a:lnTo>
                  <a:lnTo>
                    <a:pt x="30429" y="58102"/>
                  </a:lnTo>
                  <a:lnTo>
                    <a:pt x="30429" y="51473"/>
                  </a:lnTo>
                  <a:close/>
                </a:path>
                <a:path w="97790" h="59690">
                  <a:moveTo>
                    <a:pt x="51612" y="48221"/>
                  </a:moveTo>
                  <a:lnTo>
                    <a:pt x="44386" y="48221"/>
                  </a:lnTo>
                  <a:lnTo>
                    <a:pt x="44386" y="58102"/>
                  </a:lnTo>
                  <a:lnTo>
                    <a:pt x="51612" y="58102"/>
                  </a:lnTo>
                  <a:lnTo>
                    <a:pt x="51612" y="48221"/>
                  </a:lnTo>
                  <a:close/>
                </a:path>
                <a:path w="97790" h="59690">
                  <a:moveTo>
                    <a:pt x="97663" y="33401"/>
                  </a:moveTo>
                  <a:lnTo>
                    <a:pt x="95986" y="28625"/>
                  </a:lnTo>
                  <a:lnTo>
                    <a:pt x="89255" y="21526"/>
                  </a:lnTo>
                  <a:lnTo>
                    <a:pt x="84772" y="19685"/>
                  </a:lnTo>
                  <a:lnTo>
                    <a:pt x="78092" y="19685"/>
                  </a:lnTo>
                  <a:lnTo>
                    <a:pt x="75057" y="20154"/>
                  </a:lnTo>
                  <a:lnTo>
                    <a:pt x="73025" y="20878"/>
                  </a:lnTo>
                  <a:lnTo>
                    <a:pt x="73025" y="6616"/>
                  </a:lnTo>
                  <a:lnTo>
                    <a:pt x="93840" y="6616"/>
                  </a:lnTo>
                  <a:lnTo>
                    <a:pt x="93840" y="0"/>
                  </a:lnTo>
                  <a:lnTo>
                    <a:pt x="66700" y="0"/>
                  </a:lnTo>
                  <a:lnTo>
                    <a:pt x="66700" y="29171"/>
                  </a:lnTo>
                  <a:lnTo>
                    <a:pt x="68605" y="28206"/>
                  </a:lnTo>
                  <a:lnTo>
                    <a:pt x="70523" y="27495"/>
                  </a:lnTo>
                  <a:lnTo>
                    <a:pt x="74155" y="26543"/>
                  </a:lnTo>
                  <a:lnTo>
                    <a:pt x="76073" y="26301"/>
                  </a:lnTo>
                  <a:lnTo>
                    <a:pt x="81788" y="26301"/>
                  </a:lnTo>
                  <a:lnTo>
                    <a:pt x="84950" y="27495"/>
                  </a:lnTo>
                  <a:lnTo>
                    <a:pt x="89484" y="32270"/>
                  </a:lnTo>
                  <a:lnTo>
                    <a:pt x="90678" y="35496"/>
                  </a:lnTo>
                  <a:lnTo>
                    <a:pt x="90678" y="43548"/>
                  </a:lnTo>
                  <a:lnTo>
                    <a:pt x="89484" y="46710"/>
                  </a:lnTo>
                  <a:lnTo>
                    <a:pt x="84950" y="51473"/>
                  </a:lnTo>
                  <a:lnTo>
                    <a:pt x="81788" y="52616"/>
                  </a:lnTo>
                  <a:lnTo>
                    <a:pt x="75412" y="52616"/>
                  </a:lnTo>
                  <a:lnTo>
                    <a:pt x="73088" y="52374"/>
                  </a:lnTo>
                  <a:lnTo>
                    <a:pt x="68668" y="51117"/>
                  </a:lnTo>
                  <a:lnTo>
                    <a:pt x="66586" y="50165"/>
                  </a:lnTo>
                  <a:lnTo>
                    <a:pt x="64554" y="48856"/>
                  </a:lnTo>
                  <a:lnTo>
                    <a:pt x="64554" y="56794"/>
                  </a:lnTo>
                  <a:lnTo>
                    <a:pt x="66941" y="57619"/>
                  </a:lnTo>
                  <a:lnTo>
                    <a:pt x="69202" y="58216"/>
                  </a:lnTo>
                  <a:lnTo>
                    <a:pt x="75831" y="59169"/>
                  </a:lnTo>
                  <a:lnTo>
                    <a:pt x="84175" y="59169"/>
                  </a:lnTo>
                  <a:lnTo>
                    <a:pt x="89014" y="57505"/>
                  </a:lnTo>
                  <a:lnTo>
                    <a:pt x="95872" y="50647"/>
                  </a:lnTo>
                  <a:lnTo>
                    <a:pt x="97663" y="45758"/>
                  </a:lnTo>
                  <a:lnTo>
                    <a:pt x="97663" y="334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762712" y="13742459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524" y="0"/>
                  </a:lnTo>
                </a:path>
              </a:pathLst>
            </a:custGeom>
            <a:ln w="45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1805450" y="13713624"/>
              <a:ext cx="99060" cy="60325"/>
            </a:xfrm>
            <a:custGeom>
              <a:avLst/>
              <a:gdLst/>
              <a:ahLst/>
              <a:cxnLst/>
              <a:rect l="l" t="t" r="r" b="b"/>
              <a:pathLst>
                <a:path w="99059" h="60325">
                  <a:moveTo>
                    <a:pt x="30429" y="52501"/>
                  </a:moveTo>
                  <a:lnTo>
                    <a:pt x="19151" y="52501"/>
                  </a:lnTo>
                  <a:lnTo>
                    <a:pt x="19151" y="1016"/>
                  </a:lnTo>
                  <a:lnTo>
                    <a:pt x="12179" y="1016"/>
                  </a:lnTo>
                  <a:lnTo>
                    <a:pt x="0" y="3822"/>
                  </a:lnTo>
                  <a:lnTo>
                    <a:pt x="0" y="10972"/>
                  </a:lnTo>
                  <a:lnTo>
                    <a:pt x="12293" y="8178"/>
                  </a:lnTo>
                  <a:lnTo>
                    <a:pt x="12293" y="52501"/>
                  </a:lnTo>
                  <a:lnTo>
                    <a:pt x="965" y="52501"/>
                  </a:lnTo>
                  <a:lnTo>
                    <a:pt x="965" y="59118"/>
                  </a:lnTo>
                  <a:lnTo>
                    <a:pt x="30429" y="59118"/>
                  </a:lnTo>
                  <a:lnTo>
                    <a:pt x="30429" y="52501"/>
                  </a:lnTo>
                  <a:close/>
                </a:path>
                <a:path w="99059" h="60325">
                  <a:moveTo>
                    <a:pt x="51612" y="49237"/>
                  </a:moveTo>
                  <a:lnTo>
                    <a:pt x="44386" y="49237"/>
                  </a:lnTo>
                  <a:lnTo>
                    <a:pt x="44386" y="59118"/>
                  </a:lnTo>
                  <a:lnTo>
                    <a:pt x="51612" y="59118"/>
                  </a:lnTo>
                  <a:lnTo>
                    <a:pt x="51612" y="49237"/>
                  </a:lnTo>
                  <a:close/>
                </a:path>
                <a:path w="99059" h="60325">
                  <a:moveTo>
                    <a:pt x="98971" y="39141"/>
                  </a:moveTo>
                  <a:lnTo>
                    <a:pt x="92049" y="29311"/>
                  </a:lnTo>
                  <a:lnTo>
                    <a:pt x="92049" y="46291"/>
                  </a:lnTo>
                  <a:lnTo>
                    <a:pt x="91046" y="48983"/>
                  </a:lnTo>
                  <a:lnTo>
                    <a:pt x="87287" y="53098"/>
                  </a:lnTo>
                  <a:lnTo>
                    <a:pt x="84658" y="53987"/>
                  </a:lnTo>
                  <a:lnTo>
                    <a:pt x="78155" y="53987"/>
                  </a:lnTo>
                  <a:lnTo>
                    <a:pt x="75590" y="53098"/>
                  </a:lnTo>
                  <a:lnTo>
                    <a:pt x="73685" y="51066"/>
                  </a:lnTo>
                  <a:lnTo>
                    <a:pt x="71767" y="49098"/>
                  </a:lnTo>
                  <a:lnTo>
                    <a:pt x="70878" y="46291"/>
                  </a:lnTo>
                  <a:lnTo>
                    <a:pt x="70916" y="39141"/>
                  </a:lnTo>
                  <a:lnTo>
                    <a:pt x="71767" y="36576"/>
                  </a:lnTo>
                  <a:lnTo>
                    <a:pt x="73685" y="34607"/>
                  </a:lnTo>
                  <a:lnTo>
                    <a:pt x="75590" y="32575"/>
                  </a:lnTo>
                  <a:lnTo>
                    <a:pt x="78155" y="31559"/>
                  </a:lnTo>
                  <a:lnTo>
                    <a:pt x="84772" y="31559"/>
                  </a:lnTo>
                  <a:lnTo>
                    <a:pt x="92049" y="46291"/>
                  </a:lnTo>
                  <a:lnTo>
                    <a:pt x="92049" y="29311"/>
                  </a:lnTo>
                  <a:lnTo>
                    <a:pt x="91694" y="29057"/>
                  </a:lnTo>
                  <a:lnTo>
                    <a:pt x="88417" y="28219"/>
                  </a:lnTo>
                  <a:lnTo>
                    <a:pt x="91338" y="27381"/>
                  </a:lnTo>
                  <a:lnTo>
                    <a:pt x="97777" y="10439"/>
                  </a:lnTo>
                  <a:lnTo>
                    <a:pt x="96291" y="6743"/>
                  </a:lnTo>
                  <a:lnTo>
                    <a:pt x="95719" y="6210"/>
                  </a:lnTo>
                  <a:lnTo>
                    <a:pt x="90919" y="1714"/>
                  </a:lnTo>
                  <a:lnTo>
                    <a:pt x="90919" y="12712"/>
                  </a:lnTo>
                  <a:lnTo>
                    <a:pt x="90919" y="18796"/>
                  </a:lnTo>
                  <a:lnTo>
                    <a:pt x="90081" y="21183"/>
                  </a:lnTo>
                  <a:lnTo>
                    <a:pt x="88417" y="22847"/>
                  </a:lnTo>
                  <a:lnTo>
                    <a:pt x="86690" y="24523"/>
                  </a:lnTo>
                  <a:lnTo>
                    <a:pt x="84416" y="25361"/>
                  </a:lnTo>
                  <a:lnTo>
                    <a:pt x="78447" y="25361"/>
                  </a:lnTo>
                  <a:lnTo>
                    <a:pt x="76123" y="24523"/>
                  </a:lnTo>
                  <a:lnTo>
                    <a:pt x="72783" y="21183"/>
                  </a:lnTo>
                  <a:lnTo>
                    <a:pt x="72009" y="18796"/>
                  </a:lnTo>
                  <a:lnTo>
                    <a:pt x="72009" y="12712"/>
                  </a:lnTo>
                  <a:lnTo>
                    <a:pt x="72783" y="10439"/>
                  </a:lnTo>
                  <a:lnTo>
                    <a:pt x="76123" y="7099"/>
                  </a:lnTo>
                  <a:lnTo>
                    <a:pt x="78447" y="6210"/>
                  </a:lnTo>
                  <a:lnTo>
                    <a:pt x="84416" y="6210"/>
                  </a:lnTo>
                  <a:lnTo>
                    <a:pt x="86690" y="7099"/>
                  </a:lnTo>
                  <a:lnTo>
                    <a:pt x="88417" y="8775"/>
                  </a:lnTo>
                  <a:lnTo>
                    <a:pt x="90081" y="10439"/>
                  </a:lnTo>
                  <a:lnTo>
                    <a:pt x="90919" y="12712"/>
                  </a:lnTo>
                  <a:lnTo>
                    <a:pt x="90919" y="1714"/>
                  </a:lnTo>
                  <a:lnTo>
                    <a:pt x="90500" y="1320"/>
                  </a:lnTo>
                  <a:lnTo>
                    <a:pt x="86512" y="0"/>
                  </a:lnTo>
                  <a:lnTo>
                    <a:pt x="76365" y="0"/>
                  </a:lnTo>
                  <a:lnTo>
                    <a:pt x="72364" y="1320"/>
                  </a:lnTo>
                  <a:lnTo>
                    <a:pt x="69443" y="4064"/>
                  </a:lnTo>
                  <a:lnTo>
                    <a:pt x="66522" y="6743"/>
                  </a:lnTo>
                  <a:lnTo>
                    <a:pt x="65151" y="10439"/>
                  </a:lnTo>
                  <a:lnTo>
                    <a:pt x="65252" y="18796"/>
                  </a:lnTo>
                  <a:lnTo>
                    <a:pt x="65862" y="21183"/>
                  </a:lnTo>
                  <a:lnTo>
                    <a:pt x="67602" y="23507"/>
                  </a:lnTo>
                  <a:lnTo>
                    <a:pt x="69265" y="25831"/>
                  </a:lnTo>
                  <a:lnTo>
                    <a:pt x="71589" y="27381"/>
                  </a:lnTo>
                  <a:lnTo>
                    <a:pt x="74510" y="28219"/>
                  </a:lnTo>
                  <a:lnTo>
                    <a:pt x="71170" y="29057"/>
                  </a:lnTo>
                  <a:lnTo>
                    <a:pt x="68554" y="30848"/>
                  </a:lnTo>
                  <a:lnTo>
                    <a:pt x="66700" y="33350"/>
                  </a:lnTo>
                  <a:lnTo>
                    <a:pt x="64846" y="35915"/>
                  </a:lnTo>
                  <a:lnTo>
                    <a:pt x="63893" y="39141"/>
                  </a:lnTo>
                  <a:lnTo>
                    <a:pt x="63893" y="48437"/>
                  </a:lnTo>
                  <a:lnTo>
                    <a:pt x="65392" y="52743"/>
                  </a:lnTo>
                  <a:lnTo>
                    <a:pt x="68427" y="55714"/>
                  </a:lnTo>
                  <a:lnTo>
                    <a:pt x="71412" y="58699"/>
                  </a:lnTo>
                  <a:lnTo>
                    <a:pt x="75768" y="60134"/>
                  </a:lnTo>
                  <a:lnTo>
                    <a:pt x="86982" y="60134"/>
                  </a:lnTo>
                  <a:lnTo>
                    <a:pt x="98971" y="48437"/>
                  </a:lnTo>
                  <a:lnTo>
                    <a:pt x="98971" y="39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988008" y="14239555"/>
              <a:ext cx="77676" cy="224640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1658887" y="13681799"/>
              <a:ext cx="104139" cy="1334770"/>
            </a:xfrm>
            <a:custGeom>
              <a:avLst/>
              <a:gdLst/>
              <a:ahLst/>
              <a:cxnLst/>
              <a:rect l="l" t="t" r="r" b="b"/>
              <a:pathLst>
                <a:path w="104140" h="1334769">
                  <a:moveTo>
                    <a:pt x="0" y="1273861"/>
                  </a:moveTo>
                  <a:lnTo>
                    <a:pt x="51912" y="1334521"/>
                  </a:lnTo>
                  <a:lnTo>
                    <a:pt x="103824" y="1273861"/>
                  </a:lnTo>
                  <a:lnTo>
                    <a:pt x="103824" y="60660"/>
                  </a:lnTo>
                  <a:lnTo>
                    <a:pt x="51912" y="0"/>
                  </a:lnTo>
                  <a:lnTo>
                    <a:pt x="0" y="60660"/>
                  </a:lnTo>
                  <a:lnTo>
                    <a:pt x="0" y="1273861"/>
                  </a:lnTo>
                  <a:close/>
                </a:path>
              </a:pathLst>
            </a:custGeom>
            <a:ln w="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5" name="object 385"/>
          <p:cNvSpPr txBox="1"/>
          <p:nvPr/>
        </p:nvSpPr>
        <p:spPr>
          <a:xfrm>
            <a:off x="11398196" y="15443474"/>
            <a:ext cx="246126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187325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Kerala:</a:t>
            </a:r>
            <a:r>
              <a:rPr sz="13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13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frequency</a:t>
            </a:r>
            <a:r>
              <a:rPr sz="13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ISO</a:t>
            </a:r>
            <a:r>
              <a:rPr sz="13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1398196" y="15645350"/>
            <a:ext cx="2461260" cy="1426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marR="5080" algn="just">
              <a:lnSpc>
                <a:spcPct val="101200"/>
              </a:lnSpc>
              <a:spcBef>
                <a:spcPts val="95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synoptic</a:t>
            </a:r>
            <a:r>
              <a:rPr sz="1300" spc="1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activity</a:t>
            </a:r>
            <a:r>
              <a:rPr sz="1300" spc="1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intensified</a:t>
            </a:r>
            <a:r>
              <a:rPr sz="1300" spc="1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1300" spc="480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mean</a:t>
            </a:r>
            <a:r>
              <a:rPr sz="1300" spc="480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background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precipitable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water,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leads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onset.</a:t>
            </a:r>
            <a:endParaRPr sz="1300">
              <a:latin typeface="Times New Roman"/>
              <a:cs typeface="Times New Roman"/>
            </a:endParaRPr>
          </a:p>
          <a:p>
            <a:pPr marL="186690" indent="-174625" algn="just">
              <a:lnSpc>
                <a:spcPts val="1545"/>
              </a:lnSpc>
              <a:buFont typeface="Arial"/>
              <a:buChar char="•"/>
              <a:tabLst>
                <a:tab pos="186690" algn="l"/>
              </a:tabLst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Central</a:t>
            </a:r>
            <a:r>
              <a:rPr sz="1300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India:</a:t>
            </a:r>
            <a:r>
              <a:rPr sz="1300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Synoptic</a:t>
            </a:r>
            <a:r>
              <a:rPr sz="1300" spc="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Activity</a:t>
            </a:r>
            <a:endParaRPr sz="1300">
              <a:latin typeface="Times New Roman"/>
              <a:cs typeface="Times New Roman"/>
            </a:endParaRPr>
          </a:p>
          <a:p>
            <a:pPr marL="186690" marR="5080" algn="just">
              <a:lnSpc>
                <a:spcPct val="100800"/>
              </a:lnSpc>
              <a:spcBef>
                <a:spcPts val="30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enhanced</a:t>
            </a:r>
            <a:r>
              <a:rPr sz="1300" spc="38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1300" spc="38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sz="1300" spc="39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mean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background</a:t>
            </a:r>
            <a:r>
              <a:rPr sz="1300" spc="2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precipitable</a:t>
            </a:r>
            <a:r>
              <a:rPr sz="1300" spc="2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water,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leads to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onset.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87" name="object 38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278161" y="15503721"/>
            <a:ext cx="4060525" cy="1602941"/>
          </a:xfrm>
          <a:prstGeom prst="rect">
            <a:avLst/>
          </a:prstGeom>
        </p:spPr>
      </p:pic>
      <p:sp>
        <p:nvSpPr>
          <p:cNvPr id="388" name="object 388"/>
          <p:cNvSpPr txBox="1"/>
          <p:nvPr/>
        </p:nvSpPr>
        <p:spPr>
          <a:xfrm>
            <a:off x="7291292" y="17326219"/>
            <a:ext cx="6413500" cy="1160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6690" marR="37465" indent="-174625">
              <a:lnSpc>
                <a:spcPct val="101899"/>
              </a:lnSpc>
              <a:spcBef>
                <a:spcPts val="85"/>
              </a:spcBef>
              <a:buFont typeface="Arial"/>
              <a:buChar char="•"/>
              <a:tabLst>
                <a:tab pos="186690" algn="l"/>
              </a:tabLst>
            </a:pPr>
            <a:r>
              <a:rPr sz="1300" spc="-10" dirty="0">
                <a:solidFill>
                  <a:srgbClr val="203864"/>
                </a:solidFill>
                <a:latin typeface="Times New Roman"/>
                <a:cs typeface="Times New Roman"/>
              </a:rPr>
              <a:t>Post-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June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rainfall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related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to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the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first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Seasonal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mode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is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associated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with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sub-seasonal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03864"/>
                </a:solidFill>
                <a:latin typeface="Times New Roman"/>
                <a:cs typeface="Times New Roman"/>
              </a:rPr>
              <a:t>moisture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flux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variability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due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to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an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evolving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ENSO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03864"/>
                </a:solidFill>
                <a:latin typeface="Times New Roman"/>
                <a:cs typeface="Times New Roman"/>
              </a:rPr>
              <a:t>Condition.</a:t>
            </a:r>
            <a:endParaRPr sz="1300">
              <a:latin typeface="Times New Roman"/>
              <a:cs typeface="Times New Roman"/>
            </a:endParaRPr>
          </a:p>
          <a:p>
            <a:pPr marL="186690" marR="5080" indent="-174625">
              <a:lnSpc>
                <a:spcPct val="102600"/>
              </a:lnSpc>
              <a:spcBef>
                <a:spcPts val="280"/>
              </a:spcBef>
              <a:buFont typeface="Arial"/>
              <a:buChar char="•"/>
              <a:tabLst>
                <a:tab pos="186690" algn="l"/>
              </a:tabLst>
            </a:pP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June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rainfall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of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the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second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seasonal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mode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can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be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explained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using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MJO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driven</a:t>
            </a:r>
            <a:r>
              <a:rPr sz="1300" spc="1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03864"/>
                </a:solidFill>
                <a:latin typeface="Times New Roman"/>
                <a:cs typeface="Times New Roman"/>
              </a:rPr>
              <a:t>precipitable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water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or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high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frequency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disturbances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under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a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high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mean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background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precipitable</a:t>
            </a:r>
            <a:r>
              <a:rPr sz="1300" spc="1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03864"/>
                </a:solidFill>
                <a:latin typeface="Times New Roman"/>
                <a:cs typeface="Times New Roman"/>
              </a:rPr>
              <a:t>water</a:t>
            </a:r>
            <a:r>
              <a:rPr sz="1300" spc="20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03864"/>
                </a:solidFill>
                <a:latin typeface="Times New Roman"/>
                <a:cs typeface="Times New Roman"/>
              </a:rPr>
              <a:t>state.</a:t>
            </a:r>
            <a:endParaRPr sz="1300">
              <a:latin typeface="Times New Roman"/>
              <a:cs typeface="Times New Roman"/>
            </a:endParaRPr>
          </a:p>
          <a:p>
            <a:pPr marL="344170" algn="ctr">
              <a:lnSpc>
                <a:spcPct val="100000"/>
              </a:lnSpc>
              <a:spcBef>
                <a:spcPts val="180"/>
              </a:spcBef>
            </a:pPr>
            <a:r>
              <a:rPr sz="1750" b="1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rlito"/>
                <a:cs typeface="Carlito"/>
              </a:rPr>
              <a:t>References</a:t>
            </a:r>
            <a:endParaRPr sz="1750">
              <a:latin typeface="Carlito"/>
              <a:cs typeface="Carlito"/>
            </a:endParaRPr>
          </a:p>
        </p:txBody>
      </p:sp>
      <p:pic>
        <p:nvPicPr>
          <p:cNvPr id="389" name="object 38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2195671" y="520391"/>
            <a:ext cx="1806923" cy="1723273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18653" y="604234"/>
            <a:ext cx="1702976" cy="1521144"/>
          </a:xfrm>
          <a:prstGeom prst="rect">
            <a:avLst/>
          </a:prstGeom>
        </p:spPr>
      </p:pic>
      <p:sp>
        <p:nvSpPr>
          <p:cNvPr id="391" name="object 391"/>
          <p:cNvSpPr txBox="1"/>
          <p:nvPr/>
        </p:nvSpPr>
        <p:spPr>
          <a:xfrm>
            <a:off x="7326966" y="18506695"/>
            <a:ext cx="6386830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marR="5080" indent="-174625">
              <a:lnSpc>
                <a:spcPct val="102099"/>
              </a:lnSpc>
              <a:spcBef>
                <a:spcPts val="95"/>
              </a:spcBef>
              <a:buChar char="•"/>
              <a:tabLst>
                <a:tab pos="186690" algn="l"/>
              </a:tabLst>
            </a:pP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Chakraborty,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A.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and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Singhai,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spc="-45" dirty="0">
                <a:solidFill>
                  <a:srgbClr val="1F4E79"/>
                </a:solidFill>
                <a:latin typeface="Carlito"/>
                <a:cs typeface="Carlito"/>
              </a:rPr>
              <a:t>P.,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2021.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Asymmetric</a:t>
            </a:r>
            <a:r>
              <a:rPr sz="1150" spc="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response</a:t>
            </a:r>
            <a:r>
              <a:rPr sz="1150" spc="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of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the</a:t>
            </a:r>
            <a:r>
              <a:rPr sz="1150" spc="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Indian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summer</a:t>
            </a:r>
            <a:r>
              <a:rPr sz="1150" spc="3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monsoon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to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spc="-10" dirty="0">
                <a:solidFill>
                  <a:srgbClr val="1F4E79"/>
                </a:solidFill>
                <a:latin typeface="Carlito"/>
                <a:cs typeface="Carlito"/>
              </a:rPr>
              <a:t>positive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and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negative</a:t>
            </a:r>
            <a:r>
              <a:rPr sz="1150" spc="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phases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of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major</a:t>
            </a:r>
            <a:r>
              <a:rPr sz="1150" spc="3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tropical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climate</a:t>
            </a:r>
            <a:r>
              <a:rPr sz="1150" spc="3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patterns.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i="1" dirty="0">
                <a:solidFill>
                  <a:srgbClr val="1F4E79"/>
                </a:solidFill>
                <a:latin typeface="Carlito"/>
                <a:cs typeface="Carlito"/>
              </a:rPr>
              <a:t>Scientific</a:t>
            </a:r>
            <a:r>
              <a:rPr sz="1150" i="1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i="1" dirty="0">
                <a:solidFill>
                  <a:srgbClr val="1F4E79"/>
                </a:solidFill>
                <a:latin typeface="Carlito"/>
                <a:cs typeface="Carlito"/>
              </a:rPr>
              <a:t>reports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,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i="1" dirty="0">
                <a:solidFill>
                  <a:srgbClr val="1F4E79"/>
                </a:solidFill>
                <a:latin typeface="Carlito"/>
                <a:cs typeface="Carlito"/>
              </a:rPr>
              <a:t>11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(1),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spc="-10" dirty="0">
                <a:solidFill>
                  <a:srgbClr val="1F4E79"/>
                </a:solidFill>
                <a:latin typeface="Carlito"/>
                <a:cs typeface="Carlito"/>
              </a:rPr>
              <a:t>p.22561.</a:t>
            </a:r>
            <a:endParaRPr sz="1150">
              <a:latin typeface="Carlito"/>
              <a:cs typeface="Carlito"/>
            </a:endParaRPr>
          </a:p>
          <a:p>
            <a:pPr marL="187325" indent="-174625">
              <a:lnSpc>
                <a:spcPct val="100000"/>
              </a:lnSpc>
              <a:spcBef>
                <a:spcPts val="30"/>
              </a:spcBef>
              <a:buChar char="•"/>
              <a:tabLst>
                <a:tab pos="187325" algn="l"/>
              </a:tabLst>
            </a:pP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Charney,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J.G.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and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Shukla,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J.,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1981.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Modelling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and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theoretical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spc="-10" dirty="0">
                <a:solidFill>
                  <a:srgbClr val="1F4E79"/>
                </a:solidFill>
                <a:latin typeface="Carlito"/>
                <a:cs typeface="Carlito"/>
              </a:rPr>
              <a:t>studies.</a:t>
            </a:r>
            <a:endParaRPr sz="1150">
              <a:latin typeface="Carlito"/>
              <a:cs typeface="Carlito"/>
            </a:endParaRPr>
          </a:p>
          <a:p>
            <a:pPr marL="186690" marR="67310" indent="-174625">
              <a:lnSpc>
                <a:spcPct val="101000"/>
              </a:lnSpc>
              <a:spcBef>
                <a:spcPts val="15"/>
              </a:spcBef>
              <a:buChar char="•"/>
              <a:tabLst>
                <a:tab pos="186690" algn="l"/>
              </a:tabLst>
            </a:pP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Chakraborty,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A.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and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Agrawal,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S.,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2017.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Role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of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west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Asian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surface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pressure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in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summer</a:t>
            </a:r>
            <a:r>
              <a:rPr sz="1150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monsoon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spc="-10" dirty="0">
                <a:solidFill>
                  <a:srgbClr val="1F4E79"/>
                </a:solidFill>
                <a:latin typeface="Carlito"/>
                <a:cs typeface="Carlito"/>
              </a:rPr>
              <a:t>onset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over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central</a:t>
            </a:r>
            <a:r>
              <a:rPr sz="1150" spc="1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India.</a:t>
            </a:r>
            <a:r>
              <a:rPr sz="1150" spc="20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i="1" dirty="0">
                <a:solidFill>
                  <a:srgbClr val="1F4E79"/>
                </a:solidFill>
                <a:latin typeface="Carlito"/>
                <a:cs typeface="Carlito"/>
              </a:rPr>
              <a:t>Environmental</a:t>
            </a:r>
            <a:r>
              <a:rPr sz="1150" i="1" spc="1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i="1" dirty="0">
                <a:solidFill>
                  <a:srgbClr val="1F4E79"/>
                </a:solidFill>
                <a:latin typeface="Carlito"/>
                <a:cs typeface="Carlito"/>
              </a:rPr>
              <a:t>Research</a:t>
            </a:r>
            <a:r>
              <a:rPr sz="1150" i="1" spc="2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i="1" dirty="0">
                <a:solidFill>
                  <a:srgbClr val="1F4E79"/>
                </a:solidFill>
                <a:latin typeface="Carlito"/>
                <a:cs typeface="Carlito"/>
              </a:rPr>
              <a:t>Letters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,</a:t>
            </a:r>
            <a:r>
              <a:rPr sz="1150" spc="1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i="1" dirty="0">
                <a:solidFill>
                  <a:srgbClr val="1F4E79"/>
                </a:solidFill>
                <a:latin typeface="Carlito"/>
                <a:cs typeface="Carlito"/>
              </a:rPr>
              <a:t>12</a:t>
            </a:r>
            <a:r>
              <a:rPr sz="1150" dirty="0">
                <a:solidFill>
                  <a:srgbClr val="1F4E79"/>
                </a:solidFill>
                <a:latin typeface="Carlito"/>
                <a:cs typeface="Carlito"/>
              </a:rPr>
              <a:t>(7),</a:t>
            </a:r>
            <a:r>
              <a:rPr sz="1150" spc="1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1150" spc="-10" dirty="0">
                <a:solidFill>
                  <a:srgbClr val="1F4E79"/>
                </a:solidFill>
                <a:latin typeface="Carlito"/>
                <a:cs typeface="Carlito"/>
              </a:rPr>
              <a:t>p.074002</a:t>
            </a:r>
            <a:r>
              <a:rPr sz="1300" spc="-10" dirty="0">
                <a:solidFill>
                  <a:srgbClr val="1F4E79"/>
                </a:solidFill>
                <a:latin typeface="Carlito"/>
                <a:cs typeface="Carlito"/>
              </a:rPr>
              <a:t>.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1004</Words>
  <Application>Microsoft Macintosh PowerPoint</Application>
  <PresentationFormat>Custom</PresentationFormat>
  <Paragraphs>138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Carlito</vt:lpstr>
      <vt:lpstr>FreeSerif</vt:lpstr>
      <vt:lpstr>Nimbus Sans</vt:lpstr>
      <vt:lpstr>Noto Sans Math</vt:lpstr>
      <vt:lpstr>Times New Roman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Sujatra Bhattacharyya</cp:lastModifiedBy>
  <cp:revision>1</cp:revision>
  <dcterms:created xsi:type="dcterms:W3CDTF">2024-05-20T15:03:46Z</dcterms:created>
  <dcterms:modified xsi:type="dcterms:W3CDTF">2024-05-20T15:31:05Z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LastSaved">
    <vt:filetime>2024-05-20T00:00:00Z</vt:filetime>
  </property>
  <property fmtid="{D5CDD505-2E9C-101B-9397-08002B2CF9AE}" pid="4" name="Producer">
    <vt:lpwstr>3-Heights(TM) PDF Security Shell 4.8.25.2 (http://www.pdf-tools.com)</vt:lpwstr>
  </property>
</Properties>
</file>