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8D-BBFF-477F-BADE-425830279E69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07F9-51C9-4D7A-B05F-A401B3B3A1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011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8D-BBFF-477F-BADE-425830279E69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07F9-51C9-4D7A-B05F-A401B3B3A1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96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8D-BBFF-477F-BADE-425830279E69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07F9-51C9-4D7A-B05F-A401B3B3A1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82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8D-BBFF-477F-BADE-425830279E69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07F9-51C9-4D7A-B05F-A401B3B3A1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20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8D-BBFF-477F-BADE-425830279E69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07F9-51C9-4D7A-B05F-A401B3B3A1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806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8D-BBFF-477F-BADE-425830279E69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07F9-51C9-4D7A-B05F-A401B3B3A1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000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8D-BBFF-477F-BADE-425830279E69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07F9-51C9-4D7A-B05F-A401B3B3A1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270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8D-BBFF-477F-BADE-425830279E69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07F9-51C9-4D7A-B05F-A401B3B3A1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914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8D-BBFF-477F-BADE-425830279E69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07F9-51C9-4D7A-B05F-A401B3B3A1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414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8D-BBFF-477F-BADE-425830279E69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07F9-51C9-4D7A-B05F-A401B3B3A1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25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28D-BBFF-477F-BADE-425830279E69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07F9-51C9-4D7A-B05F-A401B3B3A1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909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7728D-BBFF-477F-BADE-425830279E69}" type="datetimeFigureOut">
              <a:rPr lang="en-IN" smtClean="0"/>
              <a:t>19-05-2024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07F9-51C9-4D7A-B05F-A401B3B3A1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68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83" y="1614472"/>
            <a:ext cx="3567952" cy="466082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investigates the spatiotemporal variability of rainfall induced by tropical cyclones (TCR) and non-tropical cyclones (NTCR) across India, utilizing long-term precipitation datasets. By employing the Mann-Kendall test and the Empirical Orthogonal Function method, the research seeks to comprehend the changing rainfall patterns over time and space.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0615" y="1965533"/>
            <a:ext cx="1972807" cy="50000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29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Objectives</a:t>
            </a:r>
          </a:p>
          <a:p>
            <a:endParaRPr lang="en-IN" sz="29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120588" y="-3392"/>
            <a:ext cx="10067365" cy="908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Spatiotemporal Variations of Tropical Cyclone and Non Tropical Cyclone Induced Rainfall across India.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0615" y="4881598"/>
            <a:ext cx="2186817" cy="538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9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Methodology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72" y="3269100"/>
            <a:ext cx="5567654" cy="34544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1" name="Picture 2" descr="IIT Hyderabad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" y="0"/>
            <a:ext cx="964390" cy="9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STIPMEX 2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167" y="29368"/>
            <a:ext cx="843306" cy="84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669741" y="1753871"/>
            <a:ext cx="528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Spatiotemporal variability of Tropical Cyclone induced Rainfall (TCR) events using MK test and EOF analysis.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740" y="1066752"/>
            <a:ext cx="5280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effective radius of influence for TCR events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69741" y="2748468"/>
            <a:ext cx="5086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 inventory of TCR and NTCR events for 1990-2023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Elbow Connector 36"/>
          <p:cNvCxnSpPr>
            <a:stCxn id="3" idx="3"/>
            <a:endCxn id="33" idx="1"/>
          </p:cNvCxnSpPr>
          <p:nvPr/>
        </p:nvCxnSpPr>
        <p:spPr>
          <a:xfrm flipV="1">
            <a:off x="5953422" y="1236029"/>
            <a:ext cx="716318" cy="97950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" idx="3"/>
            <a:endCxn id="29" idx="1"/>
          </p:cNvCxnSpPr>
          <p:nvPr/>
        </p:nvCxnSpPr>
        <p:spPr>
          <a:xfrm flipV="1">
            <a:off x="5953422" y="2169370"/>
            <a:ext cx="716319" cy="4616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" idx="3"/>
            <a:endCxn id="35" idx="1"/>
          </p:cNvCxnSpPr>
          <p:nvPr/>
        </p:nvCxnSpPr>
        <p:spPr>
          <a:xfrm>
            <a:off x="5953422" y="2215536"/>
            <a:ext cx="716319" cy="70220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ame 44"/>
          <p:cNvSpPr/>
          <p:nvPr/>
        </p:nvSpPr>
        <p:spPr>
          <a:xfrm>
            <a:off x="3890682" y="995082"/>
            <a:ext cx="8213791" cy="2122718"/>
          </a:xfrm>
          <a:prstGeom prst="frame">
            <a:avLst>
              <a:gd name="adj1" fmla="val 25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6" name="Frame 45"/>
          <p:cNvSpPr/>
          <p:nvPr/>
        </p:nvSpPr>
        <p:spPr>
          <a:xfrm>
            <a:off x="3890682" y="3191435"/>
            <a:ext cx="8213791" cy="3603812"/>
          </a:xfrm>
          <a:prstGeom prst="frame">
            <a:avLst>
              <a:gd name="adj1" fmla="val 32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1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3392"/>
            <a:ext cx="12192000" cy="709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(Spatial Variation of Rainfall from landfall)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11906" y="914160"/>
            <a:ext cx="6580094" cy="5656969"/>
            <a:chOff x="343863" y="22347040"/>
            <a:chExt cx="5283821" cy="4059705"/>
          </a:xfrm>
        </p:grpSpPr>
        <p:pic>
          <p:nvPicPr>
            <p:cNvPr id="12" name="Picture 18" descr="https://lh7-us.googleusercontent.com/0iGm5LtXWbTRTCj_lc5S63pJhylwZtekNrFtX1bgLMZ0cUwqB7VKhy5L3XvcNVvnVB_u-oICSIAFYVJ-QBIxa9JACg1hzcq1XCVvDqzmJdUC3aoe40Rwu-2i7eQJLb4caBd3xDRxW3kAoN9GunuPfiVitg=s204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220" r="7304"/>
            <a:stretch/>
          </p:blipFill>
          <p:spPr bwMode="auto">
            <a:xfrm>
              <a:off x="417448" y="22347040"/>
              <a:ext cx="5210236" cy="211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0" descr="https://lh7-us.googleusercontent.com/D4SlcD9LM0yjIxePK2DAXANI8qOEhzfdxV9qWuYVBt4p4Xm4rKeQTJrxw9HkVP7LljZRUexblt84PojA29UkyRm230kAxTqwM7SQpPSrR-B19xbZXH7rh2WpH1JZpixIeMhqVzBTh70Oz27yu64SVzEFXA=s20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63" y="24465301"/>
              <a:ext cx="5165633" cy="1941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24035" y="3850805"/>
            <a:ext cx="5009965" cy="2655429"/>
            <a:chOff x="333375" y="11030130"/>
            <a:chExt cx="11310809" cy="9167171"/>
          </a:xfrm>
        </p:grpSpPr>
        <p:pic>
          <p:nvPicPr>
            <p:cNvPr id="15" name="Picture 6" descr="https://lh7-us.googleusercontent.com/9AggqgIOqfBJ8LSCzgSlNAJgow9C-Um8vSQRbBWYcFKnDxFJRY-MpBuP6QE7B8hKEJsbxvW5LKodmPWePpe7DHJ9E6epEnmMCL-JMZxuo4YlIf6dH_pPT3Pm4HdEu17sHiQZ3Mwdr7BRsQQJJ1ltRmU__A=s204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11030130"/>
              <a:ext cx="7500809" cy="447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s://lh7-us.googleusercontent.com/--lN80ics2eEDWKvXxK26LXALMrHHoGJHhrUITkga7MwGbqeccwEdewcJO67c1giHEdRSeUMT8uw0crQwoyMcRTDMt-N90irYO7qo5jHGhfRZzSvAzztxjMbZrEkzaybX8ikQISop_owXqArmvZn9afsDg=s204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15722601"/>
              <a:ext cx="7500809" cy="447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s://lh7-us.googleusercontent.com/oyEWX0D4JgV3Zbt_mtDYlKMpZlUuOn_lBFFvBFLmqi3YYoiX_VdDiIxqjEOHbPSSmwH6xAwL4FyHTpUWgF2a4WU4K4RafvJmm8mekyV26g9wkeFEve9syKAyBjx-jIpJFmLfjOwP3VQ6bnBuE6pqGZ0G_w=s204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1" r="19905"/>
            <a:stretch/>
          </p:blipFill>
          <p:spPr bwMode="auto">
            <a:xfrm>
              <a:off x="7834184" y="11199529"/>
              <a:ext cx="3810000" cy="430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https://lh7-us.googleusercontent.com/YBJvy9K6D2FxatTpOpm8FYoT_9A7yHY_ec9z0dU6BzU_SeEoLY-zMqBUE0xVMF1-gT8FPRRJ_4fR5VvsYpUitp7q8kv_ANhVMXl4cwMk_5hif9FEizvW04LlbBngTOTSi-copdKPcLkp3xaLa9Bx2MVuBQ=s204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71" t="1774" r="12696" b="2439"/>
            <a:stretch/>
          </p:blipFill>
          <p:spPr bwMode="auto">
            <a:xfrm>
              <a:off x="7834184" y="15722601"/>
              <a:ext cx="3810000" cy="4216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49722" y="914160"/>
            <a:ext cx="5327713" cy="2777463"/>
            <a:chOff x="12506526" y="11197037"/>
            <a:chExt cx="5125862" cy="3700662"/>
          </a:xfrm>
        </p:grpSpPr>
        <p:pic>
          <p:nvPicPr>
            <p:cNvPr id="27" name="Picture 14" descr="https://lh7-us.googleusercontent.com/wnfNT_lVqrLjUdHLkoO1fZnpYGIq225tAVkpEIElusNbKPrIFRU73m4ZQSpPkr5Do6nspKrFFWvKYyPDBvzO6CaIGfRbkFRTNU5Quh0uvUQez1_l2GmrjRLSYMc-nmytuWZ2ALxB-zzM-4qYKWDmn0hHkQ=s204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6526" y="11197037"/>
              <a:ext cx="5125862" cy="3700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5581604" y="13496289"/>
              <a:ext cx="505469" cy="427537"/>
              <a:chOff x="3266604" y="16077035"/>
              <a:chExt cx="505469" cy="427537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266604" y="16077035"/>
                <a:ext cx="505469" cy="416705"/>
                <a:chOff x="3275335" y="16028505"/>
                <a:chExt cx="505469" cy="416705"/>
              </a:xfrm>
            </p:grpSpPr>
            <p:pic>
              <p:nvPicPr>
                <p:cNvPr id="24" name="Picture 15" descr="https://lh7-us.googleusercontent.com/-HDL8Nk-yBMZ4JWsmmEhtFBAkOd_7auTr_18a0ERA_OUDtmz99bNvmbznX-CGCkWLacKtOvBv_TCN8XJV6jov1Fl_rWRbGGHSTHxBF_L67YW6KJ7kh1nRM0bbT4ON6-9uvaYvSyLzWtne4dYFkPnzRuOKA=s2048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5335" y="16291119"/>
                  <a:ext cx="154091" cy="1540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16" descr="https://lh7-us.googleusercontent.com/pdasymNBliGE7OLIWxmsq2YL5w6p06Twey8iLoRKzKQQ5yPrE83bNuxt1AEPxAtM3a_ULDkSZztS5uwdpLJBjKfAurJTB8qU4qP0kqnRzG0bBCPSbSJxU0dDiOEIujxH3KfLrvhwe_me4K0O2FU3mnA7Ng=s2048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5335" y="16056220"/>
                  <a:ext cx="160015" cy="1600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3429426" y="16028505"/>
                  <a:ext cx="35137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800" dirty="0" err="1" smtClean="0"/>
                    <a:t>BoB</a:t>
                  </a:r>
                  <a:endParaRPr lang="en-IN" sz="800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451152" y="16289128"/>
                <a:ext cx="2904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800" dirty="0" smtClean="0"/>
                  <a:t>AS</a:t>
                </a:r>
                <a:endParaRPr lang="en-IN" sz="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624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93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(Mann-Kendall Test&amp; Empirical Orthogonal Function Analysis)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61659" y="1208955"/>
            <a:ext cx="6953428" cy="5584677"/>
            <a:chOff x="5203856" y="1658365"/>
            <a:chExt cx="6149944" cy="4805744"/>
          </a:xfrm>
        </p:grpSpPr>
        <p:pic>
          <p:nvPicPr>
            <p:cNvPr id="4" name="Picture 5" descr="https://lh7-us.googleusercontent.com/CoRUWiKUxg8k6zga-h3k2wqpNDSKC9SxCm0nP-242-XveiKaeWs0F2rHem9npfvHQ0vmg76Tb16SndfEaCyCZn05z4zQ3G9xmVDmwrbgIydfoDGHbbXO8gQDFMFZPICg-qV9fBLHefQFie-vzhuQG1HScw=s20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856" y="4061236"/>
              <a:ext cx="3176007" cy="2402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lh7-us.googleusercontent.com/DR_JtCzT0t91N_7beVvfJqQhamPoCk-eZDlpGcNc7iGhFryynKQDJSVQu5rstqRGhd7jGQVBA3HlUbQp9lEyEoik0HMk0f_4yaQtvxhxvBelhdhNrEZY21PJKAKybXmLG2RcB4lPXCgnjcbNcGflh6jKUQ=s20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26" y="1658366"/>
              <a:ext cx="2973937" cy="2402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https://lh7-us.googleusercontent.com/E_l-JSEMtmiz9ImGpFXFUGlVFiqTG9zDdaQjEBA1y0BdC3Ur5WSoPytGhVZYgbrytepbdIuxauiOCN4cBceFqpUEA--RQBBJXBhAk-DVre_JkkbboPo5LK8adX88JShtoD3qZZAFZfnDpP7E1tA320LjHw=s20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9863" y="1658365"/>
              <a:ext cx="2973937" cy="2402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lh7-us.googleusercontent.com/70_MBUQW7ehhg2HFo8keenkuGil2xduNz5mTKX0xGnPexkiP3AYg6AiODtf5CqD8PphvzJnlZNM-LglAzuS8CMHj9PPCDGArXTawfQUbYtU5yyrqipe7LthXjmtDE1ocfAdjDVr7ujzsrBraJ7k8ayufsw=s204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9864" y="4001295"/>
              <a:ext cx="2973936" cy="2462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3736" y="3059257"/>
            <a:ext cx="4987922" cy="35266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9114" y="1561113"/>
            <a:ext cx="1645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EOF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MK Test</a:t>
            </a:r>
            <a:endParaRPr lang="en-IN" dirty="0"/>
          </a:p>
        </p:txBody>
      </p:sp>
      <p:sp>
        <p:nvSpPr>
          <p:cNvPr id="13" name="Right Arrow 12"/>
          <p:cNvSpPr/>
          <p:nvPr/>
        </p:nvSpPr>
        <p:spPr>
          <a:xfrm>
            <a:off x="3738282" y="1649506"/>
            <a:ext cx="1423376" cy="234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own Arrow 13"/>
          <p:cNvSpPr/>
          <p:nvPr/>
        </p:nvSpPr>
        <p:spPr>
          <a:xfrm>
            <a:off x="2573567" y="2207444"/>
            <a:ext cx="188259" cy="732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22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535" y="1162236"/>
            <a:ext cx="11066930" cy="4351338"/>
          </a:xfrm>
        </p:spPr>
        <p:txBody>
          <a:bodyPr>
            <a:normAutofit fontScale="77500" lnSpcReduction="20000"/>
          </a:bodyPr>
          <a:lstStyle/>
          <a:p>
            <a:pPr algn="just" fontAlgn="base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Clarified and characterized the TC induced rainfall changes in India across.</a:t>
            </a:r>
          </a:p>
          <a:p>
            <a:pPr algn="just" fontAlgn="base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 for TCR.</a:t>
            </a:r>
          </a:p>
          <a:p>
            <a:pPr algn="just" fontAlgn="base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Spatiotemporal analysis of TCR using EOF.</a:t>
            </a:r>
          </a:p>
          <a:p>
            <a:pPr algn="just" fontAlgn="base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Quantified the contribution of NTCR over annual average.</a:t>
            </a:r>
          </a:p>
          <a:p>
            <a:pPr algn="just" fontAlgn="base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 a repository of 3 days mean rainfall for all types of TC events affecting India.</a:t>
            </a:r>
          </a:p>
          <a:p>
            <a:pPr algn="just" fontAlgn="base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 the NTCR data repository for India (1990-2023)(.25*.25)</a:t>
            </a:r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709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0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148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Introduction This study investigates the spatiotemporal variability of rainfall induced by tropical cyclones (TCR) and non-tropical cyclones (NTCR) across India, utilizing long-term precipitation datasets. By employing the Mann-Kendall test and the Empirical Orthogonal Function method, the research seeks to comprehend the changing rainfall patterns over time and space. </vt:lpstr>
      <vt:lpstr>PowerPoint Presentation</vt:lpstr>
      <vt:lpstr>Results (Mann-Kendall Test&amp; Empirical Orthogonal Function Analysis)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8</cp:revision>
  <dcterms:created xsi:type="dcterms:W3CDTF">2024-05-19T10:14:27Z</dcterms:created>
  <dcterms:modified xsi:type="dcterms:W3CDTF">2024-05-20T12:40:23Z</dcterms:modified>
</cp:coreProperties>
</file>