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8"/>
  </p:notesMasterIdLst>
  <p:sldIdLst>
    <p:sldId id="256" r:id="rId2"/>
    <p:sldId id="257" r:id="rId3"/>
    <p:sldId id="258" r:id="rId4"/>
    <p:sldId id="259" r:id="rId5"/>
    <p:sldId id="277" r:id="rId6"/>
    <p:sldId id="265" r:id="rId7"/>
  </p:sldIdLst>
  <p:sldSz cx="9144000" cy="5143500" type="screen16x9"/>
  <p:notesSz cx="6858000" cy="9144000"/>
  <p:embeddedFontLst>
    <p:embeddedFont>
      <p:font typeface="Archivo" panose="020B0604020202020204" charset="0"/>
      <p:regular r:id="rId9"/>
      <p:bold r:id="rId10"/>
      <p:italic r:id="rId11"/>
      <p:boldItalic r:id="rId12"/>
    </p:embeddedFont>
    <p:embeddedFont>
      <p:font typeface="Baskerville Old Face" panose="02020602080505020303" pitchFamily="18" charset="0"/>
      <p:regular r:id="rId13"/>
    </p:embeddedFont>
    <p:embeddedFont>
      <p:font typeface="DM Sans" panose="020F0502020204030204" pitchFamily="2" charset="0"/>
      <p:regular r:id="rId14"/>
      <p:bold r:id="rId15"/>
      <p:italic r:id="rId16"/>
      <p:boldItalic r:id="rId17"/>
    </p:embeddedFont>
    <p:embeddedFont>
      <p:font typeface="Raleway" panose="020F0502020204030204"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4396EF-096C-4C88-95B2-9EAB3336BE33}">
  <a:tblStyle styleId="{974396EF-096C-4C88-95B2-9EAB3336BE3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0" d="100"/>
          <a:sy n="80" d="100"/>
        </p:scale>
        <p:origin x="11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12126a3bec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12126a3bec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12126a3bec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g12126a3bec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5"/>
        <p:cNvGrpSpPr/>
        <p:nvPr/>
      </p:nvGrpSpPr>
      <p:grpSpPr>
        <a:xfrm>
          <a:off x="0" y="0"/>
          <a:ext cx="0" cy="0"/>
          <a:chOff x="0" y="0"/>
          <a:chExt cx="0" cy="0"/>
        </a:xfrm>
      </p:grpSpPr>
      <p:sp>
        <p:nvSpPr>
          <p:cNvPr id="1516" name="Google Shape;1516;g1ef522d94fd_0_27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7" name="Google Shape;1517;g1ef522d94fd_0_27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12126a3bec9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2" name="Google Shape;1052;g12126a3bec9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5100" y="695175"/>
            <a:ext cx="6627000" cy="13902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5200"/>
              <a:buNone/>
              <a:defRPr sz="8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6613038" y="3495600"/>
            <a:ext cx="1737300" cy="548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sp>
        <p:nvSpPr>
          <p:cNvPr id="92" name="Google Shape;9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93" name="Google Shape;93;p6"/>
          <p:cNvGrpSpPr/>
          <p:nvPr/>
        </p:nvGrpSpPr>
        <p:grpSpPr>
          <a:xfrm>
            <a:off x="185235" y="153989"/>
            <a:ext cx="344446" cy="673830"/>
            <a:chOff x="2448000" y="6102170"/>
            <a:chExt cx="378720" cy="740880"/>
          </a:xfrm>
        </p:grpSpPr>
        <p:sp>
          <p:nvSpPr>
            <p:cNvPr id="94" name="Google Shape;94;p6"/>
            <p:cNvSpPr/>
            <p:nvPr/>
          </p:nvSpPr>
          <p:spPr>
            <a:xfrm>
              <a:off x="2448000" y="6102170"/>
              <a:ext cx="378720" cy="381240"/>
            </a:xfrm>
            <a:custGeom>
              <a:avLst/>
              <a:gdLst/>
              <a:ahLst/>
              <a:cxnLst/>
              <a:rect l="l" t="t" r="r" b="b"/>
              <a:pathLst>
                <a:path w="1052" h="1059" extrusionOk="0">
                  <a:moveTo>
                    <a:pt x="1052" y="529"/>
                  </a:moveTo>
                  <a:lnTo>
                    <a:pt x="1052" y="529"/>
                  </a:lnTo>
                  <a:cubicBezTo>
                    <a:pt x="1052" y="820"/>
                    <a:pt x="821" y="1059"/>
                    <a:pt x="523" y="1059"/>
                  </a:cubicBezTo>
                  <a:cubicBezTo>
                    <a:pt x="231" y="1059"/>
                    <a:pt x="0" y="820"/>
                    <a:pt x="0" y="529"/>
                  </a:cubicBezTo>
                  <a:cubicBezTo>
                    <a:pt x="0" y="238"/>
                    <a:pt x="231" y="0"/>
                    <a:pt x="523" y="0"/>
                  </a:cubicBezTo>
                  <a:cubicBezTo>
                    <a:pt x="821" y="0"/>
                    <a:pt x="1052" y="238"/>
                    <a:pt x="1052" y="529"/>
                  </a:cubicBezTo>
                  <a:close/>
                </a:path>
              </a:pathLst>
            </a:custGeom>
            <a:noFill/>
            <a:ln w="9525" cap="flat" cmpd="sng">
              <a:solidFill>
                <a:schemeClr val="dk1"/>
              </a:solidFill>
              <a:prstDash val="solid"/>
              <a:miter lim="8000"/>
              <a:headEnd type="none" w="sm" len="sm"/>
              <a:tailEnd type="none" w="sm" len="sm"/>
            </a:ln>
          </p:spPr>
          <p:txBody>
            <a:bodyPr spcFirstLastPara="1" wrap="square" lIns="93600" tIns="48600" rIns="93600" bIns="486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5" name="Google Shape;95;p6"/>
            <p:cNvSpPr/>
            <p:nvPr/>
          </p:nvSpPr>
          <p:spPr>
            <a:xfrm>
              <a:off x="2448000" y="6192530"/>
              <a:ext cx="378720" cy="378720"/>
            </a:xfrm>
            <a:custGeom>
              <a:avLst/>
              <a:gdLst/>
              <a:ahLst/>
              <a:cxnLst/>
              <a:rect l="l" t="t" r="r" b="b"/>
              <a:pathLst>
                <a:path w="1052" h="1052" extrusionOk="0">
                  <a:moveTo>
                    <a:pt x="1052" y="529"/>
                  </a:moveTo>
                  <a:lnTo>
                    <a:pt x="1052" y="529"/>
                  </a:lnTo>
                  <a:cubicBezTo>
                    <a:pt x="1052" y="821"/>
                    <a:pt x="821" y="1052"/>
                    <a:pt x="523" y="1052"/>
                  </a:cubicBezTo>
                  <a:cubicBezTo>
                    <a:pt x="231" y="1052"/>
                    <a:pt x="0" y="821"/>
                    <a:pt x="0" y="529"/>
                  </a:cubicBezTo>
                  <a:cubicBezTo>
                    <a:pt x="0" y="232"/>
                    <a:pt x="231" y="0"/>
                    <a:pt x="523" y="0"/>
                  </a:cubicBezTo>
                  <a:cubicBezTo>
                    <a:pt x="821" y="0"/>
                    <a:pt x="1052" y="232"/>
                    <a:pt x="1052" y="529"/>
                  </a:cubicBezTo>
                  <a:close/>
                </a:path>
              </a:pathLst>
            </a:custGeom>
            <a:noFill/>
            <a:ln w="9525" cap="flat" cmpd="sng">
              <a:solidFill>
                <a:schemeClr val="dk1"/>
              </a:solidFill>
              <a:prstDash val="solid"/>
              <a:miter lim="8000"/>
              <a:headEnd type="none" w="sm" len="sm"/>
              <a:tailEnd type="none" w="sm" len="sm"/>
            </a:ln>
          </p:spPr>
          <p:txBody>
            <a:bodyPr spcFirstLastPara="1" wrap="square" lIns="93600" tIns="48600" rIns="93600" bIns="486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6" name="Google Shape;96;p6"/>
            <p:cNvSpPr/>
            <p:nvPr/>
          </p:nvSpPr>
          <p:spPr>
            <a:xfrm>
              <a:off x="2448000" y="6280730"/>
              <a:ext cx="378720" cy="381240"/>
            </a:xfrm>
            <a:custGeom>
              <a:avLst/>
              <a:gdLst/>
              <a:ahLst/>
              <a:cxnLst/>
              <a:rect l="l" t="t" r="r" b="b"/>
              <a:pathLst>
                <a:path w="1052" h="1059" extrusionOk="0">
                  <a:moveTo>
                    <a:pt x="1052" y="530"/>
                  </a:moveTo>
                  <a:lnTo>
                    <a:pt x="1052" y="530"/>
                  </a:lnTo>
                  <a:cubicBezTo>
                    <a:pt x="1052" y="821"/>
                    <a:pt x="821" y="1059"/>
                    <a:pt x="523" y="1059"/>
                  </a:cubicBezTo>
                  <a:cubicBezTo>
                    <a:pt x="231" y="1059"/>
                    <a:pt x="0" y="821"/>
                    <a:pt x="0" y="530"/>
                  </a:cubicBezTo>
                  <a:cubicBezTo>
                    <a:pt x="0" y="239"/>
                    <a:pt x="231" y="0"/>
                    <a:pt x="523" y="0"/>
                  </a:cubicBezTo>
                  <a:cubicBezTo>
                    <a:pt x="821" y="0"/>
                    <a:pt x="1052" y="239"/>
                    <a:pt x="1052" y="530"/>
                  </a:cubicBezTo>
                  <a:close/>
                </a:path>
              </a:pathLst>
            </a:custGeom>
            <a:noFill/>
            <a:ln w="9525" cap="flat" cmpd="sng">
              <a:solidFill>
                <a:schemeClr val="dk1"/>
              </a:solidFill>
              <a:prstDash val="solid"/>
              <a:miter lim="8000"/>
              <a:headEnd type="none" w="sm" len="sm"/>
              <a:tailEnd type="none" w="sm" len="sm"/>
            </a:ln>
          </p:spPr>
          <p:txBody>
            <a:bodyPr spcFirstLastPara="1" wrap="square" lIns="93600" tIns="48600" rIns="93600" bIns="486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7" name="Google Shape;97;p6"/>
            <p:cNvSpPr/>
            <p:nvPr/>
          </p:nvSpPr>
          <p:spPr>
            <a:xfrm>
              <a:off x="2448000" y="6371090"/>
              <a:ext cx="378720" cy="381600"/>
            </a:xfrm>
            <a:custGeom>
              <a:avLst/>
              <a:gdLst/>
              <a:ahLst/>
              <a:cxnLst/>
              <a:rect l="l" t="t" r="r" b="b"/>
              <a:pathLst>
                <a:path w="1052" h="1060" extrusionOk="0">
                  <a:moveTo>
                    <a:pt x="1052" y="530"/>
                  </a:moveTo>
                  <a:lnTo>
                    <a:pt x="1052" y="530"/>
                  </a:lnTo>
                  <a:cubicBezTo>
                    <a:pt x="1052" y="821"/>
                    <a:pt x="821" y="1060"/>
                    <a:pt x="523" y="1060"/>
                  </a:cubicBezTo>
                  <a:cubicBezTo>
                    <a:pt x="231" y="1060"/>
                    <a:pt x="0" y="821"/>
                    <a:pt x="0" y="530"/>
                  </a:cubicBezTo>
                  <a:cubicBezTo>
                    <a:pt x="0" y="239"/>
                    <a:pt x="231" y="0"/>
                    <a:pt x="523" y="0"/>
                  </a:cubicBezTo>
                  <a:cubicBezTo>
                    <a:pt x="821" y="0"/>
                    <a:pt x="1052" y="239"/>
                    <a:pt x="1052" y="530"/>
                  </a:cubicBezTo>
                  <a:close/>
                </a:path>
              </a:pathLst>
            </a:custGeom>
            <a:noFill/>
            <a:ln w="9525" cap="flat" cmpd="sng">
              <a:solidFill>
                <a:schemeClr val="dk1"/>
              </a:solidFill>
              <a:prstDash val="solid"/>
              <a:miter lim="8000"/>
              <a:headEnd type="none" w="sm" len="sm"/>
              <a:tailEnd type="none" w="sm" len="sm"/>
            </a:ln>
          </p:spPr>
          <p:txBody>
            <a:bodyPr spcFirstLastPara="1" wrap="square" lIns="93600" tIns="48600" rIns="93600" bIns="486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8" name="Google Shape;98;p6"/>
            <p:cNvSpPr/>
            <p:nvPr/>
          </p:nvSpPr>
          <p:spPr>
            <a:xfrm>
              <a:off x="2448000" y="6461810"/>
              <a:ext cx="378720" cy="381240"/>
            </a:xfrm>
            <a:custGeom>
              <a:avLst/>
              <a:gdLst/>
              <a:ahLst/>
              <a:cxnLst/>
              <a:rect l="l" t="t" r="r" b="b"/>
              <a:pathLst>
                <a:path w="1052" h="1059" extrusionOk="0">
                  <a:moveTo>
                    <a:pt x="1052" y="530"/>
                  </a:moveTo>
                  <a:lnTo>
                    <a:pt x="1052" y="530"/>
                  </a:lnTo>
                  <a:cubicBezTo>
                    <a:pt x="1052" y="821"/>
                    <a:pt x="821" y="1059"/>
                    <a:pt x="523" y="1059"/>
                  </a:cubicBezTo>
                  <a:cubicBezTo>
                    <a:pt x="231" y="1059"/>
                    <a:pt x="0" y="821"/>
                    <a:pt x="0" y="530"/>
                  </a:cubicBezTo>
                  <a:cubicBezTo>
                    <a:pt x="0" y="238"/>
                    <a:pt x="231" y="0"/>
                    <a:pt x="523" y="0"/>
                  </a:cubicBezTo>
                  <a:cubicBezTo>
                    <a:pt x="821" y="0"/>
                    <a:pt x="1052" y="238"/>
                    <a:pt x="1052" y="530"/>
                  </a:cubicBezTo>
                  <a:close/>
                </a:path>
              </a:pathLst>
            </a:custGeom>
            <a:noFill/>
            <a:ln w="9525" cap="flat" cmpd="sng">
              <a:solidFill>
                <a:schemeClr val="dk1"/>
              </a:solidFill>
              <a:prstDash val="solid"/>
              <a:miter lim="8000"/>
              <a:headEnd type="none" w="sm" len="sm"/>
              <a:tailEnd type="none" w="sm" len="sm"/>
            </a:ln>
          </p:spPr>
          <p:txBody>
            <a:bodyPr spcFirstLastPara="1" wrap="square" lIns="93600" tIns="48600" rIns="93600" bIns="486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99" name="Google Shape;99;p6"/>
          <p:cNvGrpSpPr/>
          <p:nvPr/>
        </p:nvGrpSpPr>
        <p:grpSpPr>
          <a:xfrm>
            <a:off x="56737" y="4434543"/>
            <a:ext cx="601441" cy="562228"/>
            <a:chOff x="3291480" y="6111530"/>
            <a:chExt cx="800640" cy="748440"/>
          </a:xfrm>
        </p:grpSpPr>
        <p:sp>
          <p:nvSpPr>
            <p:cNvPr id="100" name="Google Shape;100;p6"/>
            <p:cNvSpPr/>
            <p:nvPr/>
          </p:nvSpPr>
          <p:spPr>
            <a:xfrm>
              <a:off x="3672720" y="6111530"/>
              <a:ext cx="35640" cy="30960"/>
            </a:xfrm>
            <a:custGeom>
              <a:avLst/>
              <a:gdLst/>
              <a:ahLst/>
              <a:cxnLst/>
              <a:rect l="l" t="t" r="r" b="b"/>
              <a:pathLst>
                <a:path w="99" h="86" extrusionOk="0">
                  <a:moveTo>
                    <a:pt x="99" y="47"/>
                  </a:moveTo>
                  <a:lnTo>
                    <a:pt x="99" y="47"/>
                  </a:lnTo>
                  <a:cubicBezTo>
                    <a:pt x="99" y="66"/>
                    <a:pt x="80" y="86"/>
                    <a:pt x="53" y="86"/>
                  </a:cubicBezTo>
                  <a:cubicBezTo>
                    <a:pt x="27" y="86"/>
                    <a:pt x="0" y="66"/>
                    <a:pt x="0" y="47"/>
                  </a:cubicBezTo>
                  <a:cubicBezTo>
                    <a:pt x="0" y="20"/>
                    <a:pt x="27" y="0"/>
                    <a:pt x="53" y="0"/>
                  </a:cubicBezTo>
                  <a:cubicBezTo>
                    <a:pt x="80" y="0"/>
                    <a:pt x="99" y="20"/>
                    <a:pt x="99" y="4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1" name="Google Shape;101;p6"/>
            <p:cNvSpPr/>
            <p:nvPr/>
          </p:nvSpPr>
          <p:spPr>
            <a:xfrm>
              <a:off x="3672720" y="6199730"/>
              <a:ext cx="35640" cy="33480"/>
            </a:xfrm>
            <a:custGeom>
              <a:avLst/>
              <a:gdLst/>
              <a:ahLst/>
              <a:cxnLst/>
              <a:rect l="l" t="t" r="r" b="b"/>
              <a:pathLst>
                <a:path w="99" h="93" extrusionOk="0">
                  <a:moveTo>
                    <a:pt x="99" y="46"/>
                  </a:moveTo>
                  <a:lnTo>
                    <a:pt x="99" y="46"/>
                  </a:lnTo>
                  <a:cubicBezTo>
                    <a:pt x="99" y="73"/>
                    <a:pt x="80" y="93"/>
                    <a:pt x="53" y="93"/>
                  </a:cubicBezTo>
                  <a:cubicBezTo>
                    <a:pt x="27" y="93"/>
                    <a:pt x="0" y="73"/>
                    <a:pt x="0" y="46"/>
                  </a:cubicBezTo>
                  <a:cubicBezTo>
                    <a:pt x="0" y="20"/>
                    <a:pt x="27" y="0"/>
                    <a:pt x="53" y="0"/>
                  </a:cubicBezTo>
                  <a:cubicBezTo>
                    <a:pt x="80" y="0"/>
                    <a:pt x="99" y="20"/>
                    <a:pt x="99"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2" name="Google Shape;102;p6"/>
            <p:cNvSpPr/>
            <p:nvPr/>
          </p:nvSpPr>
          <p:spPr>
            <a:xfrm>
              <a:off x="3672720" y="6290090"/>
              <a:ext cx="35640" cy="33480"/>
            </a:xfrm>
            <a:custGeom>
              <a:avLst/>
              <a:gdLst/>
              <a:ahLst/>
              <a:cxnLst/>
              <a:rect l="l" t="t" r="r" b="b"/>
              <a:pathLst>
                <a:path w="99" h="93" extrusionOk="0">
                  <a:moveTo>
                    <a:pt x="99" y="47"/>
                  </a:moveTo>
                  <a:lnTo>
                    <a:pt x="99" y="47"/>
                  </a:lnTo>
                  <a:cubicBezTo>
                    <a:pt x="99" y="73"/>
                    <a:pt x="80" y="93"/>
                    <a:pt x="53" y="93"/>
                  </a:cubicBezTo>
                  <a:cubicBezTo>
                    <a:pt x="27" y="93"/>
                    <a:pt x="0" y="73"/>
                    <a:pt x="0" y="47"/>
                  </a:cubicBezTo>
                  <a:cubicBezTo>
                    <a:pt x="0" y="20"/>
                    <a:pt x="27" y="0"/>
                    <a:pt x="53" y="0"/>
                  </a:cubicBezTo>
                  <a:cubicBezTo>
                    <a:pt x="80" y="0"/>
                    <a:pt x="99" y="20"/>
                    <a:pt x="99" y="4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3" name="Google Shape;103;p6"/>
            <p:cNvSpPr/>
            <p:nvPr/>
          </p:nvSpPr>
          <p:spPr>
            <a:xfrm>
              <a:off x="3672720" y="6378650"/>
              <a:ext cx="35640" cy="33120"/>
            </a:xfrm>
            <a:custGeom>
              <a:avLst/>
              <a:gdLst/>
              <a:ahLst/>
              <a:cxnLst/>
              <a:rect l="l" t="t" r="r" b="b"/>
              <a:pathLst>
                <a:path w="99" h="92" extrusionOk="0">
                  <a:moveTo>
                    <a:pt x="99" y="46"/>
                  </a:moveTo>
                  <a:lnTo>
                    <a:pt x="99" y="46"/>
                  </a:lnTo>
                  <a:cubicBezTo>
                    <a:pt x="99" y="72"/>
                    <a:pt x="80" y="92"/>
                    <a:pt x="53" y="92"/>
                  </a:cubicBezTo>
                  <a:cubicBezTo>
                    <a:pt x="27" y="92"/>
                    <a:pt x="0" y="72"/>
                    <a:pt x="0" y="46"/>
                  </a:cubicBezTo>
                  <a:cubicBezTo>
                    <a:pt x="0" y="26"/>
                    <a:pt x="27" y="0"/>
                    <a:pt x="53" y="0"/>
                  </a:cubicBezTo>
                  <a:cubicBezTo>
                    <a:pt x="80" y="0"/>
                    <a:pt x="99" y="26"/>
                    <a:pt x="99"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4" name="Google Shape;104;p6"/>
            <p:cNvSpPr/>
            <p:nvPr/>
          </p:nvSpPr>
          <p:spPr>
            <a:xfrm>
              <a:off x="3672720" y="6469010"/>
              <a:ext cx="35640" cy="33120"/>
            </a:xfrm>
            <a:custGeom>
              <a:avLst/>
              <a:gdLst/>
              <a:ahLst/>
              <a:cxnLst/>
              <a:rect l="l" t="t" r="r" b="b"/>
              <a:pathLst>
                <a:path w="99" h="92" extrusionOk="0">
                  <a:moveTo>
                    <a:pt x="99" y="46"/>
                  </a:moveTo>
                  <a:lnTo>
                    <a:pt x="99" y="46"/>
                  </a:lnTo>
                  <a:cubicBezTo>
                    <a:pt x="99" y="73"/>
                    <a:pt x="80" y="92"/>
                    <a:pt x="53" y="92"/>
                  </a:cubicBezTo>
                  <a:cubicBezTo>
                    <a:pt x="27" y="92"/>
                    <a:pt x="0" y="73"/>
                    <a:pt x="0" y="46"/>
                  </a:cubicBezTo>
                  <a:cubicBezTo>
                    <a:pt x="0" y="20"/>
                    <a:pt x="27" y="0"/>
                    <a:pt x="53" y="0"/>
                  </a:cubicBezTo>
                  <a:cubicBezTo>
                    <a:pt x="80" y="0"/>
                    <a:pt x="99" y="20"/>
                    <a:pt x="99"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5" name="Google Shape;105;p6"/>
            <p:cNvSpPr/>
            <p:nvPr/>
          </p:nvSpPr>
          <p:spPr>
            <a:xfrm>
              <a:off x="3672720" y="6559370"/>
              <a:ext cx="35640" cy="31320"/>
            </a:xfrm>
            <a:custGeom>
              <a:avLst/>
              <a:gdLst/>
              <a:ahLst/>
              <a:cxnLst/>
              <a:rect l="l" t="t" r="r" b="b"/>
              <a:pathLst>
                <a:path w="99" h="87" extrusionOk="0">
                  <a:moveTo>
                    <a:pt x="99" y="40"/>
                  </a:moveTo>
                  <a:lnTo>
                    <a:pt x="99" y="40"/>
                  </a:lnTo>
                  <a:cubicBezTo>
                    <a:pt x="99" y="66"/>
                    <a:pt x="80" y="87"/>
                    <a:pt x="53" y="87"/>
                  </a:cubicBezTo>
                  <a:cubicBezTo>
                    <a:pt x="27" y="87"/>
                    <a:pt x="0" y="66"/>
                    <a:pt x="0" y="40"/>
                  </a:cubicBezTo>
                  <a:cubicBezTo>
                    <a:pt x="0" y="21"/>
                    <a:pt x="27" y="0"/>
                    <a:pt x="53" y="0"/>
                  </a:cubicBezTo>
                  <a:cubicBezTo>
                    <a:pt x="80" y="0"/>
                    <a:pt x="99" y="21"/>
                    <a:pt x="99" y="4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6" name="Google Shape;106;p6"/>
            <p:cNvSpPr/>
            <p:nvPr/>
          </p:nvSpPr>
          <p:spPr>
            <a:xfrm>
              <a:off x="3672720" y="6647930"/>
              <a:ext cx="35640" cy="33120"/>
            </a:xfrm>
            <a:custGeom>
              <a:avLst/>
              <a:gdLst/>
              <a:ahLst/>
              <a:cxnLst/>
              <a:rect l="l" t="t" r="r" b="b"/>
              <a:pathLst>
                <a:path w="99" h="92" extrusionOk="0">
                  <a:moveTo>
                    <a:pt x="99" y="46"/>
                  </a:moveTo>
                  <a:lnTo>
                    <a:pt x="99" y="46"/>
                  </a:lnTo>
                  <a:cubicBezTo>
                    <a:pt x="99" y="72"/>
                    <a:pt x="80" y="92"/>
                    <a:pt x="53" y="92"/>
                  </a:cubicBezTo>
                  <a:cubicBezTo>
                    <a:pt x="27" y="92"/>
                    <a:pt x="0" y="72"/>
                    <a:pt x="0" y="46"/>
                  </a:cubicBezTo>
                  <a:cubicBezTo>
                    <a:pt x="0" y="19"/>
                    <a:pt x="27" y="0"/>
                    <a:pt x="53" y="0"/>
                  </a:cubicBezTo>
                  <a:cubicBezTo>
                    <a:pt x="80" y="0"/>
                    <a:pt x="99" y="19"/>
                    <a:pt x="99"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7" name="Google Shape;107;p6"/>
            <p:cNvSpPr/>
            <p:nvPr/>
          </p:nvSpPr>
          <p:spPr>
            <a:xfrm>
              <a:off x="3672720" y="6738290"/>
              <a:ext cx="35640" cy="30960"/>
            </a:xfrm>
            <a:custGeom>
              <a:avLst/>
              <a:gdLst/>
              <a:ahLst/>
              <a:cxnLst/>
              <a:rect l="l" t="t" r="r" b="b"/>
              <a:pathLst>
                <a:path w="99" h="86" extrusionOk="0">
                  <a:moveTo>
                    <a:pt x="99" y="46"/>
                  </a:moveTo>
                  <a:lnTo>
                    <a:pt x="99" y="46"/>
                  </a:lnTo>
                  <a:cubicBezTo>
                    <a:pt x="99" y="66"/>
                    <a:pt x="80" y="86"/>
                    <a:pt x="53" y="86"/>
                  </a:cubicBezTo>
                  <a:cubicBezTo>
                    <a:pt x="27" y="86"/>
                    <a:pt x="0" y="66"/>
                    <a:pt x="0" y="46"/>
                  </a:cubicBezTo>
                  <a:cubicBezTo>
                    <a:pt x="0" y="20"/>
                    <a:pt x="27" y="0"/>
                    <a:pt x="53" y="0"/>
                  </a:cubicBezTo>
                  <a:cubicBezTo>
                    <a:pt x="80" y="0"/>
                    <a:pt x="99" y="20"/>
                    <a:pt x="99"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8" name="Google Shape;108;p6"/>
            <p:cNvSpPr/>
            <p:nvPr/>
          </p:nvSpPr>
          <p:spPr>
            <a:xfrm>
              <a:off x="3672720" y="6826490"/>
              <a:ext cx="35640" cy="33480"/>
            </a:xfrm>
            <a:custGeom>
              <a:avLst/>
              <a:gdLst/>
              <a:ahLst/>
              <a:cxnLst/>
              <a:rect l="l" t="t" r="r" b="b"/>
              <a:pathLst>
                <a:path w="99" h="93" extrusionOk="0">
                  <a:moveTo>
                    <a:pt x="99" y="46"/>
                  </a:moveTo>
                  <a:lnTo>
                    <a:pt x="99" y="46"/>
                  </a:lnTo>
                  <a:cubicBezTo>
                    <a:pt x="99" y="73"/>
                    <a:pt x="80" y="93"/>
                    <a:pt x="53" y="93"/>
                  </a:cubicBezTo>
                  <a:cubicBezTo>
                    <a:pt x="27" y="93"/>
                    <a:pt x="0" y="73"/>
                    <a:pt x="0" y="46"/>
                  </a:cubicBezTo>
                  <a:cubicBezTo>
                    <a:pt x="0" y="19"/>
                    <a:pt x="27" y="0"/>
                    <a:pt x="53" y="0"/>
                  </a:cubicBezTo>
                  <a:cubicBezTo>
                    <a:pt x="80" y="0"/>
                    <a:pt x="99" y="19"/>
                    <a:pt x="99"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9" name="Google Shape;109;p6"/>
            <p:cNvSpPr/>
            <p:nvPr/>
          </p:nvSpPr>
          <p:spPr>
            <a:xfrm>
              <a:off x="4056480" y="6469010"/>
              <a:ext cx="35640" cy="33120"/>
            </a:xfrm>
            <a:custGeom>
              <a:avLst/>
              <a:gdLst/>
              <a:ahLst/>
              <a:cxnLst/>
              <a:rect l="l" t="t" r="r" b="b"/>
              <a:pathLst>
                <a:path w="99" h="92" extrusionOk="0">
                  <a:moveTo>
                    <a:pt x="46" y="92"/>
                  </a:moveTo>
                  <a:lnTo>
                    <a:pt x="46" y="92"/>
                  </a:lnTo>
                  <a:cubicBezTo>
                    <a:pt x="20" y="92"/>
                    <a:pt x="0" y="73"/>
                    <a:pt x="0" y="46"/>
                  </a:cubicBezTo>
                  <a:cubicBezTo>
                    <a:pt x="0" y="20"/>
                    <a:pt x="20" y="0"/>
                    <a:pt x="46" y="0"/>
                  </a:cubicBezTo>
                  <a:cubicBezTo>
                    <a:pt x="79" y="0"/>
                    <a:pt x="99" y="20"/>
                    <a:pt x="99" y="46"/>
                  </a:cubicBezTo>
                  <a:cubicBezTo>
                    <a:pt x="99" y="73"/>
                    <a:pt x="79" y="92"/>
                    <a:pt x="46" y="9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0" name="Google Shape;110;p6"/>
            <p:cNvSpPr/>
            <p:nvPr/>
          </p:nvSpPr>
          <p:spPr>
            <a:xfrm>
              <a:off x="3961080" y="6469010"/>
              <a:ext cx="36000" cy="33120"/>
            </a:xfrm>
            <a:custGeom>
              <a:avLst/>
              <a:gdLst/>
              <a:ahLst/>
              <a:cxnLst/>
              <a:rect l="l" t="t" r="r" b="b"/>
              <a:pathLst>
                <a:path w="100" h="92" extrusionOk="0">
                  <a:moveTo>
                    <a:pt x="46" y="92"/>
                  </a:moveTo>
                  <a:lnTo>
                    <a:pt x="46" y="92"/>
                  </a:lnTo>
                  <a:cubicBezTo>
                    <a:pt x="20" y="92"/>
                    <a:pt x="0" y="73"/>
                    <a:pt x="0" y="46"/>
                  </a:cubicBezTo>
                  <a:cubicBezTo>
                    <a:pt x="0" y="20"/>
                    <a:pt x="20" y="0"/>
                    <a:pt x="46" y="0"/>
                  </a:cubicBezTo>
                  <a:cubicBezTo>
                    <a:pt x="73" y="0"/>
                    <a:pt x="100" y="20"/>
                    <a:pt x="100" y="46"/>
                  </a:cubicBezTo>
                  <a:cubicBezTo>
                    <a:pt x="100" y="73"/>
                    <a:pt x="73" y="92"/>
                    <a:pt x="46" y="9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1" name="Google Shape;111;p6"/>
            <p:cNvSpPr/>
            <p:nvPr/>
          </p:nvSpPr>
          <p:spPr>
            <a:xfrm>
              <a:off x="3866040" y="6469010"/>
              <a:ext cx="33120" cy="33120"/>
            </a:xfrm>
            <a:custGeom>
              <a:avLst/>
              <a:gdLst/>
              <a:ahLst/>
              <a:cxnLst/>
              <a:rect l="l" t="t" r="r" b="b"/>
              <a:pathLst>
                <a:path w="92" h="92" extrusionOk="0">
                  <a:moveTo>
                    <a:pt x="46" y="92"/>
                  </a:moveTo>
                  <a:lnTo>
                    <a:pt x="46" y="92"/>
                  </a:lnTo>
                  <a:cubicBezTo>
                    <a:pt x="19" y="92"/>
                    <a:pt x="0" y="73"/>
                    <a:pt x="0" y="46"/>
                  </a:cubicBezTo>
                  <a:cubicBezTo>
                    <a:pt x="0" y="20"/>
                    <a:pt x="19" y="0"/>
                    <a:pt x="46" y="0"/>
                  </a:cubicBezTo>
                  <a:cubicBezTo>
                    <a:pt x="72" y="0"/>
                    <a:pt x="92" y="20"/>
                    <a:pt x="92" y="46"/>
                  </a:cubicBezTo>
                  <a:cubicBezTo>
                    <a:pt x="92" y="73"/>
                    <a:pt x="72" y="92"/>
                    <a:pt x="46" y="9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2" name="Google Shape;112;p6"/>
            <p:cNvSpPr/>
            <p:nvPr/>
          </p:nvSpPr>
          <p:spPr>
            <a:xfrm>
              <a:off x="3770640" y="6469010"/>
              <a:ext cx="33120" cy="33120"/>
            </a:xfrm>
            <a:custGeom>
              <a:avLst/>
              <a:gdLst/>
              <a:ahLst/>
              <a:cxnLst/>
              <a:rect l="l" t="t" r="r" b="b"/>
              <a:pathLst>
                <a:path w="92" h="92" extrusionOk="0">
                  <a:moveTo>
                    <a:pt x="46" y="92"/>
                  </a:moveTo>
                  <a:lnTo>
                    <a:pt x="46" y="92"/>
                  </a:lnTo>
                  <a:cubicBezTo>
                    <a:pt x="19" y="92"/>
                    <a:pt x="0" y="73"/>
                    <a:pt x="0" y="46"/>
                  </a:cubicBezTo>
                  <a:cubicBezTo>
                    <a:pt x="0" y="20"/>
                    <a:pt x="19" y="0"/>
                    <a:pt x="46" y="0"/>
                  </a:cubicBezTo>
                  <a:cubicBezTo>
                    <a:pt x="73" y="0"/>
                    <a:pt x="92" y="20"/>
                    <a:pt x="92" y="46"/>
                  </a:cubicBezTo>
                  <a:cubicBezTo>
                    <a:pt x="92" y="73"/>
                    <a:pt x="73" y="92"/>
                    <a:pt x="46" y="9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3" name="Google Shape;113;p6"/>
            <p:cNvSpPr/>
            <p:nvPr/>
          </p:nvSpPr>
          <p:spPr>
            <a:xfrm>
              <a:off x="3672720" y="6469010"/>
              <a:ext cx="35640" cy="33120"/>
            </a:xfrm>
            <a:custGeom>
              <a:avLst/>
              <a:gdLst/>
              <a:ahLst/>
              <a:cxnLst/>
              <a:rect l="l" t="t" r="r" b="b"/>
              <a:pathLst>
                <a:path w="99" h="92" extrusionOk="0">
                  <a:moveTo>
                    <a:pt x="53" y="92"/>
                  </a:moveTo>
                  <a:lnTo>
                    <a:pt x="53" y="92"/>
                  </a:lnTo>
                  <a:cubicBezTo>
                    <a:pt x="27" y="92"/>
                    <a:pt x="0" y="73"/>
                    <a:pt x="0" y="46"/>
                  </a:cubicBezTo>
                  <a:cubicBezTo>
                    <a:pt x="0" y="20"/>
                    <a:pt x="27" y="0"/>
                    <a:pt x="53" y="0"/>
                  </a:cubicBezTo>
                  <a:cubicBezTo>
                    <a:pt x="80" y="0"/>
                    <a:pt x="99" y="20"/>
                    <a:pt x="99" y="46"/>
                  </a:cubicBezTo>
                  <a:cubicBezTo>
                    <a:pt x="99" y="73"/>
                    <a:pt x="80" y="92"/>
                    <a:pt x="53" y="9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4" name="Google Shape;114;p6"/>
            <p:cNvSpPr/>
            <p:nvPr/>
          </p:nvSpPr>
          <p:spPr>
            <a:xfrm>
              <a:off x="3577320" y="6469010"/>
              <a:ext cx="36000" cy="33120"/>
            </a:xfrm>
            <a:custGeom>
              <a:avLst/>
              <a:gdLst/>
              <a:ahLst/>
              <a:cxnLst/>
              <a:rect l="l" t="t" r="r" b="b"/>
              <a:pathLst>
                <a:path w="100" h="92" extrusionOk="0">
                  <a:moveTo>
                    <a:pt x="54" y="92"/>
                  </a:moveTo>
                  <a:lnTo>
                    <a:pt x="54" y="92"/>
                  </a:lnTo>
                  <a:cubicBezTo>
                    <a:pt x="21" y="92"/>
                    <a:pt x="0" y="73"/>
                    <a:pt x="0" y="46"/>
                  </a:cubicBezTo>
                  <a:cubicBezTo>
                    <a:pt x="0" y="20"/>
                    <a:pt x="21" y="0"/>
                    <a:pt x="54" y="0"/>
                  </a:cubicBezTo>
                  <a:cubicBezTo>
                    <a:pt x="80" y="0"/>
                    <a:pt x="100" y="20"/>
                    <a:pt x="100" y="46"/>
                  </a:cubicBezTo>
                  <a:cubicBezTo>
                    <a:pt x="100" y="73"/>
                    <a:pt x="80" y="92"/>
                    <a:pt x="54" y="9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5" name="Google Shape;115;p6"/>
            <p:cNvSpPr/>
            <p:nvPr/>
          </p:nvSpPr>
          <p:spPr>
            <a:xfrm>
              <a:off x="3482280" y="6469010"/>
              <a:ext cx="35640" cy="33120"/>
            </a:xfrm>
            <a:custGeom>
              <a:avLst/>
              <a:gdLst/>
              <a:ahLst/>
              <a:cxnLst/>
              <a:rect l="l" t="t" r="r" b="b"/>
              <a:pathLst>
                <a:path w="99" h="92" extrusionOk="0">
                  <a:moveTo>
                    <a:pt x="46" y="92"/>
                  </a:moveTo>
                  <a:lnTo>
                    <a:pt x="46" y="92"/>
                  </a:lnTo>
                  <a:cubicBezTo>
                    <a:pt x="20" y="92"/>
                    <a:pt x="0" y="73"/>
                    <a:pt x="0" y="46"/>
                  </a:cubicBezTo>
                  <a:cubicBezTo>
                    <a:pt x="0" y="20"/>
                    <a:pt x="20" y="0"/>
                    <a:pt x="46" y="0"/>
                  </a:cubicBezTo>
                  <a:cubicBezTo>
                    <a:pt x="72" y="0"/>
                    <a:pt x="99" y="20"/>
                    <a:pt x="99" y="46"/>
                  </a:cubicBezTo>
                  <a:cubicBezTo>
                    <a:pt x="99" y="73"/>
                    <a:pt x="72" y="92"/>
                    <a:pt x="46" y="9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6" name="Google Shape;116;p6"/>
            <p:cNvSpPr/>
            <p:nvPr/>
          </p:nvSpPr>
          <p:spPr>
            <a:xfrm>
              <a:off x="3386880" y="6469010"/>
              <a:ext cx="33480" cy="33120"/>
            </a:xfrm>
            <a:custGeom>
              <a:avLst/>
              <a:gdLst/>
              <a:ahLst/>
              <a:cxnLst/>
              <a:rect l="l" t="t" r="r" b="b"/>
              <a:pathLst>
                <a:path w="93" h="92" extrusionOk="0">
                  <a:moveTo>
                    <a:pt x="46" y="92"/>
                  </a:moveTo>
                  <a:lnTo>
                    <a:pt x="46" y="92"/>
                  </a:lnTo>
                  <a:cubicBezTo>
                    <a:pt x="20" y="92"/>
                    <a:pt x="0" y="73"/>
                    <a:pt x="0" y="46"/>
                  </a:cubicBezTo>
                  <a:cubicBezTo>
                    <a:pt x="0" y="20"/>
                    <a:pt x="20" y="0"/>
                    <a:pt x="46" y="0"/>
                  </a:cubicBezTo>
                  <a:cubicBezTo>
                    <a:pt x="73" y="0"/>
                    <a:pt x="93" y="20"/>
                    <a:pt x="93" y="46"/>
                  </a:cubicBezTo>
                  <a:cubicBezTo>
                    <a:pt x="93" y="73"/>
                    <a:pt x="73" y="92"/>
                    <a:pt x="46" y="9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7" name="Google Shape;117;p6"/>
            <p:cNvSpPr/>
            <p:nvPr/>
          </p:nvSpPr>
          <p:spPr>
            <a:xfrm>
              <a:off x="3291480" y="6469010"/>
              <a:ext cx="33480" cy="33120"/>
            </a:xfrm>
            <a:custGeom>
              <a:avLst/>
              <a:gdLst/>
              <a:ahLst/>
              <a:cxnLst/>
              <a:rect l="l" t="t" r="r" b="b"/>
              <a:pathLst>
                <a:path w="93" h="92" extrusionOk="0">
                  <a:moveTo>
                    <a:pt x="46" y="92"/>
                  </a:moveTo>
                  <a:lnTo>
                    <a:pt x="46" y="92"/>
                  </a:lnTo>
                  <a:cubicBezTo>
                    <a:pt x="20" y="92"/>
                    <a:pt x="0" y="73"/>
                    <a:pt x="0" y="46"/>
                  </a:cubicBezTo>
                  <a:cubicBezTo>
                    <a:pt x="0" y="20"/>
                    <a:pt x="20" y="0"/>
                    <a:pt x="46" y="0"/>
                  </a:cubicBezTo>
                  <a:cubicBezTo>
                    <a:pt x="73" y="0"/>
                    <a:pt x="93" y="20"/>
                    <a:pt x="93" y="46"/>
                  </a:cubicBezTo>
                  <a:cubicBezTo>
                    <a:pt x="93" y="73"/>
                    <a:pt x="73" y="92"/>
                    <a:pt x="46" y="9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8" name="Google Shape;118;p6"/>
            <p:cNvSpPr/>
            <p:nvPr/>
          </p:nvSpPr>
          <p:spPr>
            <a:xfrm>
              <a:off x="3943800" y="6215930"/>
              <a:ext cx="34920" cy="32040"/>
            </a:xfrm>
            <a:custGeom>
              <a:avLst/>
              <a:gdLst/>
              <a:ahLst/>
              <a:cxnLst/>
              <a:rect l="l" t="t" r="r" b="b"/>
              <a:pathLst>
                <a:path w="97" h="89" extrusionOk="0">
                  <a:moveTo>
                    <a:pt x="88" y="74"/>
                  </a:moveTo>
                  <a:lnTo>
                    <a:pt x="88" y="74"/>
                  </a:lnTo>
                  <a:cubicBezTo>
                    <a:pt x="68" y="94"/>
                    <a:pt x="35" y="94"/>
                    <a:pt x="15" y="74"/>
                  </a:cubicBezTo>
                  <a:cubicBezTo>
                    <a:pt x="-5" y="61"/>
                    <a:pt x="-5" y="28"/>
                    <a:pt x="15" y="15"/>
                  </a:cubicBezTo>
                  <a:cubicBezTo>
                    <a:pt x="35" y="-5"/>
                    <a:pt x="68" y="-5"/>
                    <a:pt x="88" y="15"/>
                  </a:cubicBezTo>
                  <a:cubicBezTo>
                    <a:pt x="101" y="28"/>
                    <a:pt x="101" y="61"/>
                    <a:pt x="88" y="7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9" name="Google Shape;119;p6"/>
            <p:cNvSpPr/>
            <p:nvPr/>
          </p:nvSpPr>
          <p:spPr>
            <a:xfrm>
              <a:off x="3877200" y="6279290"/>
              <a:ext cx="34560" cy="32760"/>
            </a:xfrm>
            <a:custGeom>
              <a:avLst/>
              <a:gdLst/>
              <a:ahLst/>
              <a:cxnLst/>
              <a:rect l="l" t="t" r="r" b="b"/>
              <a:pathLst>
                <a:path w="96" h="91" extrusionOk="0">
                  <a:moveTo>
                    <a:pt x="81" y="77"/>
                  </a:moveTo>
                  <a:lnTo>
                    <a:pt x="81" y="77"/>
                  </a:lnTo>
                  <a:cubicBezTo>
                    <a:pt x="61" y="96"/>
                    <a:pt x="35" y="96"/>
                    <a:pt x="15" y="77"/>
                  </a:cubicBezTo>
                  <a:cubicBezTo>
                    <a:pt x="-5" y="57"/>
                    <a:pt x="-5" y="30"/>
                    <a:pt x="15" y="11"/>
                  </a:cubicBezTo>
                  <a:cubicBezTo>
                    <a:pt x="35" y="-3"/>
                    <a:pt x="61" y="-3"/>
                    <a:pt x="81" y="11"/>
                  </a:cubicBezTo>
                  <a:cubicBezTo>
                    <a:pt x="101" y="30"/>
                    <a:pt x="101" y="57"/>
                    <a:pt x="81" y="7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0" name="Google Shape;120;p6"/>
            <p:cNvSpPr/>
            <p:nvPr/>
          </p:nvSpPr>
          <p:spPr>
            <a:xfrm>
              <a:off x="3808080" y="6342290"/>
              <a:ext cx="36720" cy="32400"/>
            </a:xfrm>
            <a:custGeom>
              <a:avLst/>
              <a:gdLst/>
              <a:ahLst/>
              <a:cxnLst/>
              <a:rect l="l" t="t" r="r" b="b"/>
              <a:pathLst>
                <a:path w="102" h="90" extrusionOk="0">
                  <a:moveTo>
                    <a:pt x="88" y="80"/>
                  </a:moveTo>
                  <a:lnTo>
                    <a:pt x="88" y="80"/>
                  </a:lnTo>
                  <a:cubicBezTo>
                    <a:pt x="68" y="94"/>
                    <a:pt x="35" y="94"/>
                    <a:pt x="15" y="80"/>
                  </a:cubicBezTo>
                  <a:cubicBezTo>
                    <a:pt x="-5" y="61"/>
                    <a:pt x="-5" y="34"/>
                    <a:pt x="15" y="14"/>
                  </a:cubicBezTo>
                  <a:cubicBezTo>
                    <a:pt x="35" y="-5"/>
                    <a:pt x="68" y="-5"/>
                    <a:pt x="88" y="14"/>
                  </a:cubicBezTo>
                  <a:cubicBezTo>
                    <a:pt x="107" y="34"/>
                    <a:pt x="107" y="61"/>
                    <a:pt x="88" y="8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1" name="Google Shape;121;p6"/>
            <p:cNvSpPr/>
            <p:nvPr/>
          </p:nvSpPr>
          <p:spPr>
            <a:xfrm>
              <a:off x="3741480" y="6405650"/>
              <a:ext cx="34200" cy="32760"/>
            </a:xfrm>
            <a:custGeom>
              <a:avLst/>
              <a:gdLst/>
              <a:ahLst/>
              <a:cxnLst/>
              <a:rect l="l" t="t" r="r" b="b"/>
              <a:pathLst>
                <a:path w="95" h="91" extrusionOk="0">
                  <a:moveTo>
                    <a:pt x="81" y="77"/>
                  </a:moveTo>
                  <a:lnTo>
                    <a:pt x="81" y="77"/>
                  </a:lnTo>
                  <a:cubicBezTo>
                    <a:pt x="61" y="96"/>
                    <a:pt x="34" y="96"/>
                    <a:pt x="15" y="77"/>
                  </a:cubicBezTo>
                  <a:cubicBezTo>
                    <a:pt x="-5" y="57"/>
                    <a:pt x="-5" y="30"/>
                    <a:pt x="15" y="10"/>
                  </a:cubicBezTo>
                  <a:cubicBezTo>
                    <a:pt x="34" y="-3"/>
                    <a:pt x="61" y="-3"/>
                    <a:pt x="81" y="10"/>
                  </a:cubicBezTo>
                  <a:cubicBezTo>
                    <a:pt x="100" y="30"/>
                    <a:pt x="100" y="57"/>
                    <a:pt x="81" y="7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2" name="Google Shape;122;p6"/>
            <p:cNvSpPr/>
            <p:nvPr/>
          </p:nvSpPr>
          <p:spPr>
            <a:xfrm>
              <a:off x="3673800" y="6468290"/>
              <a:ext cx="35280" cy="32760"/>
            </a:xfrm>
            <a:custGeom>
              <a:avLst/>
              <a:gdLst/>
              <a:ahLst/>
              <a:cxnLst/>
              <a:rect l="l" t="t" r="r" b="b"/>
              <a:pathLst>
                <a:path w="98" h="91" extrusionOk="0">
                  <a:moveTo>
                    <a:pt x="83" y="81"/>
                  </a:moveTo>
                  <a:lnTo>
                    <a:pt x="83" y="81"/>
                  </a:lnTo>
                  <a:cubicBezTo>
                    <a:pt x="63" y="94"/>
                    <a:pt x="30" y="94"/>
                    <a:pt x="11" y="81"/>
                  </a:cubicBezTo>
                  <a:cubicBezTo>
                    <a:pt x="-3" y="61"/>
                    <a:pt x="-3" y="35"/>
                    <a:pt x="11" y="15"/>
                  </a:cubicBezTo>
                  <a:cubicBezTo>
                    <a:pt x="30" y="-5"/>
                    <a:pt x="63" y="-5"/>
                    <a:pt x="83" y="15"/>
                  </a:cubicBezTo>
                  <a:cubicBezTo>
                    <a:pt x="103" y="35"/>
                    <a:pt x="103" y="61"/>
                    <a:pt x="83" y="8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3" name="Google Shape;123;p6"/>
            <p:cNvSpPr/>
            <p:nvPr/>
          </p:nvSpPr>
          <p:spPr>
            <a:xfrm>
              <a:off x="3605400" y="6532730"/>
              <a:ext cx="34560" cy="32400"/>
            </a:xfrm>
            <a:custGeom>
              <a:avLst/>
              <a:gdLst/>
              <a:ahLst/>
              <a:cxnLst/>
              <a:rect l="l" t="t" r="r" b="b"/>
              <a:pathLst>
                <a:path w="96" h="90" extrusionOk="0">
                  <a:moveTo>
                    <a:pt x="81" y="74"/>
                  </a:moveTo>
                  <a:lnTo>
                    <a:pt x="81" y="74"/>
                  </a:lnTo>
                  <a:cubicBezTo>
                    <a:pt x="69" y="95"/>
                    <a:pt x="35" y="95"/>
                    <a:pt x="15" y="74"/>
                  </a:cubicBezTo>
                  <a:cubicBezTo>
                    <a:pt x="-5" y="61"/>
                    <a:pt x="-5" y="28"/>
                    <a:pt x="15" y="15"/>
                  </a:cubicBezTo>
                  <a:cubicBezTo>
                    <a:pt x="35" y="-5"/>
                    <a:pt x="69" y="-5"/>
                    <a:pt x="81" y="15"/>
                  </a:cubicBezTo>
                  <a:cubicBezTo>
                    <a:pt x="102" y="28"/>
                    <a:pt x="102" y="61"/>
                    <a:pt x="81" y="7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4" name="Google Shape;124;p6"/>
            <p:cNvSpPr/>
            <p:nvPr/>
          </p:nvSpPr>
          <p:spPr>
            <a:xfrm>
              <a:off x="3538800" y="6594650"/>
              <a:ext cx="34560" cy="34560"/>
            </a:xfrm>
            <a:custGeom>
              <a:avLst/>
              <a:gdLst/>
              <a:ahLst/>
              <a:cxnLst/>
              <a:rect l="l" t="t" r="r" b="b"/>
              <a:pathLst>
                <a:path w="96" h="96" extrusionOk="0">
                  <a:moveTo>
                    <a:pt x="81" y="81"/>
                  </a:moveTo>
                  <a:lnTo>
                    <a:pt x="81" y="81"/>
                  </a:lnTo>
                  <a:cubicBezTo>
                    <a:pt x="61" y="101"/>
                    <a:pt x="35" y="101"/>
                    <a:pt x="15" y="81"/>
                  </a:cubicBezTo>
                  <a:cubicBezTo>
                    <a:pt x="-5" y="61"/>
                    <a:pt x="-5" y="35"/>
                    <a:pt x="15" y="15"/>
                  </a:cubicBezTo>
                  <a:cubicBezTo>
                    <a:pt x="35" y="-5"/>
                    <a:pt x="61" y="-5"/>
                    <a:pt x="81" y="15"/>
                  </a:cubicBezTo>
                  <a:cubicBezTo>
                    <a:pt x="101" y="35"/>
                    <a:pt x="101" y="61"/>
                    <a:pt x="81" y="8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5" name="Google Shape;125;p6"/>
            <p:cNvSpPr/>
            <p:nvPr/>
          </p:nvSpPr>
          <p:spPr>
            <a:xfrm>
              <a:off x="3469680" y="6659090"/>
              <a:ext cx="36720" cy="32040"/>
            </a:xfrm>
            <a:custGeom>
              <a:avLst/>
              <a:gdLst/>
              <a:ahLst/>
              <a:cxnLst/>
              <a:rect l="l" t="t" r="r" b="b"/>
              <a:pathLst>
                <a:path w="102" h="89" extrusionOk="0">
                  <a:moveTo>
                    <a:pt x="88" y="74"/>
                  </a:moveTo>
                  <a:lnTo>
                    <a:pt x="88" y="74"/>
                  </a:lnTo>
                  <a:cubicBezTo>
                    <a:pt x="68" y="94"/>
                    <a:pt x="35" y="94"/>
                    <a:pt x="15" y="74"/>
                  </a:cubicBezTo>
                  <a:cubicBezTo>
                    <a:pt x="-5" y="61"/>
                    <a:pt x="-5" y="28"/>
                    <a:pt x="15" y="15"/>
                  </a:cubicBezTo>
                  <a:cubicBezTo>
                    <a:pt x="35" y="-5"/>
                    <a:pt x="68" y="-5"/>
                    <a:pt x="88" y="15"/>
                  </a:cubicBezTo>
                  <a:cubicBezTo>
                    <a:pt x="107" y="28"/>
                    <a:pt x="107" y="61"/>
                    <a:pt x="88" y="7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6" name="Google Shape;126;p6"/>
            <p:cNvSpPr/>
            <p:nvPr/>
          </p:nvSpPr>
          <p:spPr>
            <a:xfrm>
              <a:off x="3403080" y="6722810"/>
              <a:ext cx="34560" cy="32760"/>
            </a:xfrm>
            <a:custGeom>
              <a:avLst/>
              <a:gdLst/>
              <a:ahLst/>
              <a:cxnLst/>
              <a:rect l="l" t="t" r="r" b="b"/>
              <a:pathLst>
                <a:path w="96" h="91" extrusionOk="0">
                  <a:moveTo>
                    <a:pt x="81" y="76"/>
                  </a:moveTo>
                  <a:lnTo>
                    <a:pt x="81" y="76"/>
                  </a:lnTo>
                  <a:cubicBezTo>
                    <a:pt x="61" y="96"/>
                    <a:pt x="34" y="96"/>
                    <a:pt x="15" y="76"/>
                  </a:cubicBezTo>
                  <a:cubicBezTo>
                    <a:pt x="-5" y="56"/>
                    <a:pt x="-5" y="30"/>
                    <a:pt x="15" y="9"/>
                  </a:cubicBezTo>
                  <a:cubicBezTo>
                    <a:pt x="34" y="-3"/>
                    <a:pt x="61" y="-3"/>
                    <a:pt x="81" y="9"/>
                  </a:cubicBezTo>
                  <a:cubicBezTo>
                    <a:pt x="101" y="30"/>
                    <a:pt x="101" y="56"/>
                    <a:pt x="81" y="7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7" name="Google Shape;127;p6"/>
            <p:cNvSpPr/>
            <p:nvPr/>
          </p:nvSpPr>
          <p:spPr>
            <a:xfrm>
              <a:off x="3943800" y="6722810"/>
              <a:ext cx="34920" cy="32760"/>
            </a:xfrm>
            <a:custGeom>
              <a:avLst/>
              <a:gdLst/>
              <a:ahLst/>
              <a:cxnLst/>
              <a:rect l="l" t="t" r="r" b="b"/>
              <a:pathLst>
                <a:path w="97" h="91" extrusionOk="0">
                  <a:moveTo>
                    <a:pt x="15" y="76"/>
                  </a:moveTo>
                  <a:lnTo>
                    <a:pt x="15" y="76"/>
                  </a:lnTo>
                  <a:cubicBezTo>
                    <a:pt x="-5" y="56"/>
                    <a:pt x="-5" y="30"/>
                    <a:pt x="15" y="9"/>
                  </a:cubicBezTo>
                  <a:cubicBezTo>
                    <a:pt x="35" y="-3"/>
                    <a:pt x="68" y="-3"/>
                    <a:pt x="88" y="9"/>
                  </a:cubicBezTo>
                  <a:cubicBezTo>
                    <a:pt x="101" y="30"/>
                    <a:pt x="101" y="56"/>
                    <a:pt x="88" y="76"/>
                  </a:cubicBezTo>
                  <a:cubicBezTo>
                    <a:pt x="68" y="96"/>
                    <a:pt x="35" y="96"/>
                    <a:pt x="15" y="7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8" name="Google Shape;128;p6"/>
            <p:cNvSpPr/>
            <p:nvPr/>
          </p:nvSpPr>
          <p:spPr>
            <a:xfrm>
              <a:off x="3877200" y="6659090"/>
              <a:ext cx="34560" cy="32040"/>
            </a:xfrm>
            <a:custGeom>
              <a:avLst/>
              <a:gdLst/>
              <a:ahLst/>
              <a:cxnLst/>
              <a:rect l="l" t="t" r="r" b="b"/>
              <a:pathLst>
                <a:path w="96" h="89" extrusionOk="0">
                  <a:moveTo>
                    <a:pt x="15" y="74"/>
                  </a:moveTo>
                  <a:lnTo>
                    <a:pt x="15" y="74"/>
                  </a:lnTo>
                  <a:cubicBezTo>
                    <a:pt x="-5" y="61"/>
                    <a:pt x="-5" y="28"/>
                    <a:pt x="15" y="15"/>
                  </a:cubicBezTo>
                  <a:cubicBezTo>
                    <a:pt x="35" y="-5"/>
                    <a:pt x="61" y="-5"/>
                    <a:pt x="81" y="15"/>
                  </a:cubicBezTo>
                  <a:cubicBezTo>
                    <a:pt x="101" y="28"/>
                    <a:pt x="101" y="61"/>
                    <a:pt x="81" y="74"/>
                  </a:cubicBezTo>
                  <a:cubicBezTo>
                    <a:pt x="61" y="94"/>
                    <a:pt x="35" y="94"/>
                    <a:pt x="15" y="7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9" name="Google Shape;129;p6"/>
            <p:cNvSpPr/>
            <p:nvPr/>
          </p:nvSpPr>
          <p:spPr>
            <a:xfrm>
              <a:off x="3808080" y="6594650"/>
              <a:ext cx="36720" cy="34560"/>
            </a:xfrm>
            <a:custGeom>
              <a:avLst/>
              <a:gdLst/>
              <a:ahLst/>
              <a:cxnLst/>
              <a:rect l="l" t="t" r="r" b="b"/>
              <a:pathLst>
                <a:path w="102" h="96" extrusionOk="0">
                  <a:moveTo>
                    <a:pt x="15" y="81"/>
                  </a:moveTo>
                  <a:lnTo>
                    <a:pt x="15" y="81"/>
                  </a:lnTo>
                  <a:cubicBezTo>
                    <a:pt x="-5" y="61"/>
                    <a:pt x="-5" y="35"/>
                    <a:pt x="15" y="15"/>
                  </a:cubicBezTo>
                  <a:cubicBezTo>
                    <a:pt x="35" y="-5"/>
                    <a:pt x="68" y="-5"/>
                    <a:pt x="88" y="15"/>
                  </a:cubicBezTo>
                  <a:cubicBezTo>
                    <a:pt x="107" y="35"/>
                    <a:pt x="107" y="61"/>
                    <a:pt x="88" y="81"/>
                  </a:cubicBezTo>
                  <a:cubicBezTo>
                    <a:pt x="68" y="101"/>
                    <a:pt x="35" y="101"/>
                    <a:pt x="15" y="8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0" name="Google Shape;130;p6"/>
            <p:cNvSpPr/>
            <p:nvPr/>
          </p:nvSpPr>
          <p:spPr>
            <a:xfrm>
              <a:off x="3741480" y="6532730"/>
              <a:ext cx="34200" cy="32400"/>
            </a:xfrm>
            <a:custGeom>
              <a:avLst/>
              <a:gdLst/>
              <a:ahLst/>
              <a:cxnLst/>
              <a:rect l="l" t="t" r="r" b="b"/>
              <a:pathLst>
                <a:path w="95" h="90" extrusionOk="0">
                  <a:moveTo>
                    <a:pt x="15" y="74"/>
                  </a:moveTo>
                  <a:lnTo>
                    <a:pt x="15" y="74"/>
                  </a:lnTo>
                  <a:cubicBezTo>
                    <a:pt x="-5" y="61"/>
                    <a:pt x="-5" y="28"/>
                    <a:pt x="15" y="15"/>
                  </a:cubicBezTo>
                  <a:cubicBezTo>
                    <a:pt x="34" y="-5"/>
                    <a:pt x="61" y="-5"/>
                    <a:pt x="81" y="15"/>
                  </a:cubicBezTo>
                  <a:cubicBezTo>
                    <a:pt x="100" y="28"/>
                    <a:pt x="100" y="61"/>
                    <a:pt x="81" y="74"/>
                  </a:cubicBezTo>
                  <a:cubicBezTo>
                    <a:pt x="61" y="95"/>
                    <a:pt x="34" y="95"/>
                    <a:pt x="15" y="7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1" name="Google Shape;131;p6"/>
            <p:cNvSpPr/>
            <p:nvPr/>
          </p:nvSpPr>
          <p:spPr>
            <a:xfrm>
              <a:off x="3673800" y="6468290"/>
              <a:ext cx="35280" cy="32760"/>
            </a:xfrm>
            <a:custGeom>
              <a:avLst/>
              <a:gdLst/>
              <a:ahLst/>
              <a:cxnLst/>
              <a:rect l="l" t="t" r="r" b="b"/>
              <a:pathLst>
                <a:path w="98" h="91" extrusionOk="0">
                  <a:moveTo>
                    <a:pt x="11" y="81"/>
                  </a:moveTo>
                  <a:lnTo>
                    <a:pt x="11" y="81"/>
                  </a:lnTo>
                  <a:cubicBezTo>
                    <a:pt x="-3" y="61"/>
                    <a:pt x="-3" y="35"/>
                    <a:pt x="11" y="15"/>
                  </a:cubicBezTo>
                  <a:cubicBezTo>
                    <a:pt x="30" y="-5"/>
                    <a:pt x="63" y="-5"/>
                    <a:pt x="83" y="15"/>
                  </a:cubicBezTo>
                  <a:cubicBezTo>
                    <a:pt x="103" y="35"/>
                    <a:pt x="103" y="61"/>
                    <a:pt x="83" y="81"/>
                  </a:cubicBezTo>
                  <a:cubicBezTo>
                    <a:pt x="63" y="94"/>
                    <a:pt x="30" y="94"/>
                    <a:pt x="11" y="8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2" name="Google Shape;132;p6"/>
            <p:cNvSpPr/>
            <p:nvPr/>
          </p:nvSpPr>
          <p:spPr>
            <a:xfrm>
              <a:off x="3605400" y="6405650"/>
              <a:ext cx="34560" cy="32760"/>
            </a:xfrm>
            <a:custGeom>
              <a:avLst/>
              <a:gdLst/>
              <a:ahLst/>
              <a:cxnLst/>
              <a:rect l="l" t="t" r="r" b="b"/>
              <a:pathLst>
                <a:path w="96" h="91" extrusionOk="0">
                  <a:moveTo>
                    <a:pt x="15" y="77"/>
                  </a:moveTo>
                  <a:lnTo>
                    <a:pt x="15" y="77"/>
                  </a:lnTo>
                  <a:cubicBezTo>
                    <a:pt x="-5" y="57"/>
                    <a:pt x="-5" y="30"/>
                    <a:pt x="15" y="10"/>
                  </a:cubicBezTo>
                  <a:cubicBezTo>
                    <a:pt x="35" y="-3"/>
                    <a:pt x="69" y="-3"/>
                    <a:pt x="81" y="10"/>
                  </a:cubicBezTo>
                  <a:cubicBezTo>
                    <a:pt x="102" y="30"/>
                    <a:pt x="102" y="57"/>
                    <a:pt x="81" y="77"/>
                  </a:cubicBezTo>
                  <a:cubicBezTo>
                    <a:pt x="69" y="96"/>
                    <a:pt x="35" y="96"/>
                    <a:pt x="15" y="7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3" name="Google Shape;133;p6"/>
            <p:cNvSpPr/>
            <p:nvPr/>
          </p:nvSpPr>
          <p:spPr>
            <a:xfrm>
              <a:off x="3538800" y="6342290"/>
              <a:ext cx="34560" cy="32400"/>
            </a:xfrm>
            <a:custGeom>
              <a:avLst/>
              <a:gdLst/>
              <a:ahLst/>
              <a:cxnLst/>
              <a:rect l="l" t="t" r="r" b="b"/>
              <a:pathLst>
                <a:path w="96" h="90" extrusionOk="0">
                  <a:moveTo>
                    <a:pt x="15" y="80"/>
                  </a:moveTo>
                  <a:lnTo>
                    <a:pt x="15" y="80"/>
                  </a:lnTo>
                  <a:cubicBezTo>
                    <a:pt x="-5" y="61"/>
                    <a:pt x="-5" y="34"/>
                    <a:pt x="15" y="14"/>
                  </a:cubicBezTo>
                  <a:cubicBezTo>
                    <a:pt x="35" y="-5"/>
                    <a:pt x="61" y="-5"/>
                    <a:pt x="81" y="14"/>
                  </a:cubicBezTo>
                  <a:cubicBezTo>
                    <a:pt x="101" y="34"/>
                    <a:pt x="101" y="61"/>
                    <a:pt x="81" y="80"/>
                  </a:cubicBezTo>
                  <a:cubicBezTo>
                    <a:pt x="61" y="94"/>
                    <a:pt x="35" y="94"/>
                    <a:pt x="15" y="8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4" name="Google Shape;134;p6"/>
            <p:cNvSpPr/>
            <p:nvPr/>
          </p:nvSpPr>
          <p:spPr>
            <a:xfrm>
              <a:off x="3469680" y="6279290"/>
              <a:ext cx="36720" cy="32760"/>
            </a:xfrm>
            <a:custGeom>
              <a:avLst/>
              <a:gdLst/>
              <a:ahLst/>
              <a:cxnLst/>
              <a:rect l="l" t="t" r="r" b="b"/>
              <a:pathLst>
                <a:path w="102" h="91" extrusionOk="0">
                  <a:moveTo>
                    <a:pt x="15" y="77"/>
                  </a:moveTo>
                  <a:lnTo>
                    <a:pt x="15" y="77"/>
                  </a:lnTo>
                  <a:cubicBezTo>
                    <a:pt x="-5" y="57"/>
                    <a:pt x="-5" y="30"/>
                    <a:pt x="15" y="11"/>
                  </a:cubicBezTo>
                  <a:cubicBezTo>
                    <a:pt x="35" y="-3"/>
                    <a:pt x="68" y="-3"/>
                    <a:pt x="88" y="11"/>
                  </a:cubicBezTo>
                  <a:cubicBezTo>
                    <a:pt x="107" y="30"/>
                    <a:pt x="107" y="57"/>
                    <a:pt x="88" y="77"/>
                  </a:cubicBezTo>
                  <a:cubicBezTo>
                    <a:pt x="68" y="96"/>
                    <a:pt x="35" y="96"/>
                    <a:pt x="15" y="7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5" name="Google Shape;135;p6"/>
            <p:cNvSpPr/>
            <p:nvPr/>
          </p:nvSpPr>
          <p:spPr>
            <a:xfrm>
              <a:off x="3403080" y="6215930"/>
              <a:ext cx="34560" cy="32040"/>
            </a:xfrm>
            <a:custGeom>
              <a:avLst/>
              <a:gdLst/>
              <a:ahLst/>
              <a:cxnLst/>
              <a:rect l="l" t="t" r="r" b="b"/>
              <a:pathLst>
                <a:path w="96" h="89" extrusionOk="0">
                  <a:moveTo>
                    <a:pt x="15" y="74"/>
                  </a:moveTo>
                  <a:lnTo>
                    <a:pt x="15" y="74"/>
                  </a:lnTo>
                  <a:cubicBezTo>
                    <a:pt x="-5" y="61"/>
                    <a:pt x="-5" y="28"/>
                    <a:pt x="15" y="15"/>
                  </a:cubicBezTo>
                  <a:cubicBezTo>
                    <a:pt x="34" y="-5"/>
                    <a:pt x="61" y="-5"/>
                    <a:pt x="81" y="15"/>
                  </a:cubicBezTo>
                  <a:cubicBezTo>
                    <a:pt x="101" y="28"/>
                    <a:pt x="101" y="61"/>
                    <a:pt x="81" y="74"/>
                  </a:cubicBezTo>
                  <a:cubicBezTo>
                    <a:pt x="61" y="94"/>
                    <a:pt x="34" y="94"/>
                    <a:pt x="15" y="7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136" name="Google Shape;136;p6"/>
          <p:cNvGrpSpPr/>
          <p:nvPr/>
        </p:nvGrpSpPr>
        <p:grpSpPr>
          <a:xfrm rot="10800000" flipH="1">
            <a:off x="8614335" y="4378742"/>
            <a:ext cx="344446" cy="673830"/>
            <a:chOff x="2448000" y="6102170"/>
            <a:chExt cx="378720" cy="740880"/>
          </a:xfrm>
        </p:grpSpPr>
        <p:sp>
          <p:nvSpPr>
            <p:cNvPr id="137" name="Google Shape;137;p6"/>
            <p:cNvSpPr/>
            <p:nvPr/>
          </p:nvSpPr>
          <p:spPr>
            <a:xfrm>
              <a:off x="2448000" y="6102170"/>
              <a:ext cx="378720" cy="381240"/>
            </a:xfrm>
            <a:custGeom>
              <a:avLst/>
              <a:gdLst/>
              <a:ahLst/>
              <a:cxnLst/>
              <a:rect l="l" t="t" r="r" b="b"/>
              <a:pathLst>
                <a:path w="1052" h="1059" extrusionOk="0">
                  <a:moveTo>
                    <a:pt x="1052" y="529"/>
                  </a:moveTo>
                  <a:lnTo>
                    <a:pt x="1052" y="529"/>
                  </a:lnTo>
                  <a:cubicBezTo>
                    <a:pt x="1052" y="820"/>
                    <a:pt x="821" y="1059"/>
                    <a:pt x="523" y="1059"/>
                  </a:cubicBezTo>
                  <a:cubicBezTo>
                    <a:pt x="231" y="1059"/>
                    <a:pt x="0" y="820"/>
                    <a:pt x="0" y="529"/>
                  </a:cubicBezTo>
                  <a:cubicBezTo>
                    <a:pt x="0" y="238"/>
                    <a:pt x="231" y="0"/>
                    <a:pt x="523" y="0"/>
                  </a:cubicBezTo>
                  <a:cubicBezTo>
                    <a:pt x="821" y="0"/>
                    <a:pt x="1052" y="238"/>
                    <a:pt x="1052" y="529"/>
                  </a:cubicBezTo>
                  <a:close/>
                </a:path>
              </a:pathLst>
            </a:custGeom>
            <a:noFill/>
            <a:ln w="9525" cap="flat" cmpd="sng">
              <a:solidFill>
                <a:schemeClr val="dk1"/>
              </a:solidFill>
              <a:prstDash val="solid"/>
              <a:miter lim="8000"/>
              <a:headEnd type="none" w="sm" len="sm"/>
              <a:tailEnd type="none" w="sm" len="sm"/>
            </a:ln>
          </p:spPr>
          <p:txBody>
            <a:bodyPr spcFirstLastPara="1" wrap="square" lIns="93600" tIns="48600" rIns="93600" bIns="486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8" name="Google Shape;138;p6"/>
            <p:cNvSpPr/>
            <p:nvPr/>
          </p:nvSpPr>
          <p:spPr>
            <a:xfrm>
              <a:off x="2448000" y="6192530"/>
              <a:ext cx="378720" cy="378720"/>
            </a:xfrm>
            <a:custGeom>
              <a:avLst/>
              <a:gdLst/>
              <a:ahLst/>
              <a:cxnLst/>
              <a:rect l="l" t="t" r="r" b="b"/>
              <a:pathLst>
                <a:path w="1052" h="1052" extrusionOk="0">
                  <a:moveTo>
                    <a:pt x="1052" y="529"/>
                  </a:moveTo>
                  <a:lnTo>
                    <a:pt x="1052" y="529"/>
                  </a:lnTo>
                  <a:cubicBezTo>
                    <a:pt x="1052" y="821"/>
                    <a:pt x="821" y="1052"/>
                    <a:pt x="523" y="1052"/>
                  </a:cubicBezTo>
                  <a:cubicBezTo>
                    <a:pt x="231" y="1052"/>
                    <a:pt x="0" y="821"/>
                    <a:pt x="0" y="529"/>
                  </a:cubicBezTo>
                  <a:cubicBezTo>
                    <a:pt x="0" y="232"/>
                    <a:pt x="231" y="0"/>
                    <a:pt x="523" y="0"/>
                  </a:cubicBezTo>
                  <a:cubicBezTo>
                    <a:pt x="821" y="0"/>
                    <a:pt x="1052" y="232"/>
                    <a:pt x="1052" y="529"/>
                  </a:cubicBezTo>
                  <a:close/>
                </a:path>
              </a:pathLst>
            </a:custGeom>
            <a:noFill/>
            <a:ln w="9525" cap="flat" cmpd="sng">
              <a:solidFill>
                <a:schemeClr val="dk1"/>
              </a:solidFill>
              <a:prstDash val="solid"/>
              <a:miter lim="8000"/>
              <a:headEnd type="none" w="sm" len="sm"/>
              <a:tailEnd type="none" w="sm" len="sm"/>
            </a:ln>
          </p:spPr>
          <p:txBody>
            <a:bodyPr spcFirstLastPara="1" wrap="square" lIns="93600" tIns="48600" rIns="93600" bIns="486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9" name="Google Shape;139;p6"/>
            <p:cNvSpPr/>
            <p:nvPr/>
          </p:nvSpPr>
          <p:spPr>
            <a:xfrm>
              <a:off x="2448000" y="6280730"/>
              <a:ext cx="378720" cy="381240"/>
            </a:xfrm>
            <a:custGeom>
              <a:avLst/>
              <a:gdLst/>
              <a:ahLst/>
              <a:cxnLst/>
              <a:rect l="l" t="t" r="r" b="b"/>
              <a:pathLst>
                <a:path w="1052" h="1059" extrusionOk="0">
                  <a:moveTo>
                    <a:pt x="1052" y="530"/>
                  </a:moveTo>
                  <a:lnTo>
                    <a:pt x="1052" y="530"/>
                  </a:lnTo>
                  <a:cubicBezTo>
                    <a:pt x="1052" y="821"/>
                    <a:pt x="821" y="1059"/>
                    <a:pt x="523" y="1059"/>
                  </a:cubicBezTo>
                  <a:cubicBezTo>
                    <a:pt x="231" y="1059"/>
                    <a:pt x="0" y="821"/>
                    <a:pt x="0" y="530"/>
                  </a:cubicBezTo>
                  <a:cubicBezTo>
                    <a:pt x="0" y="239"/>
                    <a:pt x="231" y="0"/>
                    <a:pt x="523" y="0"/>
                  </a:cubicBezTo>
                  <a:cubicBezTo>
                    <a:pt x="821" y="0"/>
                    <a:pt x="1052" y="239"/>
                    <a:pt x="1052" y="530"/>
                  </a:cubicBezTo>
                  <a:close/>
                </a:path>
              </a:pathLst>
            </a:custGeom>
            <a:noFill/>
            <a:ln w="9525" cap="flat" cmpd="sng">
              <a:solidFill>
                <a:schemeClr val="dk1"/>
              </a:solidFill>
              <a:prstDash val="solid"/>
              <a:miter lim="8000"/>
              <a:headEnd type="none" w="sm" len="sm"/>
              <a:tailEnd type="none" w="sm" len="sm"/>
            </a:ln>
          </p:spPr>
          <p:txBody>
            <a:bodyPr spcFirstLastPara="1" wrap="square" lIns="93600" tIns="48600" rIns="93600" bIns="486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0" name="Google Shape;140;p6"/>
            <p:cNvSpPr/>
            <p:nvPr/>
          </p:nvSpPr>
          <p:spPr>
            <a:xfrm>
              <a:off x="2448000" y="6371090"/>
              <a:ext cx="378720" cy="381600"/>
            </a:xfrm>
            <a:custGeom>
              <a:avLst/>
              <a:gdLst/>
              <a:ahLst/>
              <a:cxnLst/>
              <a:rect l="l" t="t" r="r" b="b"/>
              <a:pathLst>
                <a:path w="1052" h="1060" extrusionOk="0">
                  <a:moveTo>
                    <a:pt x="1052" y="530"/>
                  </a:moveTo>
                  <a:lnTo>
                    <a:pt x="1052" y="530"/>
                  </a:lnTo>
                  <a:cubicBezTo>
                    <a:pt x="1052" y="821"/>
                    <a:pt x="821" y="1060"/>
                    <a:pt x="523" y="1060"/>
                  </a:cubicBezTo>
                  <a:cubicBezTo>
                    <a:pt x="231" y="1060"/>
                    <a:pt x="0" y="821"/>
                    <a:pt x="0" y="530"/>
                  </a:cubicBezTo>
                  <a:cubicBezTo>
                    <a:pt x="0" y="239"/>
                    <a:pt x="231" y="0"/>
                    <a:pt x="523" y="0"/>
                  </a:cubicBezTo>
                  <a:cubicBezTo>
                    <a:pt x="821" y="0"/>
                    <a:pt x="1052" y="239"/>
                    <a:pt x="1052" y="530"/>
                  </a:cubicBezTo>
                  <a:close/>
                </a:path>
              </a:pathLst>
            </a:custGeom>
            <a:noFill/>
            <a:ln w="9525" cap="flat" cmpd="sng">
              <a:solidFill>
                <a:schemeClr val="dk1"/>
              </a:solidFill>
              <a:prstDash val="solid"/>
              <a:miter lim="8000"/>
              <a:headEnd type="none" w="sm" len="sm"/>
              <a:tailEnd type="none" w="sm" len="sm"/>
            </a:ln>
          </p:spPr>
          <p:txBody>
            <a:bodyPr spcFirstLastPara="1" wrap="square" lIns="93600" tIns="48600" rIns="93600" bIns="486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1" name="Google Shape;141;p6"/>
            <p:cNvSpPr/>
            <p:nvPr/>
          </p:nvSpPr>
          <p:spPr>
            <a:xfrm>
              <a:off x="2448000" y="6461810"/>
              <a:ext cx="378720" cy="381240"/>
            </a:xfrm>
            <a:custGeom>
              <a:avLst/>
              <a:gdLst/>
              <a:ahLst/>
              <a:cxnLst/>
              <a:rect l="l" t="t" r="r" b="b"/>
              <a:pathLst>
                <a:path w="1052" h="1059" extrusionOk="0">
                  <a:moveTo>
                    <a:pt x="1052" y="530"/>
                  </a:moveTo>
                  <a:lnTo>
                    <a:pt x="1052" y="530"/>
                  </a:lnTo>
                  <a:cubicBezTo>
                    <a:pt x="1052" y="821"/>
                    <a:pt x="821" y="1059"/>
                    <a:pt x="523" y="1059"/>
                  </a:cubicBezTo>
                  <a:cubicBezTo>
                    <a:pt x="231" y="1059"/>
                    <a:pt x="0" y="821"/>
                    <a:pt x="0" y="530"/>
                  </a:cubicBezTo>
                  <a:cubicBezTo>
                    <a:pt x="0" y="238"/>
                    <a:pt x="231" y="0"/>
                    <a:pt x="523" y="0"/>
                  </a:cubicBezTo>
                  <a:cubicBezTo>
                    <a:pt x="821" y="0"/>
                    <a:pt x="1052" y="238"/>
                    <a:pt x="1052" y="530"/>
                  </a:cubicBezTo>
                  <a:close/>
                </a:path>
              </a:pathLst>
            </a:custGeom>
            <a:noFill/>
            <a:ln w="9525" cap="flat" cmpd="sng">
              <a:solidFill>
                <a:schemeClr val="dk1"/>
              </a:solidFill>
              <a:prstDash val="solid"/>
              <a:miter lim="8000"/>
              <a:headEnd type="none" w="sm" len="sm"/>
              <a:tailEnd type="none" w="sm" len="sm"/>
            </a:ln>
          </p:spPr>
          <p:txBody>
            <a:bodyPr spcFirstLastPara="1" wrap="square" lIns="93600" tIns="48600" rIns="93600" bIns="486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42" name="Google Shape;142;p6"/>
          <p:cNvGrpSpPr/>
          <p:nvPr/>
        </p:nvGrpSpPr>
        <p:grpSpPr>
          <a:xfrm rot="10800000" flipH="1">
            <a:off x="8485837" y="209790"/>
            <a:ext cx="601441" cy="562228"/>
            <a:chOff x="3291480" y="6111530"/>
            <a:chExt cx="800640" cy="748440"/>
          </a:xfrm>
        </p:grpSpPr>
        <p:sp>
          <p:nvSpPr>
            <p:cNvPr id="143" name="Google Shape;143;p6"/>
            <p:cNvSpPr/>
            <p:nvPr/>
          </p:nvSpPr>
          <p:spPr>
            <a:xfrm>
              <a:off x="3672720" y="6111530"/>
              <a:ext cx="35640" cy="30960"/>
            </a:xfrm>
            <a:custGeom>
              <a:avLst/>
              <a:gdLst/>
              <a:ahLst/>
              <a:cxnLst/>
              <a:rect l="l" t="t" r="r" b="b"/>
              <a:pathLst>
                <a:path w="99" h="86" extrusionOk="0">
                  <a:moveTo>
                    <a:pt x="99" y="47"/>
                  </a:moveTo>
                  <a:lnTo>
                    <a:pt x="99" y="47"/>
                  </a:lnTo>
                  <a:cubicBezTo>
                    <a:pt x="99" y="66"/>
                    <a:pt x="80" y="86"/>
                    <a:pt x="53" y="86"/>
                  </a:cubicBezTo>
                  <a:cubicBezTo>
                    <a:pt x="27" y="86"/>
                    <a:pt x="0" y="66"/>
                    <a:pt x="0" y="47"/>
                  </a:cubicBezTo>
                  <a:cubicBezTo>
                    <a:pt x="0" y="20"/>
                    <a:pt x="27" y="0"/>
                    <a:pt x="53" y="0"/>
                  </a:cubicBezTo>
                  <a:cubicBezTo>
                    <a:pt x="80" y="0"/>
                    <a:pt x="99" y="20"/>
                    <a:pt x="99" y="4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4" name="Google Shape;144;p6"/>
            <p:cNvSpPr/>
            <p:nvPr/>
          </p:nvSpPr>
          <p:spPr>
            <a:xfrm>
              <a:off x="3672720" y="6199730"/>
              <a:ext cx="35640" cy="33480"/>
            </a:xfrm>
            <a:custGeom>
              <a:avLst/>
              <a:gdLst/>
              <a:ahLst/>
              <a:cxnLst/>
              <a:rect l="l" t="t" r="r" b="b"/>
              <a:pathLst>
                <a:path w="99" h="93" extrusionOk="0">
                  <a:moveTo>
                    <a:pt x="99" y="46"/>
                  </a:moveTo>
                  <a:lnTo>
                    <a:pt x="99" y="46"/>
                  </a:lnTo>
                  <a:cubicBezTo>
                    <a:pt x="99" y="73"/>
                    <a:pt x="80" y="93"/>
                    <a:pt x="53" y="93"/>
                  </a:cubicBezTo>
                  <a:cubicBezTo>
                    <a:pt x="27" y="93"/>
                    <a:pt x="0" y="73"/>
                    <a:pt x="0" y="46"/>
                  </a:cubicBezTo>
                  <a:cubicBezTo>
                    <a:pt x="0" y="20"/>
                    <a:pt x="27" y="0"/>
                    <a:pt x="53" y="0"/>
                  </a:cubicBezTo>
                  <a:cubicBezTo>
                    <a:pt x="80" y="0"/>
                    <a:pt x="99" y="20"/>
                    <a:pt x="99"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5" name="Google Shape;145;p6"/>
            <p:cNvSpPr/>
            <p:nvPr/>
          </p:nvSpPr>
          <p:spPr>
            <a:xfrm>
              <a:off x="3672720" y="6290090"/>
              <a:ext cx="35640" cy="33480"/>
            </a:xfrm>
            <a:custGeom>
              <a:avLst/>
              <a:gdLst/>
              <a:ahLst/>
              <a:cxnLst/>
              <a:rect l="l" t="t" r="r" b="b"/>
              <a:pathLst>
                <a:path w="99" h="93" extrusionOk="0">
                  <a:moveTo>
                    <a:pt x="99" y="47"/>
                  </a:moveTo>
                  <a:lnTo>
                    <a:pt x="99" y="47"/>
                  </a:lnTo>
                  <a:cubicBezTo>
                    <a:pt x="99" y="73"/>
                    <a:pt x="80" y="93"/>
                    <a:pt x="53" y="93"/>
                  </a:cubicBezTo>
                  <a:cubicBezTo>
                    <a:pt x="27" y="93"/>
                    <a:pt x="0" y="73"/>
                    <a:pt x="0" y="47"/>
                  </a:cubicBezTo>
                  <a:cubicBezTo>
                    <a:pt x="0" y="20"/>
                    <a:pt x="27" y="0"/>
                    <a:pt x="53" y="0"/>
                  </a:cubicBezTo>
                  <a:cubicBezTo>
                    <a:pt x="80" y="0"/>
                    <a:pt x="99" y="20"/>
                    <a:pt x="99" y="4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6" name="Google Shape;146;p6"/>
            <p:cNvSpPr/>
            <p:nvPr/>
          </p:nvSpPr>
          <p:spPr>
            <a:xfrm>
              <a:off x="3672720" y="6378650"/>
              <a:ext cx="35640" cy="33120"/>
            </a:xfrm>
            <a:custGeom>
              <a:avLst/>
              <a:gdLst/>
              <a:ahLst/>
              <a:cxnLst/>
              <a:rect l="l" t="t" r="r" b="b"/>
              <a:pathLst>
                <a:path w="99" h="92" extrusionOk="0">
                  <a:moveTo>
                    <a:pt x="99" y="46"/>
                  </a:moveTo>
                  <a:lnTo>
                    <a:pt x="99" y="46"/>
                  </a:lnTo>
                  <a:cubicBezTo>
                    <a:pt x="99" y="72"/>
                    <a:pt x="80" y="92"/>
                    <a:pt x="53" y="92"/>
                  </a:cubicBezTo>
                  <a:cubicBezTo>
                    <a:pt x="27" y="92"/>
                    <a:pt x="0" y="72"/>
                    <a:pt x="0" y="46"/>
                  </a:cubicBezTo>
                  <a:cubicBezTo>
                    <a:pt x="0" y="26"/>
                    <a:pt x="27" y="0"/>
                    <a:pt x="53" y="0"/>
                  </a:cubicBezTo>
                  <a:cubicBezTo>
                    <a:pt x="80" y="0"/>
                    <a:pt x="99" y="26"/>
                    <a:pt x="99"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7" name="Google Shape;147;p6"/>
            <p:cNvSpPr/>
            <p:nvPr/>
          </p:nvSpPr>
          <p:spPr>
            <a:xfrm>
              <a:off x="3672720" y="6469010"/>
              <a:ext cx="35640" cy="33120"/>
            </a:xfrm>
            <a:custGeom>
              <a:avLst/>
              <a:gdLst/>
              <a:ahLst/>
              <a:cxnLst/>
              <a:rect l="l" t="t" r="r" b="b"/>
              <a:pathLst>
                <a:path w="99" h="92" extrusionOk="0">
                  <a:moveTo>
                    <a:pt x="99" y="46"/>
                  </a:moveTo>
                  <a:lnTo>
                    <a:pt x="99" y="46"/>
                  </a:lnTo>
                  <a:cubicBezTo>
                    <a:pt x="99" y="73"/>
                    <a:pt x="80" y="92"/>
                    <a:pt x="53" y="92"/>
                  </a:cubicBezTo>
                  <a:cubicBezTo>
                    <a:pt x="27" y="92"/>
                    <a:pt x="0" y="73"/>
                    <a:pt x="0" y="46"/>
                  </a:cubicBezTo>
                  <a:cubicBezTo>
                    <a:pt x="0" y="20"/>
                    <a:pt x="27" y="0"/>
                    <a:pt x="53" y="0"/>
                  </a:cubicBezTo>
                  <a:cubicBezTo>
                    <a:pt x="80" y="0"/>
                    <a:pt x="99" y="20"/>
                    <a:pt x="99"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8" name="Google Shape;148;p6"/>
            <p:cNvSpPr/>
            <p:nvPr/>
          </p:nvSpPr>
          <p:spPr>
            <a:xfrm>
              <a:off x="3672720" y="6559370"/>
              <a:ext cx="35640" cy="31320"/>
            </a:xfrm>
            <a:custGeom>
              <a:avLst/>
              <a:gdLst/>
              <a:ahLst/>
              <a:cxnLst/>
              <a:rect l="l" t="t" r="r" b="b"/>
              <a:pathLst>
                <a:path w="99" h="87" extrusionOk="0">
                  <a:moveTo>
                    <a:pt x="99" y="40"/>
                  </a:moveTo>
                  <a:lnTo>
                    <a:pt x="99" y="40"/>
                  </a:lnTo>
                  <a:cubicBezTo>
                    <a:pt x="99" y="66"/>
                    <a:pt x="80" y="87"/>
                    <a:pt x="53" y="87"/>
                  </a:cubicBezTo>
                  <a:cubicBezTo>
                    <a:pt x="27" y="87"/>
                    <a:pt x="0" y="66"/>
                    <a:pt x="0" y="40"/>
                  </a:cubicBezTo>
                  <a:cubicBezTo>
                    <a:pt x="0" y="21"/>
                    <a:pt x="27" y="0"/>
                    <a:pt x="53" y="0"/>
                  </a:cubicBezTo>
                  <a:cubicBezTo>
                    <a:pt x="80" y="0"/>
                    <a:pt x="99" y="21"/>
                    <a:pt x="99" y="4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9" name="Google Shape;149;p6"/>
            <p:cNvSpPr/>
            <p:nvPr/>
          </p:nvSpPr>
          <p:spPr>
            <a:xfrm>
              <a:off x="3672720" y="6647930"/>
              <a:ext cx="35640" cy="33120"/>
            </a:xfrm>
            <a:custGeom>
              <a:avLst/>
              <a:gdLst/>
              <a:ahLst/>
              <a:cxnLst/>
              <a:rect l="l" t="t" r="r" b="b"/>
              <a:pathLst>
                <a:path w="99" h="92" extrusionOk="0">
                  <a:moveTo>
                    <a:pt x="99" y="46"/>
                  </a:moveTo>
                  <a:lnTo>
                    <a:pt x="99" y="46"/>
                  </a:lnTo>
                  <a:cubicBezTo>
                    <a:pt x="99" y="72"/>
                    <a:pt x="80" y="92"/>
                    <a:pt x="53" y="92"/>
                  </a:cubicBezTo>
                  <a:cubicBezTo>
                    <a:pt x="27" y="92"/>
                    <a:pt x="0" y="72"/>
                    <a:pt x="0" y="46"/>
                  </a:cubicBezTo>
                  <a:cubicBezTo>
                    <a:pt x="0" y="19"/>
                    <a:pt x="27" y="0"/>
                    <a:pt x="53" y="0"/>
                  </a:cubicBezTo>
                  <a:cubicBezTo>
                    <a:pt x="80" y="0"/>
                    <a:pt x="99" y="19"/>
                    <a:pt x="99"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0" name="Google Shape;150;p6"/>
            <p:cNvSpPr/>
            <p:nvPr/>
          </p:nvSpPr>
          <p:spPr>
            <a:xfrm>
              <a:off x="3672720" y="6738290"/>
              <a:ext cx="35640" cy="30960"/>
            </a:xfrm>
            <a:custGeom>
              <a:avLst/>
              <a:gdLst/>
              <a:ahLst/>
              <a:cxnLst/>
              <a:rect l="l" t="t" r="r" b="b"/>
              <a:pathLst>
                <a:path w="99" h="86" extrusionOk="0">
                  <a:moveTo>
                    <a:pt x="99" y="46"/>
                  </a:moveTo>
                  <a:lnTo>
                    <a:pt x="99" y="46"/>
                  </a:lnTo>
                  <a:cubicBezTo>
                    <a:pt x="99" y="66"/>
                    <a:pt x="80" y="86"/>
                    <a:pt x="53" y="86"/>
                  </a:cubicBezTo>
                  <a:cubicBezTo>
                    <a:pt x="27" y="86"/>
                    <a:pt x="0" y="66"/>
                    <a:pt x="0" y="46"/>
                  </a:cubicBezTo>
                  <a:cubicBezTo>
                    <a:pt x="0" y="20"/>
                    <a:pt x="27" y="0"/>
                    <a:pt x="53" y="0"/>
                  </a:cubicBezTo>
                  <a:cubicBezTo>
                    <a:pt x="80" y="0"/>
                    <a:pt x="99" y="20"/>
                    <a:pt x="99"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1" name="Google Shape;151;p6"/>
            <p:cNvSpPr/>
            <p:nvPr/>
          </p:nvSpPr>
          <p:spPr>
            <a:xfrm>
              <a:off x="3672720" y="6826490"/>
              <a:ext cx="35640" cy="33480"/>
            </a:xfrm>
            <a:custGeom>
              <a:avLst/>
              <a:gdLst/>
              <a:ahLst/>
              <a:cxnLst/>
              <a:rect l="l" t="t" r="r" b="b"/>
              <a:pathLst>
                <a:path w="99" h="93" extrusionOk="0">
                  <a:moveTo>
                    <a:pt x="99" y="46"/>
                  </a:moveTo>
                  <a:lnTo>
                    <a:pt x="99" y="46"/>
                  </a:lnTo>
                  <a:cubicBezTo>
                    <a:pt x="99" y="73"/>
                    <a:pt x="80" y="93"/>
                    <a:pt x="53" y="93"/>
                  </a:cubicBezTo>
                  <a:cubicBezTo>
                    <a:pt x="27" y="93"/>
                    <a:pt x="0" y="73"/>
                    <a:pt x="0" y="46"/>
                  </a:cubicBezTo>
                  <a:cubicBezTo>
                    <a:pt x="0" y="19"/>
                    <a:pt x="27" y="0"/>
                    <a:pt x="53" y="0"/>
                  </a:cubicBezTo>
                  <a:cubicBezTo>
                    <a:pt x="80" y="0"/>
                    <a:pt x="99" y="19"/>
                    <a:pt x="99"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2" name="Google Shape;152;p6"/>
            <p:cNvSpPr/>
            <p:nvPr/>
          </p:nvSpPr>
          <p:spPr>
            <a:xfrm>
              <a:off x="4056480" y="6469010"/>
              <a:ext cx="35640" cy="33120"/>
            </a:xfrm>
            <a:custGeom>
              <a:avLst/>
              <a:gdLst/>
              <a:ahLst/>
              <a:cxnLst/>
              <a:rect l="l" t="t" r="r" b="b"/>
              <a:pathLst>
                <a:path w="99" h="92" extrusionOk="0">
                  <a:moveTo>
                    <a:pt x="46" y="92"/>
                  </a:moveTo>
                  <a:lnTo>
                    <a:pt x="46" y="92"/>
                  </a:lnTo>
                  <a:cubicBezTo>
                    <a:pt x="20" y="92"/>
                    <a:pt x="0" y="73"/>
                    <a:pt x="0" y="46"/>
                  </a:cubicBezTo>
                  <a:cubicBezTo>
                    <a:pt x="0" y="20"/>
                    <a:pt x="20" y="0"/>
                    <a:pt x="46" y="0"/>
                  </a:cubicBezTo>
                  <a:cubicBezTo>
                    <a:pt x="79" y="0"/>
                    <a:pt x="99" y="20"/>
                    <a:pt x="99" y="46"/>
                  </a:cubicBezTo>
                  <a:cubicBezTo>
                    <a:pt x="99" y="73"/>
                    <a:pt x="79" y="92"/>
                    <a:pt x="46" y="9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3" name="Google Shape;153;p6"/>
            <p:cNvSpPr/>
            <p:nvPr/>
          </p:nvSpPr>
          <p:spPr>
            <a:xfrm>
              <a:off x="3961080" y="6469010"/>
              <a:ext cx="36000" cy="33120"/>
            </a:xfrm>
            <a:custGeom>
              <a:avLst/>
              <a:gdLst/>
              <a:ahLst/>
              <a:cxnLst/>
              <a:rect l="l" t="t" r="r" b="b"/>
              <a:pathLst>
                <a:path w="100" h="92" extrusionOk="0">
                  <a:moveTo>
                    <a:pt x="46" y="92"/>
                  </a:moveTo>
                  <a:lnTo>
                    <a:pt x="46" y="92"/>
                  </a:lnTo>
                  <a:cubicBezTo>
                    <a:pt x="20" y="92"/>
                    <a:pt x="0" y="73"/>
                    <a:pt x="0" y="46"/>
                  </a:cubicBezTo>
                  <a:cubicBezTo>
                    <a:pt x="0" y="20"/>
                    <a:pt x="20" y="0"/>
                    <a:pt x="46" y="0"/>
                  </a:cubicBezTo>
                  <a:cubicBezTo>
                    <a:pt x="73" y="0"/>
                    <a:pt x="100" y="20"/>
                    <a:pt x="100" y="46"/>
                  </a:cubicBezTo>
                  <a:cubicBezTo>
                    <a:pt x="100" y="73"/>
                    <a:pt x="73" y="92"/>
                    <a:pt x="46" y="9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4" name="Google Shape;154;p6"/>
            <p:cNvSpPr/>
            <p:nvPr/>
          </p:nvSpPr>
          <p:spPr>
            <a:xfrm>
              <a:off x="3866040" y="6469010"/>
              <a:ext cx="33120" cy="33120"/>
            </a:xfrm>
            <a:custGeom>
              <a:avLst/>
              <a:gdLst/>
              <a:ahLst/>
              <a:cxnLst/>
              <a:rect l="l" t="t" r="r" b="b"/>
              <a:pathLst>
                <a:path w="92" h="92" extrusionOk="0">
                  <a:moveTo>
                    <a:pt x="46" y="92"/>
                  </a:moveTo>
                  <a:lnTo>
                    <a:pt x="46" y="92"/>
                  </a:lnTo>
                  <a:cubicBezTo>
                    <a:pt x="19" y="92"/>
                    <a:pt x="0" y="73"/>
                    <a:pt x="0" y="46"/>
                  </a:cubicBezTo>
                  <a:cubicBezTo>
                    <a:pt x="0" y="20"/>
                    <a:pt x="19" y="0"/>
                    <a:pt x="46" y="0"/>
                  </a:cubicBezTo>
                  <a:cubicBezTo>
                    <a:pt x="72" y="0"/>
                    <a:pt x="92" y="20"/>
                    <a:pt x="92" y="46"/>
                  </a:cubicBezTo>
                  <a:cubicBezTo>
                    <a:pt x="92" y="73"/>
                    <a:pt x="72" y="92"/>
                    <a:pt x="46" y="9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5" name="Google Shape;155;p6"/>
            <p:cNvSpPr/>
            <p:nvPr/>
          </p:nvSpPr>
          <p:spPr>
            <a:xfrm>
              <a:off x="3770640" y="6469010"/>
              <a:ext cx="33120" cy="33120"/>
            </a:xfrm>
            <a:custGeom>
              <a:avLst/>
              <a:gdLst/>
              <a:ahLst/>
              <a:cxnLst/>
              <a:rect l="l" t="t" r="r" b="b"/>
              <a:pathLst>
                <a:path w="92" h="92" extrusionOk="0">
                  <a:moveTo>
                    <a:pt x="46" y="92"/>
                  </a:moveTo>
                  <a:lnTo>
                    <a:pt x="46" y="92"/>
                  </a:lnTo>
                  <a:cubicBezTo>
                    <a:pt x="19" y="92"/>
                    <a:pt x="0" y="73"/>
                    <a:pt x="0" y="46"/>
                  </a:cubicBezTo>
                  <a:cubicBezTo>
                    <a:pt x="0" y="20"/>
                    <a:pt x="19" y="0"/>
                    <a:pt x="46" y="0"/>
                  </a:cubicBezTo>
                  <a:cubicBezTo>
                    <a:pt x="73" y="0"/>
                    <a:pt x="92" y="20"/>
                    <a:pt x="92" y="46"/>
                  </a:cubicBezTo>
                  <a:cubicBezTo>
                    <a:pt x="92" y="73"/>
                    <a:pt x="73" y="92"/>
                    <a:pt x="46" y="9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6" name="Google Shape;156;p6"/>
            <p:cNvSpPr/>
            <p:nvPr/>
          </p:nvSpPr>
          <p:spPr>
            <a:xfrm>
              <a:off x="3672720" y="6469010"/>
              <a:ext cx="35640" cy="33120"/>
            </a:xfrm>
            <a:custGeom>
              <a:avLst/>
              <a:gdLst/>
              <a:ahLst/>
              <a:cxnLst/>
              <a:rect l="l" t="t" r="r" b="b"/>
              <a:pathLst>
                <a:path w="99" h="92" extrusionOk="0">
                  <a:moveTo>
                    <a:pt x="53" y="92"/>
                  </a:moveTo>
                  <a:lnTo>
                    <a:pt x="53" y="92"/>
                  </a:lnTo>
                  <a:cubicBezTo>
                    <a:pt x="27" y="92"/>
                    <a:pt x="0" y="73"/>
                    <a:pt x="0" y="46"/>
                  </a:cubicBezTo>
                  <a:cubicBezTo>
                    <a:pt x="0" y="20"/>
                    <a:pt x="27" y="0"/>
                    <a:pt x="53" y="0"/>
                  </a:cubicBezTo>
                  <a:cubicBezTo>
                    <a:pt x="80" y="0"/>
                    <a:pt x="99" y="20"/>
                    <a:pt x="99" y="46"/>
                  </a:cubicBezTo>
                  <a:cubicBezTo>
                    <a:pt x="99" y="73"/>
                    <a:pt x="80" y="92"/>
                    <a:pt x="53" y="9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7" name="Google Shape;157;p6"/>
            <p:cNvSpPr/>
            <p:nvPr/>
          </p:nvSpPr>
          <p:spPr>
            <a:xfrm>
              <a:off x="3577320" y="6469010"/>
              <a:ext cx="36000" cy="33120"/>
            </a:xfrm>
            <a:custGeom>
              <a:avLst/>
              <a:gdLst/>
              <a:ahLst/>
              <a:cxnLst/>
              <a:rect l="l" t="t" r="r" b="b"/>
              <a:pathLst>
                <a:path w="100" h="92" extrusionOk="0">
                  <a:moveTo>
                    <a:pt x="54" y="92"/>
                  </a:moveTo>
                  <a:lnTo>
                    <a:pt x="54" y="92"/>
                  </a:lnTo>
                  <a:cubicBezTo>
                    <a:pt x="21" y="92"/>
                    <a:pt x="0" y="73"/>
                    <a:pt x="0" y="46"/>
                  </a:cubicBezTo>
                  <a:cubicBezTo>
                    <a:pt x="0" y="20"/>
                    <a:pt x="21" y="0"/>
                    <a:pt x="54" y="0"/>
                  </a:cubicBezTo>
                  <a:cubicBezTo>
                    <a:pt x="80" y="0"/>
                    <a:pt x="100" y="20"/>
                    <a:pt x="100" y="46"/>
                  </a:cubicBezTo>
                  <a:cubicBezTo>
                    <a:pt x="100" y="73"/>
                    <a:pt x="80" y="92"/>
                    <a:pt x="54" y="9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8" name="Google Shape;158;p6"/>
            <p:cNvSpPr/>
            <p:nvPr/>
          </p:nvSpPr>
          <p:spPr>
            <a:xfrm>
              <a:off x="3482280" y="6469010"/>
              <a:ext cx="35640" cy="33120"/>
            </a:xfrm>
            <a:custGeom>
              <a:avLst/>
              <a:gdLst/>
              <a:ahLst/>
              <a:cxnLst/>
              <a:rect l="l" t="t" r="r" b="b"/>
              <a:pathLst>
                <a:path w="99" h="92" extrusionOk="0">
                  <a:moveTo>
                    <a:pt x="46" y="92"/>
                  </a:moveTo>
                  <a:lnTo>
                    <a:pt x="46" y="92"/>
                  </a:lnTo>
                  <a:cubicBezTo>
                    <a:pt x="20" y="92"/>
                    <a:pt x="0" y="73"/>
                    <a:pt x="0" y="46"/>
                  </a:cubicBezTo>
                  <a:cubicBezTo>
                    <a:pt x="0" y="20"/>
                    <a:pt x="20" y="0"/>
                    <a:pt x="46" y="0"/>
                  </a:cubicBezTo>
                  <a:cubicBezTo>
                    <a:pt x="72" y="0"/>
                    <a:pt x="99" y="20"/>
                    <a:pt x="99" y="46"/>
                  </a:cubicBezTo>
                  <a:cubicBezTo>
                    <a:pt x="99" y="73"/>
                    <a:pt x="72" y="92"/>
                    <a:pt x="46" y="9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9" name="Google Shape;159;p6"/>
            <p:cNvSpPr/>
            <p:nvPr/>
          </p:nvSpPr>
          <p:spPr>
            <a:xfrm>
              <a:off x="3386880" y="6469010"/>
              <a:ext cx="33480" cy="33120"/>
            </a:xfrm>
            <a:custGeom>
              <a:avLst/>
              <a:gdLst/>
              <a:ahLst/>
              <a:cxnLst/>
              <a:rect l="l" t="t" r="r" b="b"/>
              <a:pathLst>
                <a:path w="93" h="92" extrusionOk="0">
                  <a:moveTo>
                    <a:pt x="46" y="92"/>
                  </a:moveTo>
                  <a:lnTo>
                    <a:pt x="46" y="92"/>
                  </a:lnTo>
                  <a:cubicBezTo>
                    <a:pt x="20" y="92"/>
                    <a:pt x="0" y="73"/>
                    <a:pt x="0" y="46"/>
                  </a:cubicBezTo>
                  <a:cubicBezTo>
                    <a:pt x="0" y="20"/>
                    <a:pt x="20" y="0"/>
                    <a:pt x="46" y="0"/>
                  </a:cubicBezTo>
                  <a:cubicBezTo>
                    <a:pt x="73" y="0"/>
                    <a:pt x="93" y="20"/>
                    <a:pt x="93" y="46"/>
                  </a:cubicBezTo>
                  <a:cubicBezTo>
                    <a:pt x="93" y="73"/>
                    <a:pt x="73" y="92"/>
                    <a:pt x="46" y="9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0" name="Google Shape;160;p6"/>
            <p:cNvSpPr/>
            <p:nvPr/>
          </p:nvSpPr>
          <p:spPr>
            <a:xfrm>
              <a:off x="3291480" y="6469010"/>
              <a:ext cx="33480" cy="33120"/>
            </a:xfrm>
            <a:custGeom>
              <a:avLst/>
              <a:gdLst/>
              <a:ahLst/>
              <a:cxnLst/>
              <a:rect l="l" t="t" r="r" b="b"/>
              <a:pathLst>
                <a:path w="93" h="92" extrusionOk="0">
                  <a:moveTo>
                    <a:pt x="46" y="92"/>
                  </a:moveTo>
                  <a:lnTo>
                    <a:pt x="46" y="92"/>
                  </a:lnTo>
                  <a:cubicBezTo>
                    <a:pt x="20" y="92"/>
                    <a:pt x="0" y="73"/>
                    <a:pt x="0" y="46"/>
                  </a:cubicBezTo>
                  <a:cubicBezTo>
                    <a:pt x="0" y="20"/>
                    <a:pt x="20" y="0"/>
                    <a:pt x="46" y="0"/>
                  </a:cubicBezTo>
                  <a:cubicBezTo>
                    <a:pt x="73" y="0"/>
                    <a:pt x="93" y="20"/>
                    <a:pt x="93" y="46"/>
                  </a:cubicBezTo>
                  <a:cubicBezTo>
                    <a:pt x="93" y="73"/>
                    <a:pt x="73" y="92"/>
                    <a:pt x="46" y="9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1" name="Google Shape;161;p6"/>
            <p:cNvSpPr/>
            <p:nvPr/>
          </p:nvSpPr>
          <p:spPr>
            <a:xfrm>
              <a:off x="3943800" y="6215930"/>
              <a:ext cx="34920" cy="32040"/>
            </a:xfrm>
            <a:custGeom>
              <a:avLst/>
              <a:gdLst/>
              <a:ahLst/>
              <a:cxnLst/>
              <a:rect l="l" t="t" r="r" b="b"/>
              <a:pathLst>
                <a:path w="97" h="89" extrusionOk="0">
                  <a:moveTo>
                    <a:pt x="88" y="74"/>
                  </a:moveTo>
                  <a:lnTo>
                    <a:pt x="88" y="74"/>
                  </a:lnTo>
                  <a:cubicBezTo>
                    <a:pt x="68" y="94"/>
                    <a:pt x="35" y="94"/>
                    <a:pt x="15" y="74"/>
                  </a:cubicBezTo>
                  <a:cubicBezTo>
                    <a:pt x="-5" y="61"/>
                    <a:pt x="-5" y="28"/>
                    <a:pt x="15" y="15"/>
                  </a:cubicBezTo>
                  <a:cubicBezTo>
                    <a:pt x="35" y="-5"/>
                    <a:pt x="68" y="-5"/>
                    <a:pt x="88" y="15"/>
                  </a:cubicBezTo>
                  <a:cubicBezTo>
                    <a:pt x="101" y="28"/>
                    <a:pt x="101" y="61"/>
                    <a:pt x="88" y="7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2" name="Google Shape;162;p6"/>
            <p:cNvSpPr/>
            <p:nvPr/>
          </p:nvSpPr>
          <p:spPr>
            <a:xfrm>
              <a:off x="3877200" y="6279290"/>
              <a:ext cx="34560" cy="32760"/>
            </a:xfrm>
            <a:custGeom>
              <a:avLst/>
              <a:gdLst/>
              <a:ahLst/>
              <a:cxnLst/>
              <a:rect l="l" t="t" r="r" b="b"/>
              <a:pathLst>
                <a:path w="96" h="91" extrusionOk="0">
                  <a:moveTo>
                    <a:pt x="81" y="77"/>
                  </a:moveTo>
                  <a:lnTo>
                    <a:pt x="81" y="77"/>
                  </a:lnTo>
                  <a:cubicBezTo>
                    <a:pt x="61" y="96"/>
                    <a:pt x="35" y="96"/>
                    <a:pt x="15" y="77"/>
                  </a:cubicBezTo>
                  <a:cubicBezTo>
                    <a:pt x="-5" y="57"/>
                    <a:pt x="-5" y="30"/>
                    <a:pt x="15" y="11"/>
                  </a:cubicBezTo>
                  <a:cubicBezTo>
                    <a:pt x="35" y="-3"/>
                    <a:pt x="61" y="-3"/>
                    <a:pt x="81" y="11"/>
                  </a:cubicBezTo>
                  <a:cubicBezTo>
                    <a:pt x="101" y="30"/>
                    <a:pt x="101" y="57"/>
                    <a:pt x="81" y="7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3" name="Google Shape;163;p6"/>
            <p:cNvSpPr/>
            <p:nvPr/>
          </p:nvSpPr>
          <p:spPr>
            <a:xfrm>
              <a:off x="3808080" y="6342290"/>
              <a:ext cx="36720" cy="32400"/>
            </a:xfrm>
            <a:custGeom>
              <a:avLst/>
              <a:gdLst/>
              <a:ahLst/>
              <a:cxnLst/>
              <a:rect l="l" t="t" r="r" b="b"/>
              <a:pathLst>
                <a:path w="102" h="90" extrusionOk="0">
                  <a:moveTo>
                    <a:pt x="88" y="80"/>
                  </a:moveTo>
                  <a:lnTo>
                    <a:pt x="88" y="80"/>
                  </a:lnTo>
                  <a:cubicBezTo>
                    <a:pt x="68" y="94"/>
                    <a:pt x="35" y="94"/>
                    <a:pt x="15" y="80"/>
                  </a:cubicBezTo>
                  <a:cubicBezTo>
                    <a:pt x="-5" y="61"/>
                    <a:pt x="-5" y="34"/>
                    <a:pt x="15" y="14"/>
                  </a:cubicBezTo>
                  <a:cubicBezTo>
                    <a:pt x="35" y="-5"/>
                    <a:pt x="68" y="-5"/>
                    <a:pt x="88" y="14"/>
                  </a:cubicBezTo>
                  <a:cubicBezTo>
                    <a:pt x="107" y="34"/>
                    <a:pt x="107" y="61"/>
                    <a:pt x="88" y="8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4" name="Google Shape;164;p6"/>
            <p:cNvSpPr/>
            <p:nvPr/>
          </p:nvSpPr>
          <p:spPr>
            <a:xfrm>
              <a:off x="3741480" y="6405650"/>
              <a:ext cx="34200" cy="32760"/>
            </a:xfrm>
            <a:custGeom>
              <a:avLst/>
              <a:gdLst/>
              <a:ahLst/>
              <a:cxnLst/>
              <a:rect l="l" t="t" r="r" b="b"/>
              <a:pathLst>
                <a:path w="95" h="91" extrusionOk="0">
                  <a:moveTo>
                    <a:pt x="81" y="77"/>
                  </a:moveTo>
                  <a:lnTo>
                    <a:pt x="81" y="77"/>
                  </a:lnTo>
                  <a:cubicBezTo>
                    <a:pt x="61" y="96"/>
                    <a:pt x="34" y="96"/>
                    <a:pt x="15" y="77"/>
                  </a:cubicBezTo>
                  <a:cubicBezTo>
                    <a:pt x="-5" y="57"/>
                    <a:pt x="-5" y="30"/>
                    <a:pt x="15" y="10"/>
                  </a:cubicBezTo>
                  <a:cubicBezTo>
                    <a:pt x="34" y="-3"/>
                    <a:pt x="61" y="-3"/>
                    <a:pt x="81" y="10"/>
                  </a:cubicBezTo>
                  <a:cubicBezTo>
                    <a:pt x="100" y="30"/>
                    <a:pt x="100" y="57"/>
                    <a:pt x="81" y="7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5" name="Google Shape;165;p6"/>
            <p:cNvSpPr/>
            <p:nvPr/>
          </p:nvSpPr>
          <p:spPr>
            <a:xfrm>
              <a:off x="3673800" y="6468290"/>
              <a:ext cx="35280" cy="32760"/>
            </a:xfrm>
            <a:custGeom>
              <a:avLst/>
              <a:gdLst/>
              <a:ahLst/>
              <a:cxnLst/>
              <a:rect l="l" t="t" r="r" b="b"/>
              <a:pathLst>
                <a:path w="98" h="91" extrusionOk="0">
                  <a:moveTo>
                    <a:pt x="83" y="81"/>
                  </a:moveTo>
                  <a:lnTo>
                    <a:pt x="83" y="81"/>
                  </a:lnTo>
                  <a:cubicBezTo>
                    <a:pt x="63" y="94"/>
                    <a:pt x="30" y="94"/>
                    <a:pt x="11" y="81"/>
                  </a:cubicBezTo>
                  <a:cubicBezTo>
                    <a:pt x="-3" y="61"/>
                    <a:pt x="-3" y="35"/>
                    <a:pt x="11" y="15"/>
                  </a:cubicBezTo>
                  <a:cubicBezTo>
                    <a:pt x="30" y="-5"/>
                    <a:pt x="63" y="-5"/>
                    <a:pt x="83" y="15"/>
                  </a:cubicBezTo>
                  <a:cubicBezTo>
                    <a:pt x="103" y="35"/>
                    <a:pt x="103" y="61"/>
                    <a:pt x="83" y="8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6" name="Google Shape;166;p6"/>
            <p:cNvSpPr/>
            <p:nvPr/>
          </p:nvSpPr>
          <p:spPr>
            <a:xfrm>
              <a:off x="3605400" y="6532730"/>
              <a:ext cx="34560" cy="32400"/>
            </a:xfrm>
            <a:custGeom>
              <a:avLst/>
              <a:gdLst/>
              <a:ahLst/>
              <a:cxnLst/>
              <a:rect l="l" t="t" r="r" b="b"/>
              <a:pathLst>
                <a:path w="96" h="90" extrusionOk="0">
                  <a:moveTo>
                    <a:pt x="81" y="74"/>
                  </a:moveTo>
                  <a:lnTo>
                    <a:pt x="81" y="74"/>
                  </a:lnTo>
                  <a:cubicBezTo>
                    <a:pt x="69" y="95"/>
                    <a:pt x="35" y="95"/>
                    <a:pt x="15" y="74"/>
                  </a:cubicBezTo>
                  <a:cubicBezTo>
                    <a:pt x="-5" y="61"/>
                    <a:pt x="-5" y="28"/>
                    <a:pt x="15" y="15"/>
                  </a:cubicBezTo>
                  <a:cubicBezTo>
                    <a:pt x="35" y="-5"/>
                    <a:pt x="69" y="-5"/>
                    <a:pt x="81" y="15"/>
                  </a:cubicBezTo>
                  <a:cubicBezTo>
                    <a:pt x="102" y="28"/>
                    <a:pt x="102" y="61"/>
                    <a:pt x="81" y="7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7" name="Google Shape;167;p6"/>
            <p:cNvSpPr/>
            <p:nvPr/>
          </p:nvSpPr>
          <p:spPr>
            <a:xfrm>
              <a:off x="3538800" y="6594650"/>
              <a:ext cx="34560" cy="34560"/>
            </a:xfrm>
            <a:custGeom>
              <a:avLst/>
              <a:gdLst/>
              <a:ahLst/>
              <a:cxnLst/>
              <a:rect l="l" t="t" r="r" b="b"/>
              <a:pathLst>
                <a:path w="96" h="96" extrusionOk="0">
                  <a:moveTo>
                    <a:pt x="81" y="81"/>
                  </a:moveTo>
                  <a:lnTo>
                    <a:pt x="81" y="81"/>
                  </a:lnTo>
                  <a:cubicBezTo>
                    <a:pt x="61" y="101"/>
                    <a:pt x="35" y="101"/>
                    <a:pt x="15" y="81"/>
                  </a:cubicBezTo>
                  <a:cubicBezTo>
                    <a:pt x="-5" y="61"/>
                    <a:pt x="-5" y="35"/>
                    <a:pt x="15" y="15"/>
                  </a:cubicBezTo>
                  <a:cubicBezTo>
                    <a:pt x="35" y="-5"/>
                    <a:pt x="61" y="-5"/>
                    <a:pt x="81" y="15"/>
                  </a:cubicBezTo>
                  <a:cubicBezTo>
                    <a:pt x="101" y="35"/>
                    <a:pt x="101" y="61"/>
                    <a:pt x="81" y="8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8" name="Google Shape;168;p6"/>
            <p:cNvSpPr/>
            <p:nvPr/>
          </p:nvSpPr>
          <p:spPr>
            <a:xfrm>
              <a:off x="3469680" y="6659090"/>
              <a:ext cx="36720" cy="32040"/>
            </a:xfrm>
            <a:custGeom>
              <a:avLst/>
              <a:gdLst/>
              <a:ahLst/>
              <a:cxnLst/>
              <a:rect l="l" t="t" r="r" b="b"/>
              <a:pathLst>
                <a:path w="102" h="89" extrusionOk="0">
                  <a:moveTo>
                    <a:pt x="88" y="74"/>
                  </a:moveTo>
                  <a:lnTo>
                    <a:pt x="88" y="74"/>
                  </a:lnTo>
                  <a:cubicBezTo>
                    <a:pt x="68" y="94"/>
                    <a:pt x="35" y="94"/>
                    <a:pt x="15" y="74"/>
                  </a:cubicBezTo>
                  <a:cubicBezTo>
                    <a:pt x="-5" y="61"/>
                    <a:pt x="-5" y="28"/>
                    <a:pt x="15" y="15"/>
                  </a:cubicBezTo>
                  <a:cubicBezTo>
                    <a:pt x="35" y="-5"/>
                    <a:pt x="68" y="-5"/>
                    <a:pt x="88" y="15"/>
                  </a:cubicBezTo>
                  <a:cubicBezTo>
                    <a:pt x="107" y="28"/>
                    <a:pt x="107" y="61"/>
                    <a:pt x="88" y="7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9" name="Google Shape;169;p6"/>
            <p:cNvSpPr/>
            <p:nvPr/>
          </p:nvSpPr>
          <p:spPr>
            <a:xfrm>
              <a:off x="3403080" y="6722810"/>
              <a:ext cx="34560" cy="32760"/>
            </a:xfrm>
            <a:custGeom>
              <a:avLst/>
              <a:gdLst/>
              <a:ahLst/>
              <a:cxnLst/>
              <a:rect l="l" t="t" r="r" b="b"/>
              <a:pathLst>
                <a:path w="96" h="91" extrusionOk="0">
                  <a:moveTo>
                    <a:pt x="81" y="76"/>
                  </a:moveTo>
                  <a:lnTo>
                    <a:pt x="81" y="76"/>
                  </a:lnTo>
                  <a:cubicBezTo>
                    <a:pt x="61" y="96"/>
                    <a:pt x="34" y="96"/>
                    <a:pt x="15" y="76"/>
                  </a:cubicBezTo>
                  <a:cubicBezTo>
                    <a:pt x="-5" y="56"/>
                    <a:pt x="-5" y="30"/>
                    <a:pt x="15" y="9"/>
                  </a:cubicBezTo>
                  <a:cubicBezTo>
                    <a:pt x="34" y="-3"/>
                    <a:pt x="61" y="-3"/>
                    <a:pt x="81" y="9"/>
                  </a:cubicBezTo>
                  <a:cubicBezTo>
                    <a:pt x="101" y="30"/>
                    <a:pt x="101" y="56"/>
                    <a:pt x="81" y="7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0" name="Google Shape;170;p6"/>
            <p:cNvSpPr/>
            <p:nvPr/>
          </p:nvSpPr>
          <p:spPr>
            <a:xfrm>
              <a:off x="3943800" y="6722810"/>
              <a:ext cx="34920" cy="32760"/>
            </a:xfrm>
            <a:custGeom>
              <a:avLst/>
              <a:gdLst/>
              <a:ahLst/>
              <a:cxnLst/>
              <a:rect l="l" t="t" r="r" b="b"/>
              <a:pathLst>
                <a:path w="97" h="91" extrusionOk="0">
                  <a:moveTo>
                    <a:pt x="15" y="76"/>
                  </a:moveTo>
                  <a:lnTo>
                    <a:pt x="15" y="76"/>
                  </a:lnTo>
                  <a:cubicBezTo>
                    <a:pt x="-5" y="56"/>
                    <a:pt x="-5" y="30"/>
                    <a:pt x="15" y="9"/>
                  </a:cubicBezTo>
                  <a:cubicBezTo>
                    <a:pt x="35" y="-3"/>
                    <a:pt x="68" y="-3"/>
                    <a:pt x="88" y="9"/>
                  </a:cubicBezTo>
                  <a:cubicBezTo>
                    <a:pt x="101" y="30"/>
                    <a:pt x="101" y="56"/>
                    <a:pt x="88" y="76"/>
                  </a:cubicBezTo>
                  <a:cubicBezTo>
                    <a:pt x="68" y="96"/>
                    <a:pt x="35" y="96"/>
                    <a:pt x="15" y="7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1" name="Google Shape;171;p6"/>
            <p:cNvSpPr/>
            <p:nvPr/>
          </p:nvSpPr>
          <p:spPr>
            <a:xfrm>
              <a:off x="3877200" y="6659090"/>
              <a:ext cx="34560" cy="32040"/>
            </a:xfrm>
            <a:custGeom>
              <a:avLst/>
              <a:gdLst/>
              <a:ahLst/>
              <a:cxnLst/>
              <a:rect l="l" t="t" r="r" b="b"/>
              <a:pathLst>
                <a:path w="96" h="89" extrusionOk="0">
                  <a:moveTo>
                    <a:pt x="15" y="74"/>
                  </a:moveTo>
                  <a:lnTo>
                    <a:pt x="15" y="74"/>
                  </a:lnTo>
                  <a:cubicBezTo>
                    <a:pt x="-5" y="61"/>
                    <a:pt x="-5" y="28"/>
                    <a:pt x="15" y="15"/>
                  </a:cubicBezTo>
                  <a:cubicBezTo>
                    <a:pt x="35" y="-5"/>
                    <a:pt x="61" y="-5"/>
                    <a:pt x="81" y="15"/>
                  </a:cubicBezTo>
                  <a:cubicBezTo>
                    <a:pt x="101" y="28"/>
                    <a:pt x="101" y="61"/>
                    <a:pt x="81" y="74"/>
                  </a:cubicBezTo>
                  <a:cubicBezTo>
                    <a:pt x="61" y="94"/>
                    <a:pt x="35" y="94"/>
                    <a:pt x="15" y="7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2" name="Google Shape;172;p6"/>
            <p:cNvSpPr/>
            <p:nvPr/>
          </p:nvSpPr>
          <p:spPr>
            <a:xfrm>
              <a:off x="3808080" y="6594650"/>
              <a:ext cx="36720" cy="34560"/>
            </a:xfrm>
            <a:custGeom>
              <a:avLst/>
              <a:gdLst/>
              <a:ahLst/>
              <a:cxnLst/>
              <a:rect l="l" t="t" r="r" b="b"/>
              <a:pathLst>
                <a:path w="102" h="96" extrusionOk="0">
                  <a:moveTo>
                    <a:pt x="15" y="81"/>
                  </a:moveTo>
                  <a:lnTo>
                    <a:pt x="15" y="81"/>
                  </a:lnTo>
                  <a:cubicBezTo>
                    <a:pt x="-5" y="61"/>
                    <a:pt x="-5" y="35"/>
                    <a:pt x="15" y="15"/>
                  </a:cubicBezTo>
                  <a:cubicBezTo>
                    <a:pt x="35" y="-5"/>
                    <a:pt x="68" y="-5"/>
                    <a:pt x="88" y="15"/>
                  </a:cubicBezTo>
                  <a:cubicBezTo>
                    <a:pt x="107" y="35"/>
                    <a:pt x="107" y="61"/>
                    <a:pt x="88" y="81"/>
                  </a:cubicBezTo>
                  <a:cubicBezTo>
                    <a:pt x="68" y="101"/>
                    <a:pt x="35" y="101"/>
                    <a:pt x="15" y="8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3" name="Google Shape;173;p6"/>
            <p:cNvSpPr/>
            <p:nvPr/>
          </p:nvSpPr>
          <p:spPr>
            <a:xfrm>
              <a:off x="3741480" y="6532730"/>
              <a:ext cx="34200" cy="32400"/>
            </a:xfrm>
            <a:custGeom>
              <a:avLst/>
              <a:gdLst/>
              <a:ahLst/>
              <a:cxnLst/>
              <a:rect l="l" t="t" r="r" b="b"/>
              <a:pathLst>
                <a:path w="95" h="90" extrusionOk="0">
                  <a:moveTo>
                    <a:pt x="15" y="74"/>
                  </a:moveTo>
                  <a:lnTo>
                    <a:pt x="15" y="74"/>
                  </a:lnTo>
                  <a:cubicBezTo>
                    <a:pt x="-5" y="61"/>
                    <a:pt x="-5" y="28"/>
                    <a:pt x="15" y="15"/>
                  </a:cubicBezTo>
                  <a:cubicBezTo>
                    <a:pt x="34" y="-5"/>
                    <a:pt x="61" y="-5"/>
                    <a:pt x="81" y="15"/>
                  </a:cubicBezTo>
                  <a:cubicBezTo>
                    <a:pt x="100" y="28"/>
                    <a:pt x="100" y="61"/>
                    <a:pt x="81" y="74"/>
                  </a:cubicBezTo>
                  <a:cubicBezTo>
                    <a:pt x="61" y="95"/>
                    <a:pt x="34" y="95"/>
                    <a:pt x="15" y="7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4" name="Google Shape;174;p6"/>
            <p:cNvSpPr/>
            <p:nvPr/>
          </p:nvSpPr>
          <p:spPr>
            <a:xfrm>
              <a:off x="3673800" y="6468290"/>
              <a:ext cx="35280" cy="32760"/>
            </a:xfrm>
            <a:custGeom>
              <a:avLst/>
              <a:gdLst/>
              <a:ahLst/>
              <a:cxnLst/>
              <a:rect l="l" t="t" r="r" b="b"/>
              <a:pathLst>
                <a:path w="98" h="91" extrusionOk="0">
                  <a:moveTo>
                    <a:pt x="11" y="81"/>
                  </a:moveTo>
                  <a:lnTo>
                    <a:pt x="11" y="81"/>
                  </a:lnTo>
                  <a:cubicBezTo>
                    <a:pt x="-3" y="61"/>
                    <a:pt x="-3" y="35"/>
                    <a:pt x="11" y="15"/>
                  </a:cubicBezTo>
                  <a:cubicBezTo>
                    <a:pt x="30" y="-5"/>
                    <a:pt x="63" y="-5"/>
                    <a:pt x="83" y="15"/>
                  </a:cubicBezTo>
                  <a:cubicBezTo>
                    <a:pt x="103" y="35"/>
                    <a:pt x="103" y="61"/>
                    <a:pt x="83" y="81"/>
                  </a:cubicBezTo>
                  <a:cubicBezTo>
                    <a:pt x="63" y="94"/>
                    <a:pt x="30" y="94"/>
                    <a:pt x="11" y="8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5" name="Google Shape;175;p6"/>
            <p:cNvSpPr/>
            <p:nvPr/>
          </p:nvSpPr>
          <p:spPr>
            <a:xfrm>
              <a:off x="3605400" y="6405650"/>
              <a:ext cx="34560" cy="32760"/>
            </a:xfrm>
            <a:custGeom>
              <a:avLst/>
              <a:gdLst/>
              <a:ahLst/>
              <a:cxnLst/>
              <a:rect l="l" t="t" r="r" b="b"/>
              <a:pathLst>
                <a:path w="96" h="91" extrusionOk="0">
                  <a:moveTo>
                    <a:pt x="15" y="77"/>
                  </a:moveTo>
                  <a:lnTo>
                    <a:pt x="15" y="77"/>
                  </a:lnTo>
                  <a:cubicBezTo>
                    <a:pt x="-5" y="57"/>
                    <a:pt x="-5" y="30"/>
                    <a:pt x="15" y="10"/>
                  </a:cubicBezTo>
                  <a:cubicBezTo>
                    <a:pt x="35" y="-3"/>
                    <a:pt x="69" y="-3"/>
                    <a:pt x="81" y="10"/>
                  </a:cubicBezTo>
                  <a:cubicBezTo>
                    <a:pt x="102" y="30"/>
                    <a:pt x="102" y="57"/>
                    <a:pt x="81" y="77"/>
                  </a:cubicBezTo>
                  <a:cubicBezTo>
                    <a:pt x="69" y="96"/>
                    <a:pt x="35" y="96"/>
                    <a:pt x="15" y="7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6" name="Google Shape;176;p6"/>
            <p:cNvSpPr/>
            <p:nvPr/>
          </p:nvSpPr>
          <p:spPr>
            <a:xfrm>
              <a:off x="3538800" y="6342290"/>
              <a:ext cx="34560" cy="32400"/>
            </a:xfrm>
            <a:custGeom>
              <a:avLst/>
              <a:gdLst/>
              <a:ahLst/>
              <a:cxnLst/>
              <a:rect l="l" t="t" r="r" b="b"/>
              <a:pathLst>
                <a:path w="96" h="90" extrusionOk="0">
                  <a:moveTo>
                    <a:pt x="15" y="80"/>
                  </a:moveTo>
                  <a:lnTo>
                    <a:pt x="15" y="80"/>
                  </a:lnTo>
                  <a:cubicBezTo>
                    <a:pt x="-5" y="61"/>
                    <a:pt x="-5" y="34"/>
                    <a:pt x="15" y="14"/>
                  </a:cubicBezTo>
                  <a:cubicBezTo>
                    <a:pt x="35" y="-5"/>
                    <a:pt x="61" y="-5"/>
                    <a:pt x="81" y="14"/>
                  </a:cubicBezTo>
                  <a:cubicBezTo>
                    <a:pt x="101" y="34"/>
                    <a:pt x="101" y="61"/>
                    <a:pt x="81" y="80"/>
                  </a:cubicBezTo>
                  <a:cubicBezTo>
                    <a:pt x="61" y="94"/>
                    <a:pt x="35" y="94"/>
                    <a:pt x="15" y="8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7" name="Google Shape;177;p6"/>
            <p:cNvSpPr/>
            <p:nvPr/>
          </p:nvSpPr>
          <p:spPr>
            <a:xfrm>
              <a:off x="3469680" y="6279290"/>
              <a:ext cx="36720" cy="32760"/>
            </a:xfrm>
            <a:custGeom>
              <a:avLst/>
              <a:gdLst/>
              <a:ahLst/>
              <a:cxnLst/>
              <a:rect l="l" t="t" r="r" b="b"/>
              <a:pathLst>
                <a:path w="102" h="91" extrusionOk="0">
                  <a:moveTo>
                    <a:pt x="15" y="77"/>
                  </a:moveTo>
                  <a:lnTo>
                    <a:pt x="15" y="77"/>
                  </a:lnTo>
                  <a:cubicBezTo>
                    <a:pt x="-5" y="57"/>
                    <a:pt x="-5" y="30"/>
                    <a:pt x="15" y="11"/>
                  </a:cubicBezTo>
                  <a:cubicBezTo>
                    <a:pt x="35" y="-3"/>
                    <a:pt x="68" y="-3"/>
                    <a:pt x="88" y="11"/>
                  </a:cubicBezTo>
                  <a:cubicBezTo>
                    <a:pt x="107" y="30"/>
                    <a:pt x="107" y="57"/>
                    <a:pt x="88" y="77"/>
                  </a:cubicBezTo>
                  <a:cubicBezTo>
                    <a:pt x="68" y="96"/>
                    <a:pt x="35" y="96"/>
                    <a:pt x="15" y="7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8" name="Google Shape;178;p6"/>
            <p:cNvSpPr/>
            <p:nvPr/>
          </p:nvSpPr>
          <p:spPr>
            <a:xfrm>
              <a:off x="3403080" y="6215930"/>
              <a:ext cx="34560" cy="32040"/>
            </a:xfrm>
            <a:custGeom>
              <a:avLst/>
              <a:gdLst/>
              <a:ahLst/>
              <a:cxnLst/>
              <a:rect l="l" t="t" r="r" b="b"/>
              <a:pathLst>
                <a:path w="96" h="89" extrusionOk="0">
                  <a:moveTo>
                    <a:pt x="15" y="74"/>
                  </a:moveTo>
                  <a:lnTo>
                    <a:pt x="15" y="74"/>
                  </a:lnTo>
                  <a:cubicBezTo>
                    <a:pt x="-5" y="61"/>
                    <a:pt x="-5" y="28"/>
                    <a:pt x="15" y="15"/>
                  </a:cubicBezTo>
                  <a:cubicBezTo>
                    <a:pt x="34" y="-5"/>
                    <a:pt x="61" y="-5"/>
                    <a:pt x="81" y="15"/>
                  </a:cubicBezTo>
                  <a:cubicBezTo>
                    <a:pt x="101" y="28"/>
                    <a:pt x="101" y="61"/>
                    <a:pt x="81" y="74"/>
                  </a:cubicBezTo>
                  <a:cubicBezTo>
                    <a:pt x="61" y="94"/>
                    <a:pt x="34" y="94"/>
                    <a:pt x="15" y="7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2"/>
        <p:cNvGrpSpPr/>
        <p:nvPr/>
      </p:nvGrpSpPr>
      <p:grpSpPr>
        <a:xfrm>
          <a:off x="0" y="0"/>
          <a:ext cx="0" cy="0"/>
          <a:chOff x="0" y="0"/>
          <a:chExt cx="0" cy="0"/>
        </a:xfrm>
      </p:grpSpPr>
      <p:sp>
        <p:nvSpPr>
          <p:cNvPr id="183" name="Google Shape;183;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4"/>
        <p:cNvGrpSpPr/>
        <p:nvPr/>
      </p:nvGrpSpPr>
      <p:grpSpPr>
        <a:xfrm>
          <a:off x="0" y="0"/>
          <a:ext cx="0" cy="0"/>
          <a:chOff x="0" y="0"/>
          <a:chExt cx="0" cy="0"/>
        </a:xfrm>
      </p:grpSpPr>
      <p:sp>
        <p:nvSpPr>
          <p:cNvPr id="185" name="Google Shape;185;p9"/>
          <p:cNvSpPr txBox="1">
            <a:spLocks noGrp="1"/>
          </p:cNvSpPr>
          <p:nvPr>
            <p:ph type="title"/>
          </p:nvPr>
        </p:nvSpPr>
        <p:spPr>
          <a:xfrm>
            <a:off x="3561000" y="1590225"/>
            <a:ext cx="4867800" cy="7347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6" name="Google Shape;186;p9"/>
          <p:cNvSpPr txBox="1">
            <a:spLocks noGrp="1"/>
          </p:cNvSpPr>
          <p:nvPr>
            <p:ph type="subTitle" idx="1"/>
          </p:nvPr>
        </p:nvSpPr>
        <p:spPr>
          <a:xfrm>
            <a:off x="3561104" y="2261775"/>
            <a:ext cx="4867800" cy="1258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7"/>
        <p:cNvGrpSpPr/>
        <p:nvPr/>
      </p:nvGrpSpPr>
      <p:grpSpPr>
        <a:xfrm>
          <a:off x="0" y="0"/>
          <a:ext cx="0" cy="0"/>
          <a:chOff x="0" y="0"/>
          <a:chExt cx="0" cy="0"/>
        </a:xfrm>
      </p:grpSpPr>
      <p:sp>
        <p:nvSpPr>
          <p:cNvPr id="188" name="Google Shape;188;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9"/>
        <p:cNvGrpSpPr/>
        <p:nvPr/>
      </p:nvGrpSpPr>
      <p:grpSpPr>
        <a:xfrm>
          <a:off x="0" y="0"/>
          <a:ext cx="0" cy="0"/>
          <a:chOff x="0" y="0"/>
          <a:chExt cx="0" cy="0"/>
        </a:xfrm>
      </p:grpSpPr>
      <p:sp>
        <p:nvSpPr>
          <p:cNvPr id="190" name="Google Shape;190;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91" name="Google Shape;191;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96"/>
        <p:cNvGrpSpPr/>
        <p:nvPr/>
      </p:nvGrpSpPr>
      <p:grpSpPr>
        <a:xfrm>
          <a:off x="0" y="0"/>
          <a:ext cx="0" cy="0"/>
          <a:chOff x="0" y="0"/>
          <a:chExt cx="0" cy="0"/>
        </a:xfrm>
      </p:grpSpPr>
      <p:sp>
        <p:nvSpPr>
          <p:cNvPr id="197" name="Google Shape;197;p14"/>
          <p:cNvSpPr txBox="1">
            <a:spLocks noGrp="1"/>
          </p:cNvSpPr>
          <p:nvPr>
            <p:ph type="subTitle" idx="1"/>
          </p:nvPr>
        </p:nvSpPr>
        <p:spPr>
          <a:xfrm>
            <a:off x="720000" y="3139863"/>
            <a:ext cx="2336400" cy="457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Font typeface="Raleway"/>
              <a:buNone/>
              <a:defRPr sz="1800" b="1">
                <a:solidFill>
                  <a:schemeClr val="dk1"/>
                </a:solidFill>
                <a:latin typeface="DM Sans"/>
                <a:ea typeface="DM Sans"/>
                <a:cs typeface="DM Sans"/>
                <a:sym typeface="DM Sans"/>
              </a:defRPr>
            </a:lvl1pPr>
            <a:lvl2pPr lvl="1"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2pPr>
            <a:lvl3pPr lvl="2"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3pPr>
            <a:lvl4pPr lvl="3"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4pPr>
            <a:lvl5pPr lvl="4"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5pPr>
            <a:lvl6pPr lvl="5"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6pPr>
            <a:lvl7pPr lvl="6"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7pPr>
            <a:lvl8pPr lvl="7"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8pPr>
            <a:lvl9pPr lvl="8"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9pPr>
          </a:lstStyle>
          <a:p>
            <a:endParaRPr/>
          </a:p>
        </p:txBody>
      </p:sp>
      <p:sp>
        <p:nvSpPr>
          <p:cNvPr id="198" name="Google Shape;198;p14"/>
          <p:cNvSpPr txBox="1">
            <a:spLocks noGrp="1"/>
          </p:cNvSpPr>
          <p:nvPr>
            <p:ph type="subTitle" idx="2"/>
          </p:nvPr>
        </p:nvSpPr>
        <p:spPr>
          <a:xfrm>
            <a:off x="720000" y="4076301"/>
            <a:ext cx="2336400" cy="53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9" name="Google Shape;199;p14"/>
          <p:cNvSpPr txBox="1">
            <a:spLocks noGrp="1"/>
          </p:cNvSpPr>
          <p:nvPr>
            <p:ph type="subTitle" idx="3"/>
          </p:nvPr>
        </p:nvSpPr>
        <p:spPr>
          <a:xfrm>
            <a:off x="3403800" y="4076301"/>
            <a:ext cx="2336400" cy="53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0" name="Google Shape;200;p14"/>
          <p:cNvSpPr txBox="1">
            <a:spLocks noGrp="1"/>
          </p:cNvSpPr>
          <p:nvPr>
            <p:ph type="subTitle" idx="4"/>
          </p:nvPr>
        </p:nvSpPr>
        <p:spPr>
          <a:xfrm>
            <a:off x="6087600" y="4076301"/>
            <a:ext cx="2336400" cy="53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1" name="Google Shape;201;p1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2" name="Google Shape;202;p14"/>
          <p:cNvSpPr txBox="1">
            <a:spLocks noGrp="1"/>
          </p:cNvSpPr>
          <p:nvPr>
            <p:ph type="subTitle" idx="5"/>
          </p:nvPr>
        </p:nvSpPr>
        <p:spPr>
          <a:xfrm>
            <a:off x="3403800" y="3139863"/>
            <a:ext cx="2336400" cy="457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Font typeface="Raleway"/>
              <a:buNone/>
              <a:defRPr sz="1800" b="1">
                <a:solidFill>
                  <a:schemeClr val="dk1"/>
                </a:solidFill>
                <a:latin typeface="DM Sans"/>
                <a:ea typeface="DM Sans"/>
                <a:cs typeface="DM Sans"/>
                <a:sym typeface="DM Sans"/>
              </a:defRPr>
            </a:lvl1pPr>
            <a:lvl2pPr lvl="1"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2pPr>
            <a:lvl3pPr lvl="2"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3pPr>
            <a:lvl4pPr lvl="3"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4pPr>
            <a:lvl5pPr lvl="4"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5pPr>
            <a:lvl6pPr lvl="5"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6pPr>
            <a:lvl7pPr lvl="6"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7pPr>
            <a:lvl8pPr lvl="7"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8pPr>
            <a:lvl9pPr lvl="8"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9pPr>
          </a:lstStyle>
          <a:p>
            <a:endParaRPr/>
          </a:p>
        </p:txBody>
      </p:sp>
      <p:sp>
        <p:nvSpPr>
          <p:cNvPr id="203" name="Google Shape;203;p14"/>
          <p:cNvSpPr txBox="1">
            <a:spLocks noGrp="1"/>
          </p:cNvSpPr>
          <p:nvPr>
            <p:ph type="subTitle" idx="6"/>
          </p:nvPr>
        </p:nvSpPr>
        <p:spPr>
          <a:xfrm>
            <a:off x="6087600" y="3139863"/>
            <a:ext cx="2336400" cy="457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Font typeface="Raleway"/>
              <a:buNone/>
              <a:defRPr sz="1800" b="1">
                <a:solidFill>
                  <a:schemeClr val="dk1"/>
                </a:solidFill>
                <a:latin typeface="DM Sans"/>
                <a:ea typeface="DM Sans"/>
                <a:cs typeface="DM Sans"/>
                <a:sym typeface="DM Sans"/>
              </a:defRPr>
            </a:lvl1pPr>
            <a:lvl2pPr lvl="1"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2pPr>
            <a:lvl3pPr lvl="2"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3pPr>
            <a:lvl4pPr lvl="3"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4pPr>
            <a:lvl5pPr lvl="4"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5pPr>
            <a:lvl6pPr lvl="5"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6pPr>
            <a:lvl7pPr lvl="6"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7pPr>
            <a:lvl8pPr lvl="7"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8pPr>
            <a:lvl9pPr lvl="8" rtl="0">
              <a:lnSpc>
                <a:spcPct val="100000"/>
              </a:lnSpc>
              <a:spcBef>
                <a:spcPts val="0"/>
              </a:spcBef>
              <a:spcAft>
                <a:spcPts val="0"/>
              </a:spcAft>
              <a:buClr>
                <a:schemeClr val="dk1"/>
              </a:buClr>
              <a:buSzPts val="1800"/>
              <a:buFont typeface="Raleway"/>
              <a:buNone/>
              <a:defRPr sz="1800" b="1">
                <a:solidFill>
                  <a:schemeClr val="dk1"/>
                </a:solidFill>
                <a:latin typeface="Raleway"/>
                <a:ea typeface="Raleway"/>
                <a:cs typeface="Raleway"/>
                <a:sym typeface="Raleway"/>
              </a:defRPr>
            </a:lvl9pPr>
          </a:lstStyle>
          <a:p>
            <a:endParaRPr/>
          </a:p>
        </p:txBody>
      </p:sp>
      <p:sp>
        <p:nvSpPr>
          <p:cNvPr id="204" name="Google Shape;204;p14"/>
          <p:cNvSpPr txBox="1">
            <a:spLocks noGrp="1"/>
          </p:cNvSpPr>
          <p:nvPr>
            <p:ph type="subTitle" idx="7"/>
          </p:nvPr>
        </p:nvSpPr>
        <p:spPr>
          <a:xfrm>
            <a:off x="720000" y="3543139"/>
            <a:ext cx="2336400" cy="532200"/>
          </a:xfrm>
          <a:prstGeom prst="rect">
            <a:avLst/>
          </a:prstGeom>
          <a:solidFill>
            <a:schemeClr val="accent1"/>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 name="Google Shape;205;p14"/>
          <p:cNvSpPr txBox="1">
            <a:spLocks noGrp="1"/>
          </p:cNvSpPr>
          <p:nvPr>
            <p:ph type="subTitle" idx="8"/>
          </p:nvPr>
        </p:nvSpPr>
        <p:spPr>
          <a:xfrm>
            <a:off x="3403800" y="3543139"/>
            <a:ext cx="2336400" cy="532200"/>
          </a:xfrm>
          <a:prstGeom prst="rect">
            <a:avLst/>
          </a:prstGeom>
          <a:solidFill>
            <a:schemeClr val="accent1"/>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6" name="Google Shape;206;p14"/>
          <p:cNvSpPr txBox="1">
            <a:spLocks noGrp="1"/>
          </p:cNvSpPr>
          <p:nvPr>
            <p:ph type="subTitle" idx="9"/>
          </p:nvPr>
        </p:nvSpPr>
        <p:spPr>
          <a:xfrm>
            <a:off x="6087600" y="3543139"/>
            <a:ext cx="2336400" cy="532200"/>
          </a:xfrm>
          <a:prstGeom prst="rect">
            <a:avLst/>
          </a:prstGeom>
          <a:solidFill>
            <a:schemeClr val="accent1"/>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07" name="Google Shape;207;p14"/>
          <p:cNvGrpSpPr/>
          <p:nvPr/>
        </p:nvGrpSpPr>
        <p:grpSpPr>
          <a:xfrm>
            <a:off x="8428891" y="7"/>
            <a:ext cx="718155" cy="3406693"/>
            <a:chOff x="8428891" y="7"/>
            <a:chExt cx="718155" cy="3406693"/>
          </a:xfrm>
        </p:grpSpPr>
        <p:sp>
          <p:nvSpPr>
            <p:cNvPr id="208" name="Google Shape;208;p14"/>
            <p:cNvSpPr/>
            <p:nvPr/>
          </p:nvSpPr>
          <p:spPr>
            <a:xfrm>
              <a:off x="8428891" y="7"/>
              <a:ext cx="715100" cy="1979556"/>
            </a:xfrm>
            <a:custGeom>
              <a:avLst/>
              <a:gdLst/>
              <a:ahLst/>
              <a:cxnLst/>
              <a:rect l="l" t="t" r="r" b="b"/>
              <a:pathLst>
                <a:path w="1052" h="2912" extrusionOk="0">
                  <a:moveTo>
                    <a:pt x="0" y="2912"/>
                  </a:moveTo>
                  <a:lnTo>
                    <a:pt x="1052" y="2912"/>
                  </a:lnTo>
                  <a:lnTo>
                    <a:pt x="1052" y="0"/>
                  </a:lnTo>
                  <a:lnTo>
                    <a:pt x="0" y="0"/>
                  </a:lnTo>
                  <a:lnTo>
                    <a:pt x="0" y="2912"/>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nvGrpSpPr>
            <p:cNvPr id="209" name="Google Shape;209;p14"/>
            <p:cNvGrpSpPr/>
            <p:nvPr/>
          </p:nvGrpSpPr>
          <p:grpSpPr>
            <a:xfrm>
              <a:off x="8523364" y="44807"/>
              <a:ext cx="526128" cy="1889811"/>
              <a:chOff x="5455080" y="5973290"/>
              <a:chExt cx="278640" cy="1000800"/>
            </a:xfrm>
          </p:grpSpPr>
          <p:sp>
            <p:nvSpPr>
              <p:cNvPr id="210" name="Google Shape;210;p14"/>
              <p:cNvSpPr/>
              <p:nvPr/>
            </p:nvSpPr>
            <p:spPr>
              <a:xfrm>
                <a:off x="5521680" y="5973290"/>
                <a:ext cx="154800" cy="1000800"/>
              </a:xfrm>
              <a:custGeom>
                <a:avLst/>
                <a:gdLst/>
                <a:ahLst/>
                <a:cxnLst/>
                <a:rect l="l" t="t" r="r" b="b"/>
                <a:pathLst>
                  <a:path w="430" h="2780" extrusionOk="0">
                    <a:moveTo>
                      <a:pt x="218" y="2780"/>
                    </a:moveTo>
                    <a:lnTo>
                      <a:pt x="218" y="2780"/>
                    </a:lnTo>
                    <a:lnTo>
                      <a:pt x="218" y="2780"/>
                    </a:lnTo>
                    <a:cubicBezTo>
                      <a:pt x="99" y="2780"/>
                      <a:pt x="0" y="2681"/>
                      <a:pt x="0" y="2562"/>
                    </a:cubicBezTo>
                    <a:cubicBezTo>
                      <a:pt x="0" y="212"/>
                      <a:pt x="0" y="212"/>
                      <a:pt x="0" y="212"/>
                    </a:cubicBezTo>
                    <a:cubicBezTo>
                      <a:pt x="0" y="93"/>
                      <a:pt x="99" y="0"/>
                      <a:pt x="218" y="0"/>
                    </a:cubicBezTo>
                    <a:lnTo>
                      <a:pt x="218" y="0"/>
                    </a:lnTo>
                    <a:cubicBezTo>
                      <a:pt x="331" y="0"/>
                      <a:pt x="430" y="93"/>
                      <a:pt x="430" y="212"/>
                    </a:cubicBezTo>
                    <a:cubicBezTo>
                      <a:pt x="430" y="2562"/>
                      <a:pt x="430" y="2562"/>
                      <a:pt x="430" y="2562"/>
                    </a:cubicBezTo>
                    <a:cubicBezTo>
                      <a:pt x="430" y="2681"/>
                      <a:pt x="331" y="2780"/>
                      <a:pt x="218" y="2780"/>
                    </a:cubicBezTo>
                    <a:close/>
                  </a:path>
                </a:pathLst>
              </a:custGeom>
              <a:noFill/>
              <a:ln w="9700" cap="flat" cmpd="sng">
                <a:solidFill>
                  <a:schemeClr val="lt2"/>
                </a:solidFill>
                <a:prstDash val="solid"/>
                <a:miter lim="8000"/>
                <a:headEnd type="none" w="sm" len="sm"/>
                <a:tailEnd type="none" w="sm" len="sm"/>
              </a:ln>
            </p:spPr>
            <p:txBody>
              <a:bodyPr spcFirstLastPara="1" wrap="square" lIns="94675" tIns="49675" rIns="94675" bIns="496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1" name="Google Shape;211;p14"/>
              <p:cNvSpPr/>
              <p:nvPr/>
            </p:nvSpPr>
            <p:spPr>
              <a:xfrm>
                <a:off x="5455080" y="5973290"/>
                <a:ext cx="152280" cy="1000800"/>
              </a:xfrm>
              <a:custGeom>
                <a:avLst/>
                <a:gdLst/>
                <a:ahLst/>
                <a:cxnLst/>
                <a:rect l="l" t="t" r="r" b="b"/>
                <a:pathLst>
                  <a:path w="423" h="2780" extrusionOk="0">
                    <a:moveTo>
                      <a:pt x="211" y="2780"/>
                    </a:moveTo>
                    <a:lnTo>
                      <a:pt x="211" y="2780"/>
                    </a:lnTo>
                    <a:lnTo>
                      <a:pt x="211" y="2780"/>
                    </a:lnTo>
                    <a:cubicBezTo>
                      <a:pt x="92" y="2780"/>
                      <a:pt x="0" y="2681"/>
                      <a:pt x="0" y="2562"/>
                    </a:cubicBezTo>
                    <a:cubicBezTo>
                      <a:pt x="0" y="212"/>
                      <a:pt x="0" y="212"/>
                      <a:pt x="0" y="212"/>
                    </a:cubicBezTo>
                    <a:cubicBezTo>
                      <a:pt x="0" y="93"/>
                      <a:pt x="92" y="0"/>
                      <a:pt x="211" y="0"/>
                    </a:cubicBezTo>
                    <a:lnTo>
                      <a:pt x="211" y="0"/>
                    </a:lnTo>
                    <a:cubicBezTo>
                      <a:pt x="331" y="0"/>
                      <a:pt x="423" y="93"/>
                      <a:pt x="423" y="212"/>
                    </a:cubicBezTo>
                    <a:cubicBezTo>
                      <a:pt x="423" y="2562"/>
                      <a:pt x="423" y="2562"/>
                      <a:pt x="423" y="2562"/>
                    </a:cubicBezTo>
                    <a:cubicBezTo>
                      <a:pt x="423" y="2681"/>
                      <a:pt x="331" y="2780"/>
                      <a:pt x="211" y="2780"/>
                    </a:cubicBezTo>
                    <a:close/>
                  </a:path>
                </a:pathLst>
              </a:custGeom>
              <a:noFill/>
              <a:ln w="9700" cap="flat" cmpd="sng">
                <a:solidFill>
                  <a:schemeClr val="lt2"/>
                </a:solidFill>
                <a:prstDash val="solid"/>
                <a:miter lim="8000"/>
                <a:headEnd type="none" w="sm" len="sm"/>
                <a:tailEnd type="none" w="sm" len="sm"/>
              </a:ln>
            </p:spPr>
            <p:txBody>
              <a:bodyPr spcFirstLastPara="1" wrap="square" lIns="94675" tIns="49675" rIns="94675" bIns="496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2" name="Google Shape;212;p14"/>
              <p:cNvSpPr/>
              <p:nvPr/>
            </p:nvSpPr>
            <p:spPr>
              <a:xfrm>
                <a:off x="5581080" y="5973290"/>
                <a:ext cx="152640" cy="1000800"/>
              </a:xfrm>
              <a:custGeom>
                <a:avLst/>
                <a:gdLst/>
                <a:ahLst/>
                <a:cxnLst/>
                <a:rect l="l" t="t" r="r" b="b"/>
                <a:pathLst>
                  <a:path w="424" h="2780" extrusionOk="0">
                    <a:moveTo>
                      <a:pt x="212" y="2780"/>
                    </a:moveTo>
                    <a:lnTo>
                      <a:pt x="212" y="2780"/>
                    </a:lnTo>
                    <a:lnTo>
                      <a:pt x="212" y="2780"/>
                    </a:lnTo>
                    <a:cubicBezTo>
                      <a:pt x="93" y="2780"/>
                      <a:pt x="0" y="2681"/>
                      <a:pt x="0" y="2562"/>
                    </a:cubicBezTo>
                    <a:cubicBezTo>
                      <a:pt x="0" y="212"/>
                      <a:pt x="0" y="212"/>
                      <a:pt x="0" y="212"/>
                    </a:cubicBezTo>
                    <a:cubicBezTo>
                      <a:pt x="0" y="93"/>
                      <a:pt x="93" y="0"/>
                      <a:pt x="212" y="0"/>
                    </a:cubicBezTo>
                    <a:lnTo>
                      <a:pt x="212" y="0"/>
                    </a:lnTo>
                    <a:cubicBezTo>
                      <a:pt x="332" y="0"/>
                      <a:pt x="424" y="93"/>
                      <a:pt x="424" y="212"/>
                    </a:cubicBezTo>
                    <a:cubicBezTo>
                      <a:pt x="424" y="2562"/>
                      <a:pt x="424" y="2562"/>
                      <a:pt x="424" y="2562"/>
                    </a:cubicBezTo>
                    <a:cubicBezTo>
                      <a:pt x="424" y="2681"/>
                      <a:pt x="332" y="2780"/>
                      <a:pt x="212" y="2780"/>
                    </a:cubicBezTo>
                    <a:close/>
                  </a:path>
                </a:pathLst>
              </a:custGeom>
              <a:noFill/>
              <a:ln w="9700" cap="flat" cmpd="sng">
                <a:solidFill>
                  <a:schemeClr val="lt2"/>
                </a:solidFill>
                <a:prstDash val="solid"/>
                <a:miter lim="8000"/>
                <a:headEnd type="none" w="sm" len="sm"/>
                <a:tailEnd type="none" w="sm" len="sm"/>
              </a:ln>
            </p:spPr>
            <p:txBody>
              <a:bodyPr spcFirstLastPara="1" wrap="square" lIns="94675" tIns="49675" rIns="94675" bIns="496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13" name="Google Shape;213;p14"/>
            <p:cNvSpPr/>
            <p:nvPr/>
          </p:nvSpPr>
          <p:spPr>
            <a:xfrm>
              <a:off x="8428901" y="1979553"/>
              <a:ext cx="715200" cy="7152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chivo"/>
                <a:ea typeface="Archivo"/>
                <a:cs typeface="Archivo"/>
                <a:sym typeface="Archivo"/>
              </a:endParaRPr>
            </a:p>
          </p:txBody>
        </p:sp>
        <p:grpSp>
          <p:nvGrpSpPr>
            <p:cNvPr id="214" name="Google Shape;214;p14"/>
            <p:cNvGrpSpPr/>
            <p:nvPr/>
          </p:nvGrpSpPr>
          <p:grpSpPr>
            <a:xfrm>
              <a:off x="8431840" y="1982408"/>
              <a:ext cx="709084" cy="709084"/>
              <a:chOff x="2113205" y="4896520"/>
              <a:chExt cx="1048320" cy="1048320"/>
            </a:xfrm>
          </p:grpSpPr>
          <p:sp>
            <p:nvSpPr>
              <p:cNvPr id="215" name="Google Shape;215;p14"/>
              <p:cNvSpPr/>
              <p:nvPr/>
            </p:nvSpPr>
            <p:spPr>
              <a:xfrm>
                <a:off x="2587325" y="5296840"/>
                <a:ext cx="309600" cy="309600"/>
              </a:xfrm>
              <a:custGeom>
                <a:avLst/>
                <a:gdLst/>
                <a:ahLst/>
                <a:cxnLst/>
                <a:rect l="l" t="t" r="r" b="b"/>
                <a:pathLst>
                  <a:path w="860" h="860" extrusionOk="0">
                    <a:moveTo>
                      <a:pt x="503" y="860"/>
                    </a:moveTo>
                    <a:lnTo>
                      <a:pt x="0" y="502"/>
                    </a:lnTo>
                    <a:lnTo>
                      <a:pt x="357" y="0"/>
                    </a:lnTo>
                    <a:lnTo>
                      <a:pt x="860" y="357"/>
                    </a:lnTo>
                    <a:lnTo>
                      <a:pt x="503" y="860"/>
                    </a:lnTo>
                    <a:close/>
                  </a:path>
                </a:pathLst>
              </a:custGeom>
              <a:noFill/>
              <a:ln w="9525" cap="flat" cmpd="sng">
                <a:solidFill>
                  <a:schemeClr val="accent2"/>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6" name="Google Shape;216;p14"/>
              <p:cNvSpPr/>
              <p:nvPr/>
            </p:nvSpPr>
            <p:spPr>
              <a:xfrm>
                <a:off x="2587325" y="5296840"/>
                <a:ext cx="309600" cy="309600"/>
              </a:xfrm>
              <a:custGeom>
                <a:avLst/>
                <a:gdLst/>
                <a:ahLst/>
                <a:cxnLst/>
                <a:rect l="l" t="t" r="r" b="b"/>
                <a:pathLst>
                  <a:path w="860" h="860" extrusionOk="0">
                    <a:moveTo>
                      <a:pt x="503" y="860"/>
                    </a:moveTo>
                    <a:lnTo>
                      <a:pt x="0" y="502"/>
                    </a:lnTo>
                    <a:lnTo>
                      <a:pt x="357" y="0"/>
                    </a:lnTo>
                    <a:lnTo>
                      <a:pt x="860" y="357"/>
                    </a:lnTo>
                    <a:lnTo>
                      <a:pt x="503" y="860"/>
                    </a:lnTo>
                    <a:close/>
                  </a:path>
                </a:pathLst>
              </a:custGeom>
              <a:noFill/>
              <a:ln w="9700" cap="rnd" cmpd="sng">
                <a:solidFill>
                  <a:schemeClr val="accent2"/>
                </a:solidFill>
                <a:prstDash val="solid"/>
                <a:miter lim="8000"/>
                <a:headEnd type="none" w="sm" len="sm"/>
                <a:tailEnd type="none" w="sm" len="sm"/>
              </a:ln>
            </p:spPr>
            <p:txBody>
              <a:bodyPr spcFirstLastPara="1" wrap="square" lIns="94675" tIns="49675" rIns="94675" bIns="496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 name="Google Shape;217;p14"/>
              <p:cNvSpPr/>
              <p:nvPr/>
            </p:nvSpPr>
            <p:spPr>
              <a:xfrm>
                <a:off x="2480045" y="5218000"/>
                <a:ext cx="548280" cy="548280"/>
              </a:xfrm>
              <a:custGeom>
                <a:avLst/>
                <a:gdLst/>
                <a:ahLst/>
                <a:cxnLst/>
                <a:rect l="l" t="t" r="r" b="b"/>
                <a:pathLst>
                  <a:path w="1523" h="1523" extrusionOk="0">
                    <a:moveTo>
                      <a:pt x="946" y="1523"/>
                    </a:moveTo>
                    <a:lnTo>
                      <a:pt x="0" y="953"/>
                    </a:lnTo>
                    <a:lnTo>
                      <a:pt x="569" y="0"/>
                    </a:lnTo>
                    <a:lnTo>
                      <a:pt x="1523" y="570"/>
                    </a:lnTo>
                    <a:lnTo>
                      <a:pt x="946" y="1523"/>
                    </a:lnTo>
                    <a:close/>
                  </a:path>
                </a:pathLst>
              </a:custGeom>
              <a:noFill/>
              <a:ln w="9525" cap="rnd" cmpd="sng">
                <a:solidFill>
                  <a:schemeClr val="accent2"/>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8" name="Google Shape;218;p14"/>
              <p:cNvSpPr/>
              <p:nvPr/>
            </p:nvSpPr>
            <p:spPr>
              <a:xfrm>
                <a:off x="2480045" y="5218000"/>
                <a:ext cx="548280" cy="548280"/>
              </a:xfrm>
              <a:custGeom>
                <a:avLst/>
                <a:gdLst/>
                <a:ahLst/>
                <a:cxnLst/>
                <a:rect l="l" t="t" r="r" b="b"/>
                <a:pathLst>
                  <a:path w="1523" h="1523" extrusionOk="0">
                    <a:moveTo>
                      <a:pt x="946" y="1523"/>
                    </a:moveTo>
                    <a:lnTo>
                      <a:pt x="0" y="953"/>
                    </a:lnTo>
                    <a:lnTo>
                      <a:pt x="569" y="0"/>
                    </a:lnTo>
                    <a:lnTo>
                      <a:pt x="1523" y="570"/>
                    </a:lnTo>
                    <a:lnTo>
                      <a:pt x="946" y="1523"/>
                    </a:lnTo>
                    <a:close/>
                  </a:path>
                </a:pathLst>
              </a:custGeom>
              <a:noFill/>
              <a:ln w="9700" cap="rnd" cmpd="sng">
                <a:solidFill>
                  <a:schemeClr val="accent2"/>
                </a:solidFill>
                <a:prstDash val="solid"/>
                <a:miter lim="8000"/>
                <a:headEnd type="none" w="sm" len="sm"/>
                <a:tailEnd type="none" w="sm" len="sm"/>
              </a:ln>
            </p:spPr>
            <p:txBody>
              <a:bodyPr spcFirstLastPara="1" wrap="square" lIns="94675" tIns="49675" rIns="94675" bIns="496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9" name="Google Shape;219;p14"/>
              <p:cNvSpPr/>
              <p:nvPr/>
            </p:nvSpPr>
            <p:spPr>
              <a:xfrm>
                <a:off x="2370605" y="5139520"/>
                <a:ext cx="788760" cy="788400"/>
              </a:xfrm>
              <a:custGeom>
                <a:avLst/>
                <a:gdLst/>
                <a:ahLst/>
                <a:cxnLst/>
                <a:rect l="l" t="t" r="r" b="b"/>
                <a:pathLst>
                  <a:path w="2191" h="2190" extrusionOk="0">
                    <a:moveTo>
                      <a:pt x="1403" y="2190"/>
                    </a:moveTo>
                    <a:lnTo>
                      <a:pt x="0" y="1403"/>
                    </a:lnTo>
                    <a:lnTo>
                      <a:pt x="787" y="0"/>
                    </a:lnTo>
                    <a:lnTo>
                      <a:pt x="2191" y="788"/>
                    </a:lnTo>
                    <a:lnTo>
                      <a:pt x="1403" y="2190"/>
                    </a:lnTo>
                    <a:close/>
                  </a:path>
                </a:pathLst>
              </a:custGeom>
              <a:noFill/>
              <a:ln w="9525" cap="rnd" cmpd="sng">
                <a:solidFill>
                  <a:schemeClr val="accent2"/>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0" name="Google Shape;220;p14"/>
              <p:cNvSpPr/>
              <p:nvPr/>
            </p:nvSpPr>
            <p:spPr>
              <a:xfrm>
                <a:off x="2370605" y="5139520"/>
                <a:ext cx="788760" cy="788400"/>
              </a:xfrm>
              <a:custGeom>
                <a:avLst/>
                <a:gdLst/>
                <a:ahLst/>
                <a:cxnLst/>
                <a:rect l="l" t="t" r="r" b="b"/>
                <a:pathLst>
                  <a:path w="2191" h="2190" extrusionOk="0">
                    <a:moveTo>
                      <a:pt x="1403" y="2190"/>
                    </a:moveTo>
                    <a:lnTo>
                      <a:pt x="0" y="1403"/>
                    </a:lnTo>
                    <a:lnTo>
                      <a:pt x="787" y="0"/>
                    </a:lnTo>
                    <a:lnTo>
                      <a:pt x="2191" y="788"/>
                    </a:lnTo>
                    <a:lnTo>
                      <a:pt x="1403" y="2190"/>
                    </a:lnTo>
                    <a:close/>
                  </a:path>
                </a:pathLst>
              </a:custGeom>
              <a:noFill/>
              <a:ln w="9700" cap="rnd" cmpd="sng">
                <a:solidFill>
                  <a:schemeClr val="accent2"/>
                </a:solidFill>
                <a:prstDash val="solid"/>
                <a:miter lim="8000"/>
                <a:headEnd type="none" w="sm" len="sm"/>
                <a:tailEnd type="none" w="sm" len="sm"/>
              </a:ln>
            </p:spPr>
            <p:txBody>
              <a:bodyPr spcFirstLastPara="1" wrap="square" lIns="94675" tIns="49675" rIns="94675" bIns="496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221" name="Google Shape;221;p14"/>
              <p:cNvCxnSpPr/>
              <p:nvPr/>
            </p:nvCxnSpPr>
            <p:spPr>
              <a:xfrm flipH="1">
                <a:off x="3006725" y="5656480"/>
                <a:ext cx="154800" cy="288300"/>
              </a:xfrm>
              <a:prstGeom prst="straightConnector1">
                <a:avLst/>
              </a:prstGeom>
              <a:noFill/>
              <a:ln w="9700" cap="rnd" cmpd="sng">
                <a:solidFill>
                  <a:schemeClr val="accent2"/>
                </a:solidFill>
                <a:prstDash val="solid"/>
                <a:miter lim="8000"/>
                <a:headEnd type="none" w="sm" len="sm"/>
                <a:tailEnd type="none" w="sm" len="sm"/>
              </a:ln>
            </p:spPr>
          </p:cxnSp>
          <p:sp>
            <p:nvSpPr>
              <p:cNvPr id="222" name="Google Shape;222;p14"/>
              <p:cNvSpPr/>
              <p:nvPr/>
            </p:nvSpPr>
            <p:spPr>
              <a:xfrm>
                <a:off x="2263325" y="5063200"/>
                <a:ext cx="898200" cy="881640"/>
              </a:xfrm>
              <a:custGeom>
                <a:avLst/>
                <a:gdLst/>
                <a:ahLst/>
                <a:cxnLst/>
                <a:rect l="l" t="t" r="r" b="b"/>
                <a:pathLst>
                  <a:path w="2495" h="2449" fill="none" extrusionOk="0">
                    <a:moveTo>
                      <a:pt x="1118" y="2449"/>
                    </a:moveTo>
                    <a:lnTo>
                      <a:pt x="0" y="1846"/>
                    </a:lnTo>
                    <a:lnTo>
                      <a:pt x="999" y="0"/>
                    </a:lnTo>
                    <a:lnTo>
                      <a:pt x="2495" y="808"/>
                    </a:lnTo>
                  </a:path>
                </a:pathLst>
              </a:custGeom>
              <a:noFill/>
              <a:ln w="9700" cap="rnd" cmpd="sng">
                <a:solidFill>
                  <a:schemeClr val="accent2"/>
                </a:solidFill>
                <a:prstDash val="solid"/>
                <a:miter lim="8000"/>
                <a:headEnd type="none" w="sm" len="sm"/>
                <a:tailEnd type="none" w="sm" len="sm"/>
              </a:ln>
            </p:spPr>
            <p:txBody>
              <a:bodyPr spcFirstLastPara="1" wrap="square" lIns="94675" tIns="49675" rIns="94675" bIns="496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3" name="Google Shape;223;p14"/>
              <p:cNvSpPr/>
              <p:nvPr/>
            </p:nvSpPr>
            <p:spPr>
              <a:xfrm>
                <a:off x="2153525" y="4984720"/>
                <a:ext cx="1008000" cy="960120"/>
              </a:xfrm>
              <a:custGeom>
                <a:avLst/>
                <a:gdLst/>
                <a:ahLst/>
                <a:cxnLst/>
                <a:rect l="l" t="t" r="r" b="b"/>
                <a:pathLst>
                  <a:path w="2800" h="2667" fill="none" extrusionOk="0">
                    <a:moveTo>
                      <a:pt x="702" y="2667"/>
                    </a:moveTo>
                    <a:lnTo>
                      <a:pt x="0" y="2296"/>
                    </a:lnTo>
                    <a:lnTo>
                      <a:pt x="1218" y="0"/>
                    </a:lnTo>
                    <a:lnTo>
                      <a:pt x="2800" y="834"/>
                    </a:lnTo>
                  </a:path>
                </a:pathLst>
              </a:custGeom>
              <a:noFill/>
              <a:ln w="9700" cap="rnd" cmpd="sng">
                <a:solidFill>
                  <a:schemeClr val="accent2"/>
                </a:solidFill>
                <a:prstDash val="solid"/>
                <a:miter lim="8000"/>
                <a:headEnd type="none" w="sm" len="sm"/>
                <a:tailEnd type="none" w="sm" len="sm"/>
              </a:ln>
            </p:spPr>
            <p:txBody>
              <a:bodyPr spcFirstLastPara="1" wrap="square" lIns="94675" tIns="49675" rIns="94675" bIns="496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4" name="Google Shape;224;p14"/>
              <p:cNvSpPr/>
              <p:nvPr/>
            </p:nvSpPr>
            <p:spPr>
              <a:xfrm>
                <a:off x="2113205" y="4906240"/>
                <a:ext cx="1048320" cy="860040"/>
              </a:xfrm>
              <a:custGeom>
                <a:avLst/>
                <a:gdLst/>
                <a:ahLst/>
                <a:cxnLst/>
                <a:rect l="l" t="t" r="r" b="b"/>
                <a:pathLst>
                  <a:path w="2912" h="2389" fill="none" extrusionOk="0">
                    <a:moveTo>
                      <a:pt x="0" y="2389"/>
                    </a:moveTo>
                    <a:lnTo>
                      <a:pt x="1244" y="0"/>
                    </a:lnTo>
                    <a:lnTo>
                      <a:pt x="2912" y="866"/>
                    </a:lnTo>
                  </a:path>
                </a:pathLst>
              </a:custGeom>
              <a:noFill/>
              <a:ln w="9700" cap="rnd" cmpd="sng">
                <a:solidFill>
                  <a:schemeClr val="accent2"/>
                </a:solidFill>
                <a:prstDash val="solid"/>
                <a:miter lim="8000"/>
                <a:headEnd type="none" w="sm" len="sm"/>
                <a:tailEnd type="none" w="sm" len="sm"/>
              </a:ln>
            </p:spPr>
            <p:txBody>
              <a:bodyPr spcFirstLastPara="1" wrap="square" lIns="94675" tIns="49675" rIns="94675" bIns="496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225" name="Google Shape;225;p14"/>
              <p:cNvCxnSpPr/>
              <p:nvPr/>
            </p:nvCxnSpPr>
            <p:spPr>
              <a:xfrm flipH="1">
                <a:off x="2113325" y="4896520"/>
                <a:ext cx="378600" cy="738600"/>
              </a:xfrm>
              <a:prstGeom prst="straightConnector1">
                <a:avLst/>
              </a:prstGeom>
              <a:noFill/>
              <a:ln w="9700" cap="rnd" cmpd="sng">
                <a:solidFill>
                  <a:schemeClr val="accent2"/>
                </a:solidFill>
                <a:prstDash val="solid"/>
                <a:miter lim="8000"/>
                <a:headEnd type="none" w="sm" len="sm"/>
                <a:tailEnd type="none" w="sm" len="sm"/>
              </a:ln>
            </p:spPr>
          </p:cxnSp>
        </p:grpSp>
        <p:sp>
          <p:nvSpPr>
            <p:cNvPr id="226" name="Google Shape;226;p14"/>
            <p:cNvSpPr/>
            <p:nvPr/>
          </p:nvSpPr>
          <p:spPr>
            <a:xfrm>
              <a:off x="8431846" y="2691500"/>
              <a:ext cx="715200" cy="7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chivo"/>
                <a:ea typeface="Archivo"/>
                <a:cs typeface="Archivo"/>
                <a:sym typeface="Archivo"/>
              </a:endParaRPr>
            </a:p>
          </p:txBody>
        </p:sp>
        <p:sp>
          <p:nvSpPr>
            <p:cNvPr id="227" name="Google Shape;227;p14"/>
            <p:cNvSpPr/>
            <p:nvPr/>
          </p:nvSpPr>
          <p:spPr>
            <a:xfrm>
              <a:off x="8461450" y="2713249"/>
              <a:ext cx="656059" cy="656059"/>
            </a:xfrm>
            <a:custGeom>
              <a:avLst/>
              <a:gdLst/>
              <a:ahLst/>
              <a:cxnLst/>
              <a:rect l="l" t="t" r="r" b="b"/>
              <a:pathLst>
                <a:path w="2912" h="2912" extrusionOk="0">
                  <a:moveTo>
                    <a:pt x="2912" y="1430"/>
                  </a:moveTo>
                  <a:lnTo>
                    <a:pt x="1609" y="1430"/>
                  </a:lnTo>
                  <a:lnTo>
                    <a:pt x="2819" y="946"/>
                  </a:lnTo>
                  <a:lnTo>
                    <a:pt x="2799" y="893"/>
                  </a:lnTo>
                  <a:lnTo>
                    <a:pt x="1582" y="1376"/>
                  </a:lnTo>
                  <a:lnTo>
                    <a:pt x="2508" y="450"/>
                  </a:lnTo>
                  <a:lnTo>
                    <a:pt x="2461" y="403"/>
                  </a:lnTo>
                  <a:lnTo>
                    <a:pt x="1542" y="1323"/>
                  </a:lnTo>
                  <a:lnTo>
                    <a:pt x="2059" y="132"/>
                  </a:lnTo>
                  <a:lnTo>
                    <a:pt x="2006" y="105"/>
                  </a:lnTo>
                  <a:lnTo>
                    <a:pt x="1483" y="1310"/>
                  </a:lnTo>
                  <a:lnTo>
                    <a:pt x="1483" y="0"/>
                  </a:lnTo>
                  <a:lnTo>
                    <a:pt x="1423" y="0"/>
                  </a:lnTo>
                  <a:lnTo>
                    <a:pt x="1423" y="1297"/>
                  </a:lnTo>
                  <a:lnTo>
                    <a:pt x="947" y="93"/>
                  </a:lnTo>
                  <a:lnTo>
                    <a:pt x="894" y="112"/>
                  </a:lnTo>
                  <a:lnTo>
                    <a:pt x="1377" y="1330"/>
                  </a:lnTo>
                  <a:lnTo>
                    <a:pt x="451" y="403"/>
                  </a:lnTo>
                  <a:lnTo>
                    <a:pt x="404" y="450"/>
                  </a:lnTo>
                  <a:lnTo>
                    <a:pt x="1324" y="1370"/>
                  </a:lnTo>
                  <a:lnTo>
                    <a:pt x="133" y="854"/>
                  </a:lnTo>
                  <a:lnTo>
                    <a:pt x="106" y="907"/>
                  </a:lnTo>
                  <a:lnTo>
                    <a:pt x="1311" y="1430"/>
                  </a:lnTo>
                  <a:lnTo>
                    <a:pt x="0" y="1430"/>
                  </a:lnTo>
                  <a:lnTo>
                    <a:pt x="0" y="1489"/>
                  </a:lnTo>
                  <a:lnTo>
                    <a:pt x="1298" y="1489"/>
                  </a:lnTo>
                  <a:lnTo>
                    <a:pt x="93" y="1966"/>
                  </a:lnTo>
                  <a:lnTo>
                    <a:pt x="113" y="2019"/>
                  </a:lnTo>
                  <a:lnTo>
                    <a:pt x="1331" y="1535"/>
                  </a:lnTo>
                  <a:lnTo>
                    <a:pt x="404" y="2462"/>
                  </a:lnTo>
                  <a:lnTo>
                    <a:pt x="451" y="2508"/>
                  </a:lnTo>
                  <a:lnTo>
                    <a:pt x="1364" y="1588"/>
                  </a:lnTo>
                  <a:lnTo>
                    <a:pt x="854" y="2780"/>
                  </a:lnTo>
                  <a:lnTo>
                    <a:pt x="907" y="2806"/>
                  </a:lnTo>
                  <a:lnTo>
                    <a:pt x="1423" y="1602"/>
                  </a:lnTo>
                  <a:lnTo>
                    <a:pt x="1423" y="2912"/>
                  </a:lnTo>
                  <a:lnTo>
                    <a:pt x="1483" y="2912"/>
                  </a:lnTo>
                  <a:lnTo>
                    <a:pt x="1483" y="1614"/>
                  </a:lnTo>
                  <a:lnTo>
                    <a:pt x="1966" y="2819"/>
                  </a:lnTo>
                  <a:lnTo>
                    <a:pt x="2019" y="2799"/>
                  </a:lnTo>
                  <a:lnTo>
                    <a:pt x="1536" y="1581"/>
                  </a:lnTo>
                  <a:lnTo>
                    <a:pt x="2461" y="2508"/>
                  </a:lnTo>
                  <a:lnTo>
                    <a:pt x="2508" y="2462"/>
                  </a:lnTo>
                  <a:lnTo>
                    <a:pt x="1589" y="1542"/>
                  </a:lnTo>
                  <a:lnTo>
                    <a:pt x="2779" y="2058"/>
                  </a:lnTo>
                  <a:lnTo>
                    <a:pt x="2806" y="2005"/>
                  </a:lnTo>
                  <a:lnTo>
                    <a:pt x="1602" y="1489"/>
                  </a:lnTo>
                  <a:lnTo>
                    <a:pt x="2912" y="1489"/>
                  </a:lnTo>
                  <a:lnTo>
                    <a:pt x="2912" y="143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442"/>
        <p:cNvGrpSpPr/>
        <p:nvPr/>
      </p:nvGrpSpPr>
      <p:grpSpPr>
        <a:xfrm>
          <a:off x="0" y="0"/>
          <a:ext cx="0" cy="0"/>
          <a:chOff x="0" y="0"/>
          <a:chExt cx="0" cy="0"/>
        </a:xfrm>
      </p:grpSpPr>
      <p:sp>
        <p:nvSpPr>
          <p:cNvPr id="443" name="Google Shape;443;p1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444" name="Google Shape;444;p19"/>
          <p:cNvGrpSpPr/>
          <p:nvPr/>
        </p:nvGrpSpPr>
        <p:grpSpPr>
          <a:xfrm>
            <a:off x="-150" y="3"/>
            <a:ext cx="9139113" cy="5143694"/>
            <a:chOff x="-150" y="3"/>
            <a:chExt cx="9139113" cy="5143694"/>
          </a:xfrm>
        </p:grpSpPr>
        <p:grpSp>
          <p:nvGrpSpPr>
            <p:cNvPr id="445" name="Google Shape;445;p19"/>
            <p:cNvGrpSpPr/>
            <p:nvPr/>
          </p:nvGrpSpPr>
          <p:grpSpPr>
            <a:xfrm rot="5400000">
              <a:off x="89734" y="-89881"/>
              <a:ext cx="535194" cy="714963"/>
              <a:chOff x="138960" y="6080570"/>
              <a:chExt cx="807840" cy="805320"/>
            </a:xfrm>
          </p:grpSpPr>
          <p:sp>
            <p:nvSpPr>
              <p:cNvPr id="446" name="Google Shape;446;p19"/>
              <p:cNvSpPr/>
              <p:nvPr/>
            </p:nvSpPr>
            <p:spPr>
              <a:xfrm>
                <a:off x="537120" y="6080570"/>
                <a:ext cx="9360" cy="805320"/>
              </a:xfrm>
              <a:custGeom>
                <a:avLst/>
                <a:gdLst/>
                <a:ahLst/>
                <a:cxnLst/>
                <a:rect l="l" t="t" r="r" b="b"/>
                <a:pathLst>
                  <a:path w="26" h="2237" extrusionOk="0">
                    <a:moveTo>
                      <a:pt x="26" y="0"/>
                    </a:moveTo>
                    <a:lnTo>
                      <a:pt x="26" y="2237"/>
                    </a:lnTo>
                    <a:lnTo>
                      <a:pt x="0" y="2237"/>
                    </a:lnTo>
                    <a:lnTo>
                      <a:pt x="0" y="0"/>
                    </a:lnTo>
                    <a:lnTo>
                      <a:pt x="26"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47" name="Google Shape;447;p19"/>
              <p:cNvSpPr/>
              <p:nvPr/>
            </p:nvSpPr>
            <p:spPr>
              <a:xfrm>
                <a:off x="138960" y="6478370"/>
                <a:ext cx="807840" cy="9720"/>
              </a:xfrm>
              <a:custGeom>
                <a:avLst/>
                <a:gdLst/>
                <a:ahLst/>
                <a:cxnLst/>
                <a:rect l="l" t="t" r="r" b="b"/>
                <a:pathLst>
                  <a:path w="2244" h="27" extrusionOk="0">
                    <a:moveTo>
                      <a:pt x="2244" y="0"/>
                    </a:moveTo>
                    <a:lnTo>
                      <a:pt x="2244" y="27"/>
                    </a:lnTo>
                    <a:lnTo>
                      <a:pt x="0" y="27"/>
                    </a:lnTo>
                    <a:lnTo>
                      <a:pt x="0" y="0"/>
                    </a:lnTo>
                    <a:lnTo>
                      <a:pt x="2244"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48" name="Google Shape;448;p19"/>
              <p:cNvSpPr/>
              <p:nvPr/>
            </p:nvSpPr>
            <p:spPr>
              <a:xfrm>
                <a:off x="138960" y="6080570"/>
                <a:ext cx="807840" cy="805320"/>
              </a:xfrm>
              <a:custGeom>
                <a:avLst/>
                <a:gdLst/>
                <a:ahLst/>
                <a:cxnLst/>
                <a:rect l="l" t="t" r="r" b="b"/>
                <a:pathLst>
                  <a:path w="2244" h="2237" extrusionOk="0">
                    <a:moveTo>
                      <a:pt x="2244" y="0"/>
                    </a:moveTo>
                    <a:lnTo>
                      <a:pt x="2244" y="13"/>
                    </a:lnTo>
                    <a:lnTo>
                      <a:pt x="1145" y="1112"/>
                    </a:lnTo>
                    <a:lnTo>
                      <a:pt x="1139" y="1119"/>
                    </a:lnTo>
                    <a:lnTo>
                      <a:pt x="1139" y="1119"/>
                    </a:lnTo>
                    <a:lnTo>
                      <a:pt x="1132" y="1125"/>
                    </a:lnTo>
                    <a:lnTo>
                      <a:pt x="1132" y="1125"/>
                    </a:lnTo>
                    <a:lnTo>
                      <a:pt x="1132" y="1125"/>
                    </a:lnTo>
                    <a:lnTo>
                      <a:pt x="1132" y="1125"/>
                    </a:lnTo>
                    <a:lnTo>
                      <a:pt x="1132" y="1125"/>
                    </a:lnTo>
                    <a:lnTo>
                      <a:pt x="1125" y="1132"/>
                    </a:lnTo>
                    <a:lnTo>
                      <a:pt x="1119" y="1138"/>
                    </a:lnTo>
                    <a:lnTo>
                      <a:pt x="1119" y="1138"/>
                    </a:lnTo>
                    <a:lnTo>
                      <a:pt x="1119" y="1138"/>
                    </a:lnTo>
                    <a:lnTo>
                      <a:pt x="20" y="2237"/>
                    </a:lnTo>
                    <a:lnTo>
                      <a:pt x="0" y="2237"/>
                    </a:lnTo>
                    <a:lnTo>
                      <a:pt x="0" y="2217"/>
                    </a:lnTo>
                    <a:lnTo>
                      <a:pt x="1013" y="1204"/>
                    </a:lnTo>
                    <a:lnTo>
                      <a:pt x="1013" y="1204"/>
                    </a:lnTo>
                    <a:lnTo>
                      <a:pt x="1059" y="1158"/>
                    </a:lnTo>
                    <a:lnTo>
                      <a:pt x="1079" y="1138"/>
                    </a:lnTo>
                    <a:lnTo>
                      <a:pt x="1085" y="1132"/>
                    </a:lnTo>
                    <a:lnTo>
                      <a:pt x="1092" y="1125"/>
                    </a:lnTo>
                    <a:lnTo>
                      <a:pt x="1092" y="1125"/>
                    </a:lnTo>
                    <a:lnTo>
                      <a:pt x="1099" y="1119"/>
                    </a:lnTo>
                    <a:lnTo>
                      <a:pt x="1099" y="1119"/>
                    </a:lnTo>
                    <a:lnTo>
                      <a:pt x="1106" y="1112"/>
                    </a:lnTo>
                    <a:lnTo>
                      <a:pt x="1106" y="1112"/>
                    </a:lnTo>
                    <a:lnTo>
                      <a:pt x="1106" y="1112"/>
                    </a:lnTo>
                    <a:lnTo>
                      <a:pt x="1106" y="1112"/>
                    </a:lnTo>
                    <a:lnTo>
                      <a:pt x="1106" y="1112"/>
                    </a:lnTo>
                    <a:lnTo>
                      <a:pt x="1106" y="1112"/>
                    </a:lnTo>
                    <a:lnTo>
                      <a:pt x="1106" y="1112"/>
                    </a:lnTo>
                    <a:lnTo>
                      <a:pt x="1112" y="1112"/>
                    </a:lnTo>
                    <a:lnTo>
                      <a:pt x="1112" y="1112"/>
                    </a:lnTo>
                    <a:lnTo>
                      <a:pt x="1112" y="1105"/>
                    </a:lnTo>
                    <a:lnTo>
                      <a:pt x="1112" y="1105"/>
                    </a:lnTo>
                    <a:lnTo>
                      <a:pt x="1112" y="1105"/>
                    </a:lnTo>
                    <a:lnTo>
                      <a:pt x="1112" y="1105"/>
                    </a:lnTo>
                    <a:lnTo>
                      <a:pt x="1112" y="1105"/>
                    </a:lnTo>
                    <a:lnTo>
                      <a:pt x="1112" y="1105"/>
                    </a:lnTo>
                    <a:lnTo>
                      <a:pt x="1112" y="1105"/>
                    </a:lnTo>
                    <a:lnTo>
                      <a:pt x="1119" y="1099"/>
                    </a:lnTo>
                    <a:lnTo>
                      <a:pt x="1119" y="1099"/>
                    </a:lnTo>
                    <a:lnTo>
                      <a:pt x="1119" y="1099"/>
                    </a:lnTo>
                    <a:lnTo>
                      <a:pt x="1125" y="1092"/>
                    </a:lnTo>
                    <a:lnTo>
                      <a:pt x="1125" y="1092"/>
                    </a:lnTo>
                    <a:lnTo>
                      <a:pt x="1132" y="1086"/>
                    </a:lnTo>
                    <a:lnTo>
                      <a:pt x="1145" y="1079"/>
                    </a:lnTo>
                    <a:lnTo>
                      <a:pt x="1145" y="1079"/>
                    </a:lnTo>
                    <a:lnTo>
                      <a:pt x="1158" y="1059"/>
                    </a:lnTo>
                    <a:lnTo>
                      <a:pt x="1158" y="1059"/>
                    </a:lnTo>
                    <a:lnTo>
                      <a:pt x="1211" y="1006"/>
                    </a:lnTo>
                    <a:lnTo>
                      <a:pt x="1211" y="1006"/>
                    </a:lnTo>
                    <a:lnTo>
                      <a:pt x="2224" y="0"/>
                    </a:lnTo>
                    <a:lnTo>
                      <a:pt x="2244"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49" name="Google Shape;449;p19"/>
              <p:cNvSpPr/>
              <p:nvPr/>
            </p:nvSpPr>
            <p:spPr>
              <a:xfrm>
                <a:off x="138960" y="6080570"/>
                <a:ext cx="807840" cy="805320"/>
              </a:xfrm>
              <a:custGeom>
                <a:avLst/>
                <a:gdLst/>
                <a:ahLst/>
                <a:cxnLst/>
                <a:rect l="l" t="t" r="r" b="b"/>
                <a:pathLst>
                  <a:path w="2244" h="2237" extrusionOk="0">
                    <a:moveTo>
                      <a:pt x="2244" y="2217"/>
                    </a:moveTo>
                    <a:lnTo>
                      <a:pt x="2244" y="2237"/>
                    </a:lnTo>
                    <a:lnTo>
                      <a:pt x="2224" y="2237"/>
                    </a:lnTo>
                    <a:lnTo>
                      <a:pt x="1112" y="1132"/>
                    </a:lnTo>
                    <a:lnTo>
                      <a:pt x="1112" y="1132"/>
                    </a:lnTo>
                    <a:lnTo>
                      <a:pt x="1112" y="1132"/>
                    </a:lnTo>
                    <a:lnTo>
                      <a:pt x="1112" y="1125"/>
                    </a:lnTo>
                    <a:lnTo>
                      <a:pt x="1112" y="1125"/>
                    </a:lnTo>
                    <a:lnTo>
                      <a:pt x="1106" y="1125"/>
                    </a:lnTo>
                    <a:lnTo>
                      <a:pt x="1099" y="1119"/>
                    </a:lnTo>
                    <a:lnTo>
                      <a:pt x="1099" y="1119"/>
                    </a:lnTo>
                    <a:lnTo>
                      <a:pt x="1092" y="1112"/>
                    </a:lnTo>
                    <a:lnTo>
                      <a:pt x="0" y="13"/>
                    </a:lnTo>
                    <a:lnTo>
                      <a:pt x="0" y="0"/>
                    </a:lnTo>
                    <a:lnTo>
                      <a:pt x="20" y="0"/>
                    </a:lnTo>
                    <a:lnTo>
                      <a:pt x="1033" y="1006"/>
                    </a:lnTo>
                    <a:lnTo>
                      <a:pt x="1033" y="1013"/>
                    </a:lnTo>
                    <a:lnTo>
                      <a:pt x="1079" y="1059"/>
                    </a:lnTo>
                    <a:lnTo>
                      <a:pt x="1079" y="1059"/>
                    </a:lnTo>
                    <a:lnTo>
                      <a:pt x="1099" y="1079"/>
                    </a:lnTo>
                    <a:lnTo>
                      <a:pt x="1099" y="1079"/>
                    </a:lnTo>
                    <a:lnTo>
                      <a:pt x="1106" y="1086"/>
                    </a:lnTo>
                    <a:lnTo>
                      <a:pt x="1112" y="1092"/>
                    </a:lnTo>
                    <a:lnTo>
                      <a:pt x="1112" y="1092"/>
                    </a:lnTo>
                    <a:lnTo>
                      <a:pt x="1119" y="1099"/>
                    </a:lnTo>
                    <a:lnTo>
                      <a:pt x="1119" y="1099"/>
                    </a:lnTo>
                    <a:lnTo>
                      <a:pt x="1119" y="1099"/>
                    </a:lnTo>
                    <a:lnTo>
                      <a:pt x="1125" y="1105"/>
                    </a:lnTo>
                    <a:lnTo>
                      <a:pt x="1125" y="1105"/>
                    </a:lnTo>
                    <a:lnTo>
                      <a:pt x="1125" y="1105"/>
                    </a:lnTo>
                    <a:lnTo>
                      <a:pt x="1125" y="1105"/>
                    </a:lnTo>
                    <a:lnTo>
                      <a:pt x="1125" y="1105"/>
                    </a:lnTo>
                    <a:lnTo>
                      <a:pt x="1132" y="1105"/>
                    </a:lnTo>
                    <a:lnTo>
                      <a:pt x="1132" y="1112"/>
                    </a:lnTo>
                    <a:lnTo>
                      <a:pt x="1132" y="1112"/>
                    </a:lnTo>
                    <a:lnTo>
                      <a:pt x="1132" y="1112"/>
                    </a:lnTo>
                    <a:lnTo>
                      <a:pt x="1132" y="1112"/>
                    </a:lnTo>
                    <a:lnTo>
                      <a:pt x="1132" y="1112"/>
                    </a:lnTo>
                    <a:lnTo>
                      <a:pt x="1132" y="1112"/>
                    </a:lnTo>
                    <a:lnTo>
                      <a:pt x="1139" y="1112"/>
                    </a:lnTo>
                    <a:lnTo>
                      <a:pt x="1139" y="1119"/>
                    </a:lnTo>
                    <a:lnTo>
                      <a:pt x="1139" y="1119"/>
                    </a:lnTo>
                    <a:lnTo>
                      <a:pt x="1139" y="1119"/>
                    </a:lnTo>
                    <a:lnTo>
                      <a:pt x="1145" y="1125"/>
                    </a:lnTo>
                    <a:lnTo>
                      <a:pt x="1145" y="1125"/>
                    </a:lnTo>
                    <a:lnTo>
                      <a:pt x="1152" y="1132"/>
                    </a:lnTo>
                    <a:lnTo>
                      <a:pt x="1158" y="1138"/>
                    </a:lnTo>
                    <a:lnTo>
                      <a:pt x="1178" y="1158"/>
                    </a:lnTo>
                    <a:lnTo>
                      <a:pt x="1232" y="1211"/>
                    </a:lnTo>
                    <a:lnTo>
                      <a:pt x="2244" y="221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50" name="Google Shape;450;p19"/>
              <p:cNvSpPr/>
              <p:nvPr/>
            </p:nvSpPr>
            <p:spPr>
              <a:xfrm>
                <a:off x="365400" y="6080570"/>
                <a:ext cx="352440" cy="805320"/>
              </a:xfrm>
              <a:custGeom>
                <a:avLst/>
                <a:gdLst/>
                <a:ahLst/>
                <a:cxnLst/>
                <a:rect l="l" t="t" r="r" b="b"/>
                <a:pathLst>
                  <a:path w="979" h="2237" extrusionOk="0">
                    <a:moveTo>
                      <a:pt x="979" y="0"/>
                    </a:moveTo>
                    <a:lnTo>
                      <a:pt x="556" y="993"/>
                    </a:lnTo>
                    <a:lnTo>
                      <a:pt x="529" y="1059"/>
                    </a:lnTo>
                    <a:lnTo>
                      <a:pt x="529" y="1059"/>
                    </a:lnTo>
                    <a:lnTo>
                      <a:pt x="523" y="1079"/>
                    </a:lnTo>
                    <a:lnTo>
                      <a:pt x="516" y="1092"/>
                    </a:lnTo>
                    <a:lnTo>
                      <a:pt x="516" y="1099"/>
                    </a:lnTo>
                    <a:lnTo>
                      <a:pt x="510" y="1105"/>
                    </a:lnTo>
                    <a:lnTo>
                      <a:pt x="510" y="1105"/>
                    </a:lnTo>
                    <a:lnTo>
                      <a:pt x="510" y="1112"/>
                    </a:lnTo>
                    <a:lnTo>
                      <a:pt x="510" y="1112"/>
                    </a:lnTo>
                    <a:lnTo>
                      <a:pt x="510" y="1112"/>
                    </a:lnTo>
                    <a:lnTo>
                      <a:pt x="510" y="1119"/>
                    </a:lnTo>
                    <a:lnTo>
                      <a:pt x="503" y="1119"/>
                    </a:lnTo>
                    <a:lnTo>
                      <a:pt x="503" y="1119"/>
                    </a:lnTo>
                    <a:lnTo>
                      <a:pt x="503" y="1119"/>
                    </a:lnTo>
                    <a:lnTo>
                      <a:pt x="503" y="1125"/>
                    </a:lnTo>
                    <a:lnTo>
                      <a:pt x="503" y="1125"/>
                    </a:lnTo>
                    <a:lnTo>
                      <a:pt x="503" y="1125"/>
                    </a:lnTo>
                    <a:lnTo>
                      <a:pt x="503" y="1125"/>
                    </a:lnTo>
                    <a:lnTo>
                      <a:pt x="503" y="1132"/>
                    </a:lnTo>
                    <a:lnTo>
                      <a:pt x="503" y="1132"/>
                    </a:lnTo>
                    <a:lnTo>
                      <a:pt x="503" y="1132"/>
                    </a:lnTo>
                    <a:lnTo>
                      <a:pt x="503" y="1132"/>
                    </a:lnTo>
                    <a:lnTo>
                      <a:pt x="503" y="1132"/>
                    </a:lnTo>
                    <a:lnTo>
                      <a:pt x="496" y="1132"/>
                    </a:lnTo>
                    <a:lnTo>
                      <a:pt x="496" y="1138"/>
                    </a:lnTo>
                    <a:lnTo>
                      <a:pt x="496" y="1138"/>
                    </a:lnTo>
                    <a:lnTo>
                      <a:pt x="496" y="1145"/>
                    </a:lnTo>
                    <a:lnTo>
                      <a:pt x="496" y="1145"/>
                    </a:lnTo>
                    <a:lnTo>
                      <a:pt x="490" y="1152"/>
                    </a:lnTo>
                    <a:lnTo>
                      <a:pt x="483" y="1165"/>
                    </a:lnTo>
                    <a:lnTo>
                      <a:pt x="477" y="1185"/>
                    </a:lnTo>
                    <a:lnTo>
                      <a:pt x="450" y="1251"/>
                    </a:lnTo>
                    <a:lnTo>
                      <a:pt x="33" y="2237"/>
                    </a:lnTo>
                    <a:lnTo>
                      <a:pt x="0" y="2237"/>
                    </a:lnTo>
                    <a:lnTo>
                      <a:pt x="423" y="1244"/>
                    </a:lnTo>
                    <a:lnTo>
                      <a:pt x="450" y="1178"/>
                    </a:lnTo>
                    <a:lnTo>
                      <a:pt x="463" y="1158"/>
                    </a:lnTo>
                    <a:lnTo>
                      <a:pt x="463" y="1158"/>
                    </a:lnTo>
                    <a:lnTo>
                      <a:pt x="463" y="1145"/>
                    </a:lnTo>
                    <a:lnTo>
                      <a:pt x="470" y="1138"/>
                    </a:lnTo>
                    <a:lnTo>
                      <a:pt x="470" y="1132"/>
                    </a:lnTo>
                    <a:lnTo>
                      <a:pt x="470" y="1132"/>
                    </a:lnTo>
                    <a:lnTo>
                      <a:pt x="470" y="1125"/>
                    </a:lnTo>
                    <a:lnTo>
                      <a:pt x="477" y="1125"/>
                    </a:lnTo>
                    <a:lnTo>
                      <a:pt x="477" y="1119"/>
                    </a:lnTo>
                    <a:lnTo>
                      <a:pt x="477" y="1119"/>
                    </a:lnTo>
                    <a:lnTo>
                      <a:pt x="477" y="1119"/>
                    </a:lnTo>
                    <a:lnTo>
                      <a:pt x="477" y="1119"/>
                    </a:lnTo>
                    <a:lnTo>
                      <a:pt x="477" y="1119"/>
                    </a:lnTo>
                    <a:lnTo>
                      <a:pt x="477" y="1112"/>
                    </a:lnTo>
                    <a:lnTo>
                      <a:pt x="477" y="1112"/>
                    </a:lnTo>
                    <a:lnTo>
                      <a:pt x="477" y="1112"/>
                    </a:lnTo>
                    <a:lnTo>
                      <a:pt x="477" y="1112"/>
                    </a:lnTo>
                    <a:lnTo>
                      <a:pt x="477" y="1112"/>
                    </a:lnTo>
                    <a:lnTo>
                      <a:pt x="477" y="1112"/>
                    </a:lnTo>
                    <a:lnTo>
                      <a:pt x="483" y="1105"/>
                    </a:lnTo>
                    <a:lnTo>
                      <a:pt x="483" y="1105"/>
                    </a:lnTo>
                    <a:lnTo>
                      <a:pt x="483" y="1105"/>
                    </a:lnTo>
                    <a:lnTo>
                      <a:pt x="483" y="1105"/>
                    </a:lnTo>
                    <a:lnTo>
                      <a:pt x="483" y="1105"/>
                    </a:lnTo>
                    <a:lnTo>
                      <a:pt x="483" y="1105"/>
                    </a:lnTo>
                    <a:lnTo>
                      <a:pt x="483" y="1099"/>
                    </a:lnTo>
                    <a:lnTo>
                      <a:pt x="483" y="1099"/>
                    </a:lnTo>
                    <a:lnTo>
                      <a:pt x="483" y="1092"/>
                    </a:lnTo>
                    <a:lnTo>
                      <a:pt x="490" y="1092"/>
                    </a:lnTo>
                    <a:lnTo>
                      <a:pt x="490" y="1086"/>
                    </a:lnTo>
                    <a:lnTo>
                      <a:pt x="496" y="1072"/>
                    </a:lnTo>
                    <a:lnTo>
                      <a:pt x="503" y="1053"/>
                    </a:lnTo>
                    <a:lnTo>
                      <a:pt x="529" y="987"/>
                    </a:lnTo>
                    <a:lnTo>
                      <a:pt x="946" y="0"/>
                    </a:lnTo>
                    <a:lnTo>
                      <a:pt x="979"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51" name="Google Shape;451;p19"/>
              <p:cNvSpPr/>
              <p:nvPr/>
            </p:nvSpPr>
            <p:spPr>
              <a:xfrm>
                <a:off x="138960" y="6307010"/>
                <a:ext cx="807840" cy="352800"/>
              </a:xfrm>
              <a:custGeom>
                <a:avLst/>
                <a:gdLst/>
                <a:ahLst/>
                <a:cxnLst/>
                <a:rect l="l" t="t" r="r" b="b"/>
                <a:pathLst>
                  <a:path w="2244" h="980" extrusionOk="0">
                    <a:moveTo>
                      <a:pt x="2244" y="947"/>
                    </a:moveTo>
                    <a:lnTo>
                      <a:pt x="2244" y="980"/>
                    </a:lnTo>
                    <a:lnTo>
                      <a:pt x="1244" y="556"/>
                    </a:lnTo>
                    <a:lnTo>
                      <a:pt x="1178" y="529"/>
                    </a:lnTo>
                    <a:lnTo>
                      <a:pt x="1158" y="523"/>
                    </a:lnTo>
                    <a:lnTo>
                      <a:pt x="1145" y="516"/>
                    </a:lnTo>
                    <a:lnTo>
                      <a:pt x="1139" y="509"/>
                    </a:lnTo>
                    <a:lnTo>
                      <a:pt x="1132" y="509"/>
                    </a:lnTo>
                    <a:lnTo>
                      <a:pt x="1132" y="509"/>
                    </a:lnTo>
                    <a:lnTo>
                      <a:pt x="1125" y="509"/>
                    </a:lnTo>
                    <a:lnTo>
                      <a:pt x="1125" y="509"/>
                    </a:lnTo>
                    <a:lnTo>
                      <a:pt x="1125" y="503"/>
                    </a:lnTo>
                    <a:lnTo>
                      <a:pt x="1119" y="503"/>
                    </a:lnTo>
                    <a:lnTo>
                      <a:pt x="1119" y="503"/>
                    </a:lnTo>
                    <a:lnTo>
                      <a:pt x="1119" y="503"/>
                    </a:lnTo>
                    <a:lnTo>
                      <a:pt x="1119" y="503"/>
                    </a:lnTo>
                    <a:lnTo>
                      <a:pt x="1112" y="503"/>
                    </a:lnTo>
                    <a:lnTo>
                      <a:pt x="1112" y="503"/>
                    </a:lnTo>
                    <a:lnTo>
                      <a:pt x="1112" y="503"/>
                    </a:lnTo>
                    <a:lnTo>
                      <a:pt x="1112" y="503"/>
                    </a:lnTo>
                    <a:lnTo>
                      <a:pt x="1112" y="503"/>
                    </a:lnTo>
                    <a:lnTo>
                      <a:pt x="1112" y="503"/>
                    </a:lnTo>
                    <a:lnTo>
                      <a:pt x="1112" y="503"/>
                    </a:lnTo>
                    <a:lnTo>
                      <a:pt x="1106" y="496"/>
                    </a:lnTo>
                    <a:lnTo>
                      <a:pt x="1106" y="496"/>
                    </a:lnTo>
                    <a:lnTo>
                      <a:pt x="1106" y="496"/>
                    </a:lnTo>
                    <a:lnTo>
                      <a:pt x="1099" y="496"/>
                    </a:lnTo>
                    <a:lnTo>
                      <a:pt x="1099" y="496"/>
                    </a:lnTo>
                    <a:lnTo>
                      <a:pt x="1092" y="496"/>
                    </a:lnTo>
                    <a:lnTo>
                      <a:pt x="1092" y="490"/>
                    </a:lnTo>
                    <a:lnTo>
                      <a:pt x="1085" y="490"/>
                    </a:lnTo>
                    <a:lnTo>
                      <a:pt x="1073" y="483"/>
                    </a:lnTo>
                    <a:lnTo>
                      <a:pt x="1052" y="476"/>
                    </a:lnTo>
                    <a:lnTo>
                      <a:pt x="986" y="450"/>
                    </a:lnTo>
                    <a:lnTo>
                      <a:pt x="0" y="33"/>
                    </a:lnTo>
                    <a:lnTo>
                      <a:pt x="0" y="0"/>
                    </a:lnTo>
                    <a:lnTo>
                      <a:pt x="993" y="424"/>
                    </a:lnTo>
                    <a:lnTo>
                      <a:pt x="1059" y="450"/>
                    </a:lnTo>
                    <a:lnTo>
                      <a:pt x="1085" y="457"/>
                    </a:lnTo>
                    <a:lnTo>
                      <a:pt x="1085" y="457"/>
                    </a:lnTo>
                    <a:lnTo>
                      <a:pt x="1092" y="463"/>
                    </a:lnTo>
                    <a:lnTo>
                      <a:pt x="1099" y="470"/>
                    </a:lnTo>
                    <a:lnTo>
                      <a:pt x="1106" y="470"/>
                    </a:lnTo>
                    <a:lnTo>
                      <a:pt x="1112" y="470"/>
                    </a:lnTo>
                    <a:lnTo>
                      <a:pt x="1112" y="470"/>
                    </a:lnTo>
                    <a:lnTo>
                      <a:pt x="1112" y="470"/>
                    </a:lnTo>
                    <a:lnTo>
                      <a:pt x="1119" y="470"/>
                    </a:lnTo>
                    <a:lnTo>
                      <a:pt x="1119" y="476"/>
                    </a:lnTo>
                    <a:lnTo>
                      <a:pt x="1119" y="476"/>
                    </a:lnTo>
                    <a:lnTo>
                      <a:pt x="1119" y="476"/>
                    </a:lnTo>
                    <a:lnTo>
                      <a:pt x="1125" y="476"/>
                    </a:lnTo>
                    <a:lnTo>
                      <a:pt x="1125" y="476"/>
                    </a:lnTo>
                    <a:lnTo>
                      <a:pt x="1125" y="476"/>
                    </a:lnTo>
                    <a:lnTo>
                      <a:pt x="1125" y="476"/>
                    </a:lnTo>
                    <a:lnTo>
                      <a:pt x="1132" y="476"/>
                    </a:lnTo>
                    <a:lnTo>
                      <a:pt x="1132" y="476"/>
                    </a:lnTo>
                    <a:lnTo>
                      <a:pt x="1132" y="476"/>
                    </a:lnTo>
                    <a:lnTo>
                      <a:pt x="1132" y="483"/>
                    </a:lnTo>
                    <a:lnTo>
                      <a:pt x="1139" y="483"/>
                    </a:lnTo>
                    <a:lnTo>
                      <a:pt x="1139" y="483"/>
                    </a:lnTo>
                    <a:lnTo>
                      <a:pt x="1139" y="483"/>
                    </a:lnTo>
                    <a:lnTo>
                      <a:pt x="1145" y="483"/>
                    </a:lnTo>
                    <a:lnTo>
                      <a:pt x="1152" y="490"/>
                    </a:lnTo>
                    <a:lnTo>
                      <a:pt x="1158" y="490"/>
                    </a:lnTo>
                    <a:lnTo>
                      <a:pt x="1165" y="496"/>
                    </a:lnTo>
                    <a:lnTo>
                      <a:pt x="1192" y="503"/>
                    </a:lnTo>
                    <a:lnTo>
                      <a:pt x="1251" y="529"/>
                    </a:lnTo>
                    <a:lnTo>
                      <a:pt x="2244" y="94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52" name="Google Shape;452;p19"/>
              <p:cNvSpPr/>
              <p:nvPr/>
            </p:nvSpPr>
            <p:spPr>
              <a:xfrm>
                <a:off x="138960" y="6313850"/>
                <a:ext cx="807840" cy="338760"/>
              </a:xfrm>
              <a:custGeom>
                <a:avLst/>
                <a:gdLst/>
                <a:ahLst/>
                <a:cxnLst/>
                <a:rect l="l" t="t" r="r" b="b"/>
                <a:pathLst>
                  <a:path w="2244" h="941" extrusionOk="0">
                    <a:moveTo>
                      <a:pt x="2244" y="0"/>
                    </a:moveTo>
                    <a:lnTo>
                      <a:pt x="2244" y="27"/>
                    </a:lnTo>
                    <a:lnTo>
                      <a:pt x="1258" y="431"/>
                    </a:lnTo>
                    <a:lnTo>
                      <a:pt x="1192" y="457"/>
                    </a:lnTo>
                    <a:lnTo>
                      <a:pt x="1165" y="464"/>
                    </a:lnTo>
                    <a:lnTo>
                      <a:pt x="1158" y="471"/>
                    </a:lnTo>
                    <a:lnTo>
                      <a:pt x="1152" y="471"/>
                    </a:lnTo>
                    <a:lnTo>
                      <a:pt x="1145" y="477"/>
                    </a:lnTo>
                    <a:lnTo>
                      <a:pt x="1139" y="477"/>
                    </a:lnTo>
                    <a:lnTo>
                      <a:pt x="1139" y="477"/>
                    </a:lnTo>
                    <a:lnTo>
                      <a:pt x="1139" y="477"/>
                    </a:lnTo>
                    <a:lnTo>
                      <a:pt x="1132" y="477"/>
                    </a:lnTo>
                    <a:lnTo>
                      <a:pt x="1132" y="477"/>
                    </a:lnTo>
                    <a:lnTo>
                      <a:pt x="1132" y="484"/>
                    </a:lnTo>
                    <a:lnTo>
                      <a:pt x="1132" y="484"/>
                    </a:lnTo>
                    <a:lnTo>
                      <a:pt x="1132" y="484"/>
                    </a:lnTo>
                    <a:lnTo>
                      <a:pt x="1132" y="484"/>
                    </a:lnTo>
                    <a:lnTo>
                      <a:pt x="1125" y="484"/>
                    </a:lnTo>
                    <a:lnTo>
                      <a:pt x="1125" y="484"/>
                    </a:lnTo>
                    <a:lnTo>
                      <a:pt x="1125" y="484"/>
                    </a:lnTo>
                    <a:lnTo>
                      <a:pt x="1125" y="484"/>
                    </a:lnTo>
                    <a:lnTo>
                      <a:pt x="1119" y="484"/>
                    </a:lnTo>
                    <a:lnTo>
                      <a:pt x="1119" y="484"/>
                    </a:lnTo>
                    <a:lnTo>
                      <a:pt x="1119" y="484"/>
                    </a:lnTo>
                    <a:lnTo>
                      <a:pt x="1119" y="484"/>
                    </a:lnTo>
                    <a:lnTo>
                      <a:pt x="1112" y="490"/>
                    </a:lnTo>
                    <a:lnTo>
                      <a:pt x="1112" y="490"/>
                    </a:lnTo>
                    <a:lnTo>
                      <a:pt x="1112" y="490"/>
                    </a:lnTo>
                    <a:lnTo>
                      <a:pt x="1106" y="490"/>
                    </a:lnTo>
                    <a:lnTo>
                      <a:pt x="1099" y="490"/>
                    </a:lnTo>
                    <a:lnTo>
                      <a:pt x="1092" y="497"/>
                    </a:lnTo>
                    <a:lnTo>
                      <a:pt x="1085" y="497"/>
                    </a:lnTo>
                    <a:lnTo>
                      <a:pt x="1059" y="510"/>
                    </a:lnTo>
                    <a:lnTo>
                      <a:pt x="1059" y="510"/>
                    </a:lnTo>
                    <a:lnTo>
                      <a:pt x="1000" y="537"/>
                    </a:lnTo>
                    <a:lnTo>
                      <a:pt x="0" y="941"/>
                    </a:lnTo>
                    <a:lnTo>
                      <a:pt x="0" y="914"/>
                    </a:lnTo>
                    <a:lnTo>
                      <a:pt x="986" y="510"/>
                    </a:lnTo>
                    <a:lnTo>
                      <a:pt x="1052" y="484"/>
                    </a:lnTo>
                    <a:lnTo>
                      <a:pt x="1073" y="477"/>
                    </a:lnTo>
                    <a:lnTo>
                      <a:pt x="1085" y="471"/>
                    </a:lnTo>
                    <a:lnTo>
                      <a:pt x="1092" y="471"/>
                    </a:lnTo>
                    <a:lnTo>
                      <a:pt x="1092" y="464"/>
                    </a:lnTo>
                    <a:lnTo>
                      <a:pt x="1099" y="464"/>
                    </a:lnTo>
                    <a:lnTo>
                      <a:pt x="1099" y="464"/>
                    </a:lnTo>
                    <a:lnTo>
                      <a:pt x="1106" y="464"/>
                    </a:lnTo>
                    <a:lnTo>
                      <a:pt x="1106" y="464"/>
                    </a:lnTo>
                    <a:lnTo>
                      <a:pt x="1106" y="457"/>
                    </a:lnTo>
                    <a:lnTo>
                      <a:pt x="1106" y="457"/>
                    </a:lnTo>
                    <a:lnTo>
                      <a:pt x="1112" y="457"/>
                    </a:lnTo>
                    <a:lnTo>
                      <a:pt x="1112" y="457"/>
                    </a:lnTo>
                    <a:lnTo>
                      <a:pt x="1112" y="457"/>
                    </a:lnTo>
                    <a:lnTo>
                      <a:pt x="1112" y="457"/>
                    </a:lnTo>
                    <a:lnTo>
                      <a:pt x="1112" y="457"/>
                    </a:lnTo>
                    <a:lnTo>
                      <a:pt x="1112" y="457"/>
                    </a:lnTo>
                    <a:lnTo>
                      <a:pt x="1119" y="457"/>
                    </a:lnTo>
                    <a:lnTo>
                      <a:pt x="1119" y="457"/>
                    </a:lnTo>
                    <a:lnTo>
                      <a:pt x="1119" y="457"/>
                    </a:lnTo>
                    <a:lnTo>
                      <a:pt x="1119" y="457"/>
                    </a:lnTo>
                    <a:lnTo>
                      <a:pt x="1125" y="457"/>
                    </a:lnTo>
                    <a:lnTo>
                      <a:pt x="1125" y="451"/>
                    </a:lnTo>
                    <a:lnTo>
                      <a:pt x="1125" y="451"/>
                    </a:lnTo>
                    <a:lnTo>
                      <a:pt x="1132" y="451"/>
                    </a:lnTo>
                    <a:lnTo>
                      <a:pt x="1132" y="451"/>
                    </a:lnTo>
                    <a:lnTo>
                      <a:pt x="1139" y="451"/>
                    </a:lnTo>
                    <a:lnTo>
                      <a:pt x="1145" y="444"/>
                    </a:lnTo>
                    <a:lnTo>
                      <a:pt x="1158" y="438"/>
                    </a:lnTo>
                    <a:lnTo>
                      <a:pt x="1178" y="431"/>
                    </a:lnTo>
                    <a:lnTo>
                      <a:pt x="1238" y="405"/>
                    </a:lnTo>
                    <a:lnTo>
                      <a:pt x="2244"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53" name="Google Shape;453;p19"/>
              <p:cNvSpPr/>
              <p:nvPr/>
            </p:nvSpPr>
            <p:spPr>
              <a:xfrm>
                <a:off x="372600" y="6080570"/>
                <a:ext cx="338400" cy="805320"/>
              </a:xfrm>
              <a:custGeom>
                <a:avLst/>
                <a:gdLst/>
                <a:ahLst/>
                <a:cxnLst/>
                <a:rect l="l" t="t" r="r" b="b"/>
                <a:pathLst>
                  <a:path w="940" h="2237" extrusionOk="0">
                    <a:moveTo>
                      <a:pt x="940" y="2237"/>
                    </a:moveTo>
                    <a:lnTo>
                      <a:pt x="913" y="2237"/>
                    </a:lnTo>
                    <a:lnTo>
                      <a:pt x="509" y="1251"/>
                    </a:lnTo>
                    <a:lnTo>
                      <a:pt x="483" y="1192"/>
                    </a:lnTo>
                    <a:lnTo>
                      <a:pt x="476" y="1165"/>
                    </a:lnTo>
                    <a:lnTo>
                      <a:pt x="470" y="1152"/>
                    </a:lnTo>
                    <a:lnTo>
                      <a:pt x="470" y="1145"/>
                    </a:lnTo>
                    <a:lnTo>
                      <a:pt x="463" y="1145"/>
                    </a:lnTo>
                    <a:lnTo>
                      <a:pt x="463" y="1138"/>
                    </a:lnTo>
                    <a:lnTo>
                      <a:pt x="463" y="1138"/>
                    </a:lnTo>
                    <a:lnTo>
                      <a:pt x="463" y="1132"/>
                    </a:lnTo>
                    <a:lnTo>
                      <a:pt x="463" y="1132"/>
                    </a:lnTo>
                    <a:lnTo>
                      <a:pt x="463" y="1132"/>
                    </a:lnTo>
                    <a:lnTo>
                      <a:pt x="463" y="1132"/>
                    </a:lnTo>
                    <a:lnTo>
                      <a:pt x="463" y="1132"/>
                    </a:lnTo>
                    <a:lnTo>
                      <a:pt x="457" y="1125"/>
                    </a:lnTo>
                    <a:lnTo>
                      <a:pt x="457" y="1125"/>
                    </a:lnTo>
                    <a:lnTo>
                      <a:pt x="457" y="1125"/>
                    </a:lnTo>
                    <a:lnTo>
                      <a:pt x="457" y="1125"/>
                    </a:lnTo>
                    <a:lnTo>
                      <a:pt x="457" y="1119"/>
                    </a:lnTo>
                    <a:lnTo>
                      <a:pt x="457" y="1119"/>
                    </a:lnTo>
                    <a:lnTo>
                      <a:pt x="457" y="1119"/>
                    </a:lnTo>
                    <a:lnTo>
                      <a:pt x="457" y="1119"/>
                    </a:lnTo>
                    <a:lnTo>
                      <a:pt x="457" y="1112"/>
                    </a:lnTo>
                    <a:lnTo>
                      <a:pt x="457" y="1112"/>
                    </a:lnTo>
                    <a:lnTo>
                      <a:pt x="450" y="1112"/>
                    </a:lnTo>
                    <a:lnTo>
                      <a:pt x="450" y="1105"/>
                    </a:lnTo>
                    <a:lnTo>
                      <a:pt x="450" y="1105"/>
                    </a:lnTo>
                    <a:lnTo>
                      <a:pt x="450" y="1099"/>
                    </a:lnTo>
                    <a:lnTo>
                      <a:pt x="443" y="1092"/>
                    </a:lnTo>
                    <a:lnTo>
                      <a:pt x="443" y="1079"/>
                    </a:lnTo>
                    <a:lnTo>
                      <a:pt x="430" y="1059"/>
                    </a:lnTo>
                    <a:lnTo>
                      <a:pt x="430" y="1059"/>
                    </a:lnTo>
                    <a:lnTo>
                      <a:pt x="410" y="999"/>
                    </a:lnTo>
                    <a:lnTo>
                      <a:pt x="0" y="0"/>
                    </a:lnTo>
                    <a:lnTo>
                      <a:pt x="27" y="0"/>
                    </a:lnTo>
                    <a:lnTo>
                      <a:pt x="430" y="987"/>
                    </a:lnTo>
                    <a:lnTo>
                      <a:pt x="457" y="1046"/>
                    </a:lnTo>
                    <a:lnTo>
                      <a:pt x="463" y="1072"/>
                    </a:lnTo>
                    <a:lnTo>
                      <a:pt x="470" y="1086"/>
                    </a:lnTo>
                    <a:lnTo>
                      <a:pt x="476" y="1092"/>
                    </a:lnTo>
                    <a:lnTo>
                      <a:pt x="476" y="1092"/>
                    </a:lnTo>
                    <a:lnTo>
                      <a:pt x="476" y="1099"/>
                    </a:lnTo>
                    <a:lnTo>
                      <a:pt x="476" y="1099"/>
                    </a:lnTo>
                    <a:lnTo>
                      <a:pt x="476" y="1099"/>
                    </a:lnTo>
                    <a:lnTo>
                      <a:pt x="476" y="1105"/>
                    </a:lnTo>
                    <a:lnTo>
                      <a:pt x="483" y="1105"/>
                    </a:lnTo>
                    <a:lnTo>
                      <a:pt x="483" y="1105"/>
                    </a:lnTo>
                    <a:lnTo>
                      <a:pt x="483" y="1105"/>
                    </a:lnTo>
                    <a:lnTo>
                      <a:pt x="483" y="1112"/>
                    </a:lnTo>
                    <a:lnTo>
                      <a:pt x="483" y="1112"/>
                    </a:lnTo>
                    <a:lnTo>
                      <a:pt x="483" y="1112"/>
                    </a:lnTo>
                    <a:lnTo>
                      <a:pt x="483" y="1112"/>
                    </a:lnTo>
                    <a:lnTo>
                      <a:pt x="483" y="1112"/>
                    </a:lnTo>
                    <a:lnTo>
                      <a:pt x="483" y="1119"/>
                    </a:lnTo>
                    <a:lnTo>
                      <a:pt x="483" y="1119"/>
                    </a:lnTo>
                    <a:lnTo>
                      <a:pt x="483" y="1119"/>
                    </a:lnTo>
                    <a:lnTo>
                      <a:pt x="490" y="1119"/>
                    </a:lnTo>
                    <a:lnTo>
                      <a:pt x="490" y="1119"/>
                    </a:lnTo>
                    <a:lnTo>
                      <a:pt x="490" y="1125"/>
                    </a:lnTo>
                    <a:lnTo>
                      <a:pt x="490" y="1125"/>
                    </a:lnTo>
                    <a:lnTo>
                      <a:pt x="490" y="1132"/>
                    </a:lnTo>
                    <a:lnTo>
                      <a:pt x="490" y="1132"/>
                    </a:lnTo>
                    <a:lnTo>
                      <a:pt x="496" y="1138"/>
                    </a:lnTo>
                    <a:lnTo>
                      <a:pt x="496" y="1138"/>
                    </a:lnTo>
                    <a:lnTo>
                      <a:pt x="496" y="1145"/>
                    </a:lnTo>
                    <a:lnTo>
                      <a:pt x="503" y="1158"/>
                    </a:lnTo>
                    <a:lnTo>
                      <a:pt x="509" y="1178"/>
                    </a:lnTo>
                    <a:lnTo>
                      <a:pt x="536" y="1237"/>
                    </a:lnTo>
                    <a:lnTo>
                      <a:pt x="940" y="223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54" name="Google Shape;454;p19"/>
              <p:cNvSpPr/>
              <p:nvPr/>
            </p:nvSpPr>
            <p:spPr>
              <a:xfrm>
                <a:off x="456120" y="6080570"/>
                <a:ext cx="171360" cy="805320"/>
              </a:xfrm>
              <a:custGeom>
                <a:avLst/>
                <a:gdLst/>
                <a:ahLst/>
                <a:cxnLst/>
                <a:rect l="l" t="t" r="r" b="b"/>
                <a:pathLst>
                  <a:path w="476" h="2237" extrusionOk="0">
                    <a:moveTo>
                      <a:pt x="476" y="0"/>
                    </a:moveTo>
                    <a:lnTo>
                      <a:pt x="277" y="987"/>
                    </a:lnTo>
                    <a:lnTo>
                      <a:pt x="264" y="1053"/>
                    </a:lnTo>
                    <a:lnTo>
                      <a:pt x="264" y="1079"/>
                    </a:lnTo>
                    <a:lnTo>
                      <a:pt x="264" y="1079"/>
                    </a:lnTo>
                    <a:lnTo>
                      <a:pt x="258" y="1086"/>
                    </a:lnTo>
                    <a:lnTo>
                      <a:pt x="258" y="1099"/>
                    </a:lnTo>
                    <a:lnTo>
                      <a:pt x="258" y="1099"/>
                    </a:lnTo>
                    <a:lnTo>
                      <a:pt x="258" y="1105"/>
                    </a:lnTo>
                    <a:lnTo>
                      <a:pt x="258" y="1105"/>
                    </a:lnTo>
                    <a:lnTo>
                      <a:pt x="258" y="1112"/>
                    </a:lnTo>
                    <a:lnTo>
                      <a:pt x="251" y="1112"/>
                    </a:lnTo>
                    <a:lnTo>
                      <a:pt x="251" y="1119"/>
                    </a:lnTo>
                    <a:lnTo>
                      <a:pt x="251" y="1119"/>
                    </a:lnTo>
                    <a:lnTo>
                      <a:pt x="251" y="1119"/>
                    </a:lnTo>
                    <a:lnTo>
                      <a:pt x="251" y="1119"/>
                    </a:lnTo>
                    <a:lnTo>
                      <a:pt x="251" y="1119"/>
                    </a:lnTo>
                    <a:lnTo>
                      <a:pt x="251" y="1125"/>
                    </a:lnTo>
                    <a:lnTo>
                      <a:pt x="251" y="1125"/>
                    </a:lnTo>
                    <a:lnTo>
                      <a:pt x="251" y="1125"/>
                    </a:lnTo>
                    <a:lnTo>
                      <a:pt x="251" y="1125"/>
                    </a:lnTo>
                    <a:lnTo>
                      <a:pt x="251" y="1125"/>
                    </a:lnTo>
                    <a:lnTo>
                      <a:pt x="251" y="1132"/>
                    </a:lnTo>
                    <a:lnTo>
                      <a:pt x="251" y="1132"/>
                    </a:lnTo>
                    <a:lnTo>
                      <a:pt x="251" y="1132"/>
                    </a:lnTo>
                    <a:lnTo>
                      <a:pt x="251" y="1138"/>
                    </a:lnTo>
                    <a:lnTo>
                      <a:pt x="251" y="1138"/>
                    </a:lnTo>
                    <a:lnTo>
                      <a:pt x="244" y="1145"/>
                    </a:lnTo>
                    <a:lnTo>
                      <a:pt x="244" y="1152"/>
                    </a:lnTo>
                    <a:lnTo>
                      <a:pt x="244" y="1165"/>
                    </a:lnTo>
                    <a:lnTo>
                      <a:pt x="238" y="1192"/>
                    </a:lnTo>
                    <a:lnTo>
                      <a:pt x="225" y="1258"/>
                    </a:lnTo>
                    <a:lnTo>
                      <a:pt x="33" y="2237"/>
                    </a:lnTo>
                    <a:lnTo>
                      <a:pt x="0" y="2237"/>
                    </a:lnTo>
                    <a:lnTo>
                      <a:pt x="198" y="1251"/>
                    </a:lnTo>
                    <a:lnTo>
                      <a:pt x="211" y="1185"/>
                    </a:lnTo>
                    <a:lnTo>
                      <a:pt x="218" y="1158"/>
                    </a:lnTo>
                    <a:lnTo>
                      <a:pt x="218" y="1152"/>
                    </a:lnTo>
                    <a:lnTo>
                      <a:pt x="218" y="1138"/>
                    </a:lnTo>
                    <a:lnTo>
                      <a:pt x="225" y="1138"/>
                    </a:lnTo>
                    <a:lnTo>
                      <a:pt x="225" y="1132"/>
                    </a:lnTo>
                    <a:lnTo>
                      <a:pt x="225" y="1132"/>
                    </a:lnTo>
                    <a:lnTo>
                      <a:pt x="225" y="1125"/>
                    </a:lnTo>
                    <a:lnTo>
                      <a:pt x="225" y="1125"/>
                    </a:lnTo>
                    <a:lnTo>
                      <a:pt x="225" y="1125"/>
                    </a:lnTo>
                    <a:lnTo>
                      <a:pt x="225" y="1119"/>
                    </a:lnTo>
                    <a:lnTo>
                      <a:pt x="225" y="1119"/>
                    </a:lnTo>
                    <a:lnTo>
                      <a:pt x="225" y="1119"/>
                    </a:lnTo>
                    <a:lnTo>
                      <a:pt x="225" y="1119"/>
                    </a:lnTo>
                    <a:lnTo>
                      <a:pt x="225" y="1112"/>
                    </a:lnTo>
                    <a:lnTo>
                      <a:pt x="225" y="1112"/>
                    </a:lnTo>
                    <a:lnTo>
                      <a:pt x="225" y="1112"/>
                    </a:lnTo>
                    <a:lnTo>
                      <a:pt x="225" y="1112"/>
                    </a:lnTo>
                    <a:lnTo>
                      <a:pt x="225" y="1105"/>
                    </a:lnTo>
                    <a:lnTo>
                      <a:pt x="225" y="1105"/>
                    </a:lnTo>
                    <a:lnTo>
                      <a:pt x="225" y="1105"/>
                    </a:lnTo>
                    <a:lnTo>
                      <a:pt x="225" y="1105"/>
                    </a:lnTo>
                    <a:lnTo>
                      <a:pt x="231" y="1105"/>
                    </a:lnTo>
                    <a:lnTo>
                      <a:pt x="231" y="1099"/>
                    </a:lnTo>
                    <a:lnTo>
                      <a:pt x="231" y="1099"/>
                    </a:lnTo>
                    <a:lnTo>
                      <a:pt x="231" y="1092"/>
                    </a:lnTo>
                    <a:lnTo>
                      <a:pt x="231" y="1086"/>
                    </a:lnTo>
                    <a:lnTo>
                      <a:pt x="231" y="1072"/>
                    </a:lnTo>
                    <a:lnTo>
                      <a:pt x="238" y="1046"/>
                    </a:lnTo>
                    <a:lnTo>
                      <a:pt x="251" y="980"/>
                    </a:lnTo>
                    <a:lnTo>
                      <a:pt x="450" y="0"/>
                    </a:lnTo>
                    <a:lnTo>
                      <a:pt x="476"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55" name="Google Shape;455;p19"/>
              <p:cNvSpPr/>
              <p:nvPr/>
            </p:nvSpPr>
            <p:spPr>
              <a:xfrm>
                <a:off x="138960" y="6397370"/>
                <a:ext cx="807840" cy="171720"/>
              </a:xfrm>
              <a:custGeom>
                <a:avLst/>
                <a:gdLst/>
                <a:ahLst/>
                <a:cxnLst/>
                <a:rect l="l" t="t" r="r" b="b"/>
                <a:pathLst>
                  <a:path w="2244" h="477" extrusionOk="0">
                    <a:moveTo>
                      <a:pt x="2244" y="450"/>
                    </a:moveTo>
                    <a:lnTo>
                      <a:pt x="2244" y="477"/>
                    </a:lnTo>
                    <a:lnTo>
                      <a:pt x="1251" y="278"/>
                    </a:lnTo>
                    <a:lnTo>
                      <a:pt x="1185" y="265"/>
                    </a:lnTo>
                    <a:lnTo>
                      <a:pt x="1158" y="258"/>
                    </a:lnTo>
                    <a:lnTo>
                      <a:pt x="1152" y="258"/>
                    </a:lnTo>
                    <a:lnTo>
                      <a:pt x="1145" y="258"/>
                    </a:lnTo>
                    <a:lnTo>
                      <a:pt x="1145" y="258"/>
                    </a:lnTo>
                    <a:lnTo>
                      <a:pt x="1139" y="258"/>
                    </a:lnTo>
                    <a:lnTo>
                      <a:pt x="1132" y="252"/>
                    </a:lnTo>
                    <a:lnTo>
                      <a:pt x="1132" y="252"/>
                    </a:lnTo>
                    <a:lnTo>
                      <a:pt x="1125" y="252"/>
                    </a:lnTo>
                    <a:lnTo>
                      <a:pt x="1125" y="252"/>
                    </a:lnTo>
                    <a:lnTo>
                      <a:pt x="1125" y="252"/>
                    </a:lnTo>
                    <a:lnTo>
                      <a:pt x="1125" y="252"/>
                    </a:lnTo>
                    <a:lnTo>
                      <a:pt x="1119" y="252"/>
                    </a:lnTo>
                    <a:lnTo>
                      <a:pt x="1119" y="252"/>
                    </a:lnTo>
                    <a:lnTo>
                      <a:pt x="1119" y="252"/>
                    </a:lnTo>
                    <a:lnTo>
                      <a:pt x="1112" y="252"/>
                    </a:lnTo>
                    <a:lnTo>
                      <a:pt x="1112" y="252"/>
                    </a:lnTo>
                    <a:lnTo>
                      <a:pt x="1112" y="252"/>
                    </a:lnTo>
                    <a:lnTo>
                      <a:pt x="1112" y="252"/>
                    </a:lnTo>
                    <a:lnTo>
                      <a:pt x="1112" y="252"/>
                    </a:lnTo>
                    <a:lnTo>
                      <a:pt x="1106" y="252"/>
                    </a:lnTo>
                    <a:lnTo>
                      <a:pt x="1106" y="252"/>
                    </a:lnTo>
                    <a:lnTo>
                      <a:pt x="1106" y="252"/>
                    </a:lnTo>
                    <a:lnTo>
                      <a:pt x="1099" y="252"/>
                    </a:lnTo>
                    <a:lnTo>
                      <a:pt x="1099" y="245"/>
                    </a:lnTo>
                    <a:lnTo>
                      <a:pt x="1092" y="245"/>
                    </a:lnTo>
                    <a:lnTo>
                      <a:pt x="1085" y="245"/>
                    </a:lnTo>
                    <a:lnTo>
                      <a:pt x="1073" y="245"/>
                    </a:lnTo>
                    <a:lnTo>
                      <a:pt x="1046" y="239"/>
                    </a:lnTo>
                    <a:lnTo>
                      <a:pt x="980" y="225"/>
                    </a:lnTo>
                    <a:lnTo>
                      <a:pt x="0" y="27"/>
                    </a:lnTo>
                    <a:lnTo>
                      <a:pt x="0" y="0"/>
                    </a:lnTo>
                    <a:lnTo>
                      <a:pt x="986" y="199"/>
                    </a:lnTo>
                    <a:lnTo>
                      <a:pt x="1052" y="212"/>
                    </a:lnTo>
                    <a:lnTo>
                      <a:pt x="1079" y="219"/>
                    </a:lnTo>
                    <a:lnTo>
                      <a:pt x="1092" y="219"/>
                    </a:lnTo>
                    <a:lnTo>
                      <a:pt x="1099" y="219"/>
                    </a:lnTo>
                    <a:lnTo>
                      <a:pt x="1106" y="219"/>
                    </a:lnTo>
                    <a:lnTo>
                      <a:pt x="1106" y="219"/>
                    </a:lnTo>
                    <a:lnTo>
                      <a:pt x="1112" y="225"/>
                    </a:lnTo>
                    <a:lnTo>
                      <a:pt x="1112" y="225"/>
                    </a:lnTo>
                    <a:lnTo>
                      <a:pt x="1112" y="225"/>
                    </a:lnTo>
                    <a:lnTo>
                      <a:pt x="1112" y="225"/>
                    </a:lnTo>
                    <a:lnTo>
                      <a:pt x="1119" y="225"/>
                    </a:lnTo>
                    <a:lnTo>
                      <a:pt x="1119" y="225"/>
                    </a:lnTo>
                    <a:lnTo>
                      <a:pt x="1119" y="225"/>
                    </a:lnTo>
                    <a:lnTo>
                      <a:pt x="1125" y="225"/>
                    </a:lnTo>
                    <a:lnTo>
                      <a:pt x="1125" y="225"/>
                    </a:lnTo>
                    <a:lnTo>
                      <a:pt x="1125" y="225"/>
                    </a:lnTo>
                    <a:lnTo>
                      <a:pt x="1125" y="225"/>
                    </a:lnTo>
                    <a:lnTo>
                      <a:pt x="1132" y="225"/>
                    </a:lnTo>
                    <a:lnTo>
                      <a:pt x="1132" y="225"/>
                    </a:lnTo>
                    <a:lnTo>
                      <a:pt x="1139" y="225"/>
                    </a:lnTo>
                    <a:lnTo>
                      <a:pt x="1139" y="225"/>
                    </a:lnTo>
                    <a:lnTo>
                      <a:pt x="1145" y="232"/>
                    </a:lnTo>
                    <a:lnTo>
                      <a:pt x="1145" y="232"/>
                    </a:lnTo>
                    <a:lnTo>
                      <a:pt x="1158" y="232"/>
                    </a:lnTo>
                    <a:lnTo>
                      <a:pt x="1165" y="232"/>
                    </a:lnTo>
                    <a:lnTo>
                      <a:pt x="1192" y="239"/>
                    </a:lnTo>
                    <a:lnTo>
                      <a:pt x="1258" y="252"/>
                    </a:lnTo>
                    <a:lnTo>
                      <a:pt x="2244" y="45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56" name="Google Shape;456;p19"/>
              <p:cNvSpPr/>
              <p:nvPr/>
            </p:nvSpPr>
            <p:spPr>
              <a:xfrm>
                <a:off x="138960" y="6206930"/>
                <a:ext cx="807840" cy="552600"/>
              </a:xfrm>
              <a:custGeom>
                <a:avLst/>
                <a:gdLst/>
                <a:ahLst/>
                <a:cxnLst/>
                <a:rect l="l" t="t" r="r" b="b"/>
                <a:pathLst>
                  <a:path w="2244" h="1535" extrusionOk="0">
                    <a:moveTo>
                      <a:pt x="2244" y="0"/>
                    </a:moveTo>
                    <a:lnTo>
                      <a:pt x="2244" y="33"/>
                    </a:lnTo>
                    <a:lnTo>
                      <a:pt x="1238" y="702"/>
                    </a:lnTo>
                    <a:lnTo>
                      <a:pt x="1185" y="741"/>
                    </a:lnTo>
                    <a:lnTo>
                      <a:pt x="1165" y="754"/>
                    </a:lnTo>
                    <a:lnTo>
                      <a:pt x="1158" y="761"/>
                    </a:lnTo>
                    <a:lnTo>
                      <a:pt x="1152" y="768"/>
                    </a:lnTo>
                    <a:lnTo>
                      <a:pt x="1145" y="768"/>
                    </a:lnTo>
                    <a:lnTo>
                      <a:pt x="1139" y="768"/>
                    </a:lnTo>
                    <a:lnTo>
                      <a:pt x="1139" y="774"/>
                    </a:lnTo>
                    <a:lnTo>
                      <a:pt x="1139" y="774"/>
                    </a:lnTo>
                    <a:lnTo>
                      <a:pt x="1132" y="774"/>
                    </a:lnTo>
                    <a:lnTo>
                      <a:pt x="1132" y="774"/>
                    </a:lnTo>
                    <a:lnTo>
                      <a:pt x="1132" y="774"/>
                    </a:lnTo>
                    <a:lnTo>
                      <a:pt x="1132" y="774"/>
                    </a:lnTo>
                    <a:lnTo>
                      <a:pt x="1132" y="774"/>
                    </a:lnTo>
                    <a:lnTo>
                      <a:pt x="1132" y="774"/>
                    </a:lnTo>
                    <a:lnTo>
                      <a:pt x="1132" y="781"/>
                    </a:lnTo>
                    <a:lnTo>
                      <a:pt x="1125" y="781"/>
                    </a:lnTo>
                    <a:lnTo>
                      <a:pt x="1125" y="781"/>
                    </a:lnTo>
                    <a:lnTo>
                      <a:pt x="1125" y="781"/>
                    </a:lnTo>
                    <a:lnTo>
                      <a:pt x="1125" y="781"/>
                    </a:lnTo>
                    <a:lnTo>
                      <a:pt x="1125" y="781"/>
                    </a:lnTo>
                    <a:lnTo>
                      <a:pt x="1119" y="781"/>
                    </a:lnTo>
                    <a:lnTo>
                      <a:pt x="1119" y="781"/>
                    </a:lnTo>
                    <a:lnTo>
                      <a:pt x="1119" y="787"/>
                    </a:lnTo>
                    <a:lnTo>
                      <a:pt x="1119" y="787"/>
                    </a:lnTo>
                    <a:lnTo>
                      <a:pt x="1112" y="787"/>
                    </a:lnTo>
                    <a:lnTo>
                      <a:pt x="1112" y="787"/>
                    </a:lnTo>
                    <a:lnTo>
                      <a:pt x="1106" y="794"/>
                    </a:lnTo>
                    <a:lnTo>
                      <a:pt x="1099" y="801"/>
                    </a:lnTo>
                    <a:lnTo>
                      <a:pt x="1092" y="807"/>
                    </a:lnTo>
                    <a:lnTo>
                      <a:pt x="1092" y="807"/>
                    </a:lnTo>
                    <a:lnTo>
                      <a:pt x="1073" y="820"/>
                    </a:lnTo>
                    <a:lnTo>
                      <a:pt x="1066" y="820"/>
                    </a:lnTo>
                    <a:lnTo>
                      <a:pt x="1013" y="853"/>
                    </a:lnTo>
                    <a:lnTo>
                      <a:pt x="1013" y="853"/>
                    </a:lnTo>
                    <a:lnTo>
                      <a:pt x="0" y="1535"/>
                    </a:lnTo>
                    <a:lnTo>
                      <a:pt x="0" y="1502"/>
                    </a:lnTo>
                    <a:lnTo>
                      <a:pt x="1000" y="834"/>
                    </a:lnTo>
                    <a:lnTo>
                      <a:pt x="1052" y="794"/>
                    </a:lnTo>
                    <a:lnTo>
                      <a:pt x="1073" y="781"/>
                    </a:lnTo>
                    <a:lnTo>
                      <a:pt x="1085" y="774"/>
                    </a:lnTo>
                    <a:lnTo>
                      <a:pt x="1092" y="768"/>
                    </a:lnTo>
                    <a:lnTo>
                      <a:pt x="1092" y="768"/>
                    </a:lnTo>
                    <a:lnTo>
                      <a:pt x="1099" y="768"/>
                    </a:lnTo>
                    <a:lnTo>
                      <a:pt x="1099" y="761"/>
                    </a:lnTo>
                    <a:lnTo>
                      <a:pt x="1106" y="761"/>
                    </a:lnTo>
                    <a:lnTo>
                      <a:pt x="1106" y="761"/>
                    </a:lnTo>
                    <a:lnTo>
                      <a:pt x="1106" y="761"/>
                    </a:lnTo>
                    <a:lnTo>
                      <a:pt x="1106" y="761"/>
                    </a:lnTo>
                    <a:lnTo>
                      <a:pt x="1106" y="761"/>
                    </a:lnTo>
                    <a:lnTo>
                      <a:pt x="1112" y="754"/>
                    </a:lnTo>
                    <a:lnTo>
                      <a:pt x="1112" y="754"/>
                    </a:lnTo>
                    <a:lnTo>
                      <a:pt x="1112" y="754"/>
                    </a:lnTo>
                    <a:lnTo>
                      <a:pt x="1112" y="754"/>
                    </a:lnTo>
                    <a:lnTo>
                      <a:pt x="1112" y="754"/>
                    </a:lnTo>
                    <a:lnTo>
                      <a:pt x="1112" y="754"/>
                    </a:lnTo>
                    <a:lnTo>
                      <a:pt x="1119" y="754"/>
                    </a:lnTo>
                    <a:lnTo>
                      <a:pt x="1119" y="754"/>
                    </a:lnTo>
                    <a:lnTo>
                      <a:pt x="1119" y="754"/>
                    </a:lnTo>
                    <a:lnTo>
                      <a:pt x="1119" y="748"/>
                    </a:lnTo>
                    <a:lnTo>
                      <a:pt x="1119" y="748"/>
                    </a:lnTo>
                    <a:lnTo>
                      <a:pt x="1125" y="748"/>
                    </a:lnTo>
                    <a:lnTo>
                      <a:pt x="1125" y="748"/>
                    </a:lnTo>
                    <a:lnTo>
                      <a:pt x="1125" y="748"/>
                    </a:lnTo>
                    <a:lnTo>
                      <a:pt x="1132" y="748"/>
                    </a:lnTo>
                    <a:lnTo>
                      <a:pt x="1132" y="741"/>
                    </a:lnTo>
                    <a:lnTo>
                      <a:pt x="1139" y="735"/>
                    </a:lnTo>
                    <a:lnTo>
                      <a:pt x="1152" y="728"/>
                    </a:lnTo>
                    <a:lnTo>
                      <a:pt x="1172" y="715"/>
                    </a:lnTo>
                    <a:lnTo>
                      <a:pt x="1172" y="715"/>
                    </a:lnTo>
                    <a:lnTo>
                      <a:pt x="1232" y="682"/>
                    </a:lnTo>
                    <a:lnTo>
                      <a:pt x="2244"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57" name="Google Shape;457;p19"/>
              <p:cNvSpPr/>
              <p:nvPr/>
            </p:nvSpPr>
            <p:spPr>
              <a:xfrm>
                <a:off x="265320" y="6080570"/>
                <a:ext cx="552960" cy="805320"/>
              </a:xfrm>
              <a:custGeom>
                <a:avLst/>
                <a:gdLst/>
                <a:ahLst/>
                <a:cxnLst/>
                <a:rect l="l" t="t" r="r" b="b"/>
                <a:pathLst>
                  <a:path w="1536" h="2237" extrusionOk="0">
                    <a:moveTo>
                      <a:pt x="1536" y="2237"/>
                    </a:moveTo>
                    <a:lnTo>
                      <a:pt x="1503" y="2237"/>
                    </a:lnTo>
                    <a:lnTo>
                      <a:pt x="834" y="1237"/>
                    </a:lnTo>
                    <a:lnTo>
                      <a:pt x="794" y="1185"/>
                    </a:lnTo>
                    <a:lnTo>
                      <a:pt x="781" y="1165"/>
                    </a:lnTo>
                    <a:lnTo>
                      <a:pt x="774" y="1152"/>
                    </a:lnTo>
                    <a:lnTo>
                      <a:pt x="774" y="1145"/>
                    </a:lnTo>
                    <a:lnTo>
                      <a:pt x="768" y="1145"/>
                    </a:lnTo>
                    <a:lnTo>
                      <a:pt x="768" y="1138"/>
                    </a:lnTo>
                    <a:lnTo>
                      <a:pt x="768" y="1138"/>
                    </a:lnTo>
                    <a:lnTo>
                      <a:pt x="761" y="1138"/>
                    </a:lnTo>
                    <a:lnTo>
                      <a:pt x="761" y="1132"/>
                    </a:lnTo>
                    <a:lnTo>
                      <a:pt x="761" y="1132"/>
                    </a:lnTo>
                    <a:lnTo>
                      <a:pt x="761" y="1132"/>
                    </a:lnTo>
                    <a:lnTo>
                      <a:pt x="761" y="1132"/>
                    </a:lnTo>
                    <a:lnTo>
                      <a:pt x="761" y="1125"/>
                    </a:lnTo>
                    <a:lnTo>
                      <a:pt x="761" y="1125"/>
                    </a:lnTo>
                    <a:lnTo>
                      <a:pt x="755" y="1125"/>
                    </a:lnTo>
                    <a:lnTo>
                      <a:pt x="755" y="1125"/>
                    </a:lnTo>
                    <a:lnTo>
                      <a:pt x="755" y="1125"/>
                    </a:lnTo>
                    <a:lnTo>
                      <a:pt x="755" y="1125"/>
                    </a:lnTo>
                    <a:lnTo>
                      <a:pt x="755" y="1119"/>
                    </a:lnTo>
                    <a:lnTo>
                      <a:pt x="755" y="1119"/>
                    </a:lnTo>
                    <a:lnTo>
                      <a:pt x="755" y="1119"/>
                    </a:lnTo>
                    <a:lnTo>
                      <a:pt x="748" y="1119"/>
                    </a:lnTo>
                    <a:lnTo>
                      <a:pt x="748" y="1112"/>
                    </a:lnTo>
                    <a:lnTo>
                      <a:pt x="748" y="1112"/>
                    </a:lnTo>
                    <a:lnTo>
                      <a:pt x="748" y="1112"/>
                    </a:lnTo>
                    <a:lnTo>
                      <a:pt x="741" y="1105"/>
                    </a:lnTo>
                    <a:lnTo>
                      <a:pt x="741" y="1099"/>
                    </a:lnTo>
                    <a:lnTo>
                      <a:pt x="734" y="1086"/>
                    </a:lnTo>
                    <a:lnTo>
                      <a:pt x="734" y="1086"/>
                    </a:lnTo>
                    <a:lnTo>
                      <a:pt x="722" y="1066"/>
                    </a:lnTo>
                    <a:lnTo>
                      <a:pt x="715" y="1066"/>
                    </a:lnTo>
                    <a:lnTo>
                      <a:pt x="682" y="1013"/>
                    </a:lnTo>
                    <a:lnTo>
                      <a:pt x="682" y="1006"/>
                    </a:lnTo>
                    <a:lnTo>
                      <a:pt x="0" y="0"/>
                    </a:lnTo>
                    <a:lnTo>
                      <a:pt x="40" y="0"/>
                    </a:lnTo>
                    <a:lnTo>
                      <a:pt x="708" y="999"/>
                    </a:lnTo>
                    <a:lnTo>
                      <a:pt x="741" y="1053"/>
                    </a:lnTo>
                    <a:lnTo>
                      <a:pt x="755" y="1072"/>
                    </a:lnTo>
                    <a:lnTo>
                      <a:pt x="761" y="1086"/>
                    </a:lnTo>
                    <a:lnTo>
                      <a:pt x="768" y="1092"/>
                    </a:lnTo>
                    <a:lnTo>
                      <a:pt x="768" y="1092"/>
                    </a:lnTo>
                    <a:lnTo>
                      <a:pt x="768" y="1099"/>
                    </a:lnTo>
                    <a:lnTo>
                      <a:pt x="774" y="1099"/>
                    </a:lnTo>
                    <a:lnTo>
                      <a:pt x="774" y="1099"/>
                    </a:lnTo>
                    <a:lnTo>
                      <a:pt x="774" y="1105"/>
                    </a:lnTo>
                    <a:lnTo>
                      <a:pt x="774" y="1105"/>
                    </a:lnTo>
                    <a:lnTo>
                      <a:pt x="774" y="1105"/>
                    </a:lnTo>
                    <a:lnTo>
                      <a:pt x="781" y="1105"/>
                    </a:lnTo>
                    <a:lnTo>
                      <a:pt x="781" y="1105"/>
                    </a:lnTo>
                    <a:lnTo>
                      <a:pt x="781" y="1112"/>
                    </a:lnTo>
                    <a:lnTo>
                      <a:pt x="781" y="1112"/>
                    </a:lnTo>
                    <a:lnTo>
                      <a:pt x="781" y="1112"/>
                    </a:lnTo>
                    <a:lnTo>
                      <a:pt x="781" y="1112"/>
                    </a:lnTo>
                    <a:lnTo>
                      <a:pt x="781" y="1112"/>
                    </a:lnTo>
                    <a:lnTo>
                      <a:pt x="781" y="1112"/>
                    </a:lnTo>
                    <a:lnTo>
                      <a:pt x="781" y="1119"/>
                    </a:lnTo>
                    <a:lnTo>
                      <a:pt x="788" y="1119"/>
                    </a:lnTo>
                    <a:lnTo>
                      <a:pt x="788" y="1119"/>
                    </a:lnTo>
                    <a:lnTo>
                      <a:pt x="788" y="1119"/>
                    </a:lnTo>
                    <a:lnTo>
                      <a:pt x="788" y="1125"/>
                    </a:lnTo>
                    <a:lnTo>
                      <a:pt x="788" y="1125"/>
                    </a:lnTo>
                    <a:lnTo>
                      <a:pt x="794" y="1125"/>
                    </a:lnTo>
                    <a:lnTo>
                      <a:pt x="794" y="1132"/>
                    </a:lnTo>
                    <a:lnTo>
                      <a:pt x="801" y="1138"/>
                    </a:lnTo>
                    <a:lnTo>
                      <a:pt x="807" y="1152"/>
                    </a:lnTo>
                    <a:lnTo>
                      <a:pt x="821" y="1171"/>
                    </a:lnTo>
                    <a:lnTo>
                      <a:pt x="821" y="1171"/>
                    </a:lnTo>
                    <a:lnTo>
                      <a:pt x="860" y="1225"/>
                    </a:lnTo>
                    <a:lnTo>
                      <a:pt x="1536" y="223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58" name="Google Shape;458;p19"/>
              <p:cNvSpPr/>
              <p:nvPr/>
            </p:nvSpPr>
            <p:spPr>
              <a:xfrm>
                <a:off x="262800" y="6080570"/>
                <a:ext cx="557640" cy="805320"/>
              </a:xfrm>
              <a:custGeom>
                <a:avLst/>
                <a:gdLst/>
                <a:ahLst/>
                <a:cxnLst/>
                <a:rect l="l" t="t" r="r" b="b"/>
                <a:pathLst>
                  <a:path w="1549" h="2237" extrusionOk="0">
                    <a:moveTo>
                      <a:pt x="1549" y="0"/>
                    </a:moveTo>
                    <a:lnTo>
                      <a:pt x="867" y="1006"/>
                    </a:lnTo>
                    <a:lnTo>
                      <a:pt x="867" y="1006"/>
                    </a:lnTo>
                    <a:lnTo>
                      <a:pt x="828" y="1066"/>
                    </a:lnTo>
                    <a:lnTo>
                      <a:pt x="828" y="1066"/>
                    </a:lnTo>
                    <a:lnTo>
                      <a:pt x="814" y="1086"/>
                    </a:lnTo>
                    <a:lnTo>
                      <a:pt x="808" y="1099"/>
                    </a:lnTo>
                    <a:lnTo>
                      <a:pt x="801" y="1105"/>
                    </a:lnTo>
                    <a:lnTo>
                      <a:pt x="801" y="1112"/>
                    </a:lnTo>
                    <a:lnTo>
                      <a:pt x="795" y="1112"/>
                    </a:lnTo>
                    <a:lnTo>
                      <a:pt x="795" y="1112"/>
                    </a:lnTo>
                    <a:lnTo>
                      <a:pt x="795" y="1119"/>
                    </a:lnTo>
                    <a:lnTo>
                      <a:pt x="795" y="1119"/>
                    </a:lnTo>
                    <a:lnTo>
                      <a:pt x="795" y="1119"/>
                    </a:lnTo>
                    <a:lnTo>
                      <a:pt x="788" y="1119"/>
                    </a:lnTo>
                    <a:lnTo>
                      <a:pt x="788" y="1125"/>
                    </a:lnTo>
                    <a:lnTo>
                      <a:pt x="788" y="1125"/>
                    </a:lnTo>
                    <a:lnTo>
                      <a:pt x="788" y="1125"/>
                    </a:lnTo>
                    <a:lnTo>
                      <a:pt x="788" y="1125"/>
                    </a:lnTo>
                    <a:lnTo>
                      <a:pt x="788" y="1125"/>
                    </a:lnTo>
                    <a:lnTo>
                      <a:pt x="788" y="1132"/>
                    </a:lnTo>
                    <a:lnTo>
                      <a:pt x="788" y="1132"/>
                    </a:lnTo>
                    <a:lnTo>
                      <a:pt x="788" y="1132"/>
                    </a:lnTo>
                    <a:lnTo>
                      <a:pt x="781" y="1132"/>
                    </a:lnTo>
                    <a:lnTo>
                      <a:pt x="781" y="1132"/>
                    </a:lnTo>
                    <a:lnTo>
                      <a:pt x="781" y="1132"/>
                    </a:lnTo>
                    <a:lnTo>
                      <a:pt x="781" y="1138"/>
                    </a:lnTo>
                    <a:lnTo>
                      <a:pt x="781" y="1138"/>
                    </a:lnTo>
                    <a:lnTo>
                      <a:pt x="775" y="1138"/>
                    </a:lnTo>
                    <a:lnTo>
                      <a:pt x="775" y="1145"/>
                    </a:lnTo>
                    <a:lnTo>
                      <a:pt x="775" y="1145"/>
                    </a:lnTo>
                    <a:lnTo>
                      <a:pt x="768" y="1152"/>
                    </a:lnTo>
                    <a:lnTo>
                      <a:pt x="762" y="1165"/>
                    </a:lnTo>
                    <a:lnTo>
                      <a:pt x="748" y="1185"/>
                    </a:lnTo>
                    <a:lnTo>
                      <a:pt x="708" y="1244"/>
                    </a:lnTo>
                    <a:lnTo>
                      <a:pt x="34" y="2237"/>
                    </a:lnTo>
                    <a:lnTo>
                      <a:pt x="0" y="2237"/>
                    </a:lnTo>
                    <a:lnTo>
                      <a:pt x="682" y="1231"/>
                    </a:lnTo>
                    <a:lnTo>
                      <a:pt x="722" y="1171"/>
                    </a:lnTo>
                    <a:lnTo>
                      <a:pt x="729" y="1171"/>
                    </a:lnTo>
                    <a:lnTo>
                      <a:pt x="741" y="1145"/>
                    </a:lnTo>
                    <a:lnTo>
                      <a:pt x="748" y="1138"/>
                    </a:lnTo>
                    <a:lnTo>
                      <a:pt x="748" y="1132"/>
                    </a:lnTo>
                    <a:lnTo>
                      <a:pt x="755" y="1125"/>
                    </a:lnTo>
                    <a:lnTo>
                      <a:pt x="755" y="1125"/>
                    </a:lnTo>
                    <a:lnTo>
                      <a:pt x="755" y="1125"/>
                    </a:lnTo>
                    <a:lnTo>
                      <a:pt x="755" y="1119"/>
                    </a:lnTo>
                    <a:lnTo>
                      <a:pt x="762" y="1119"/>
                    </a:lnTo>
                    <a:lnTo>
                      <a:pt x="762" y="1119"/>
                    </a:lnTo>
                    <a:lnTo>
                      <a:pt x="762" y="1119"/>
                    </a:lnTo>
                    <a:lnTo>
                      <a:pt x="762" y="1112"/>
                    </a:lnTo>
                    <a:lnTo>
                      <a:pt x="762" y="1112"/>
                    </a:lnTo>
                    <a:lnTo>
                      <a:pt x="762" y="1112"/>
                    </a:lnTo>
                    <a:lnTo>
                      <a:pt x="762" y="1112"/>
                    </a:lnTo>
                    <a:lnTo>
                      <a:pt x="768" y="1112"/>
                    </a:lnTo>
                    <a:lnTo>
                      <a:pt x="768" y="1112"/>
                    </a:lnTo>
                    <a:lnTo>
                      <a:pt x="768" y="1105"/>
                    </a:lnTo>
                    <a:lnTo>
                      <a:pt x="768" y="1105"/>
                    </a:lnTo>
                    <a:lnTo>
                      <a:pt x="768" y="1105"/>
                    </a:lnTo>
                    <a:lnTo>
                      <a:pt x="768" y="1105"/>
                    </a:lnTo>
                    <a:lnTo>
                      <a:pt x="768" y="1105"/>
                    </a:lnTo>
                    <a:lnTo>
                      <a:pt x="768" y="1105"/>
                    </a:lnTo>
                    <a:lnTo>
                      <a:pt x="768" y="1099"/>
                    </a:lnTo>
                    <a:lnTo>
                      <a:pt x="775" y="1099"/>
                    </a:lnTo>
                    <a:lnTo>
                      <a:pt x="775" y="1099"/>
                    </a:lnTo>
                    <a:lnTo>
                      <a:pt x="775" y="1092"/>
                    </a:lnTo>
                    <a:lnTo>
                      <a:pt x="781" y="1092"/>
                    </a:lnTo>
                    <a:lnTo>
                      <a:pt x="781" y="1086"/>
                    </a:lnTo>
                    <a:lnTo>
                      <a:pt x="788" y="1072"/>
                    </a:lnTo>
                    <a:lnTo>
                      <a:pt x="801" y="1053"/>
                    </a:lnTo>
                    <a:lnTo>
                      <a:pt x="841" y="993"/>
                    </a:lnTo>
                    <a:lnTo>
                      <a:pt x="1516" y="0"/>
                    </a:lnTo>
                    <a:lnTo>
                      <a:pt x="1549"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59" name="Google Shape;459;p19"/>
              <p:cNvSpPr/>
              <p:nvPr/>
            </p:nvSpPr>
            <p:spPr>
              <a:xfrm>
                <a:off x="138960" y="6204410"/>
                <a:ext cx="807840" cy="557640"/>
              </a:xfrm>
              <a:custGeom>
                <a:avLst/>
                <a:gdLst/>
                <a:ahLst/>
                <a:cxnLst/>
                <a:rect l="l" t="t" r="r" b="b"/>
                <a:pathLst>
                  <a:path w="2244" h="1549" extrusionOk="0">
                    <a:moveTo>
                      <a:pt x="2244" y="1516"/>
                    </a:moveTo>
                    <a:lnTo>
                      <a:pt x="2244" y="1549"/>
                    </a:lnTo>
                    <a:lnTo>
                      <a:pt x="1232" y="867"/>
                    </a:lnTo>
                    <a:lnTo>
                      <a:pt x="1172" y="827"/>
                    </a:lnTo>
                    <a:lnTo>
                      <a:pt x="1172" y="827"/>
                    </a:lnTo>
                    <a:lnTo>
                      <a:pt x="1152" y="814"/>
                    </a:lnTo>
                    <a:lnTo>
                      <a:pt x="1139" y="808"/>
                    </a:lnTo>
                    <a:lnTo>
                      <a:pt x="1132" y="801"/>
                    </a:lnTo>
                    <a:lnTo>
                      <a:pt x="1132" y="794"/>
                    </a:lnTo>
                    <a:lnTo>
                      <a:pt x="1125" y="794"/>
                    </a:lnTo>
                    <a:lnTo>
                      <a:pt x="1125" y="794"/>
                    </a:lnTo>
                    <a:lnTo>
                      <a:pt x="1119" y="794"/>
                    </a:lnTo>
                    <a:lnTo>
                      <a:pt x="1119" y="788"/>
                    </a:lnTo>
                    <a:lnTo>
                      <a:pt x="1119" y="788"/>
                    </a:lnTo>
                    <a:lnTo>
                      <a:pt x="1119" y="788"/>
                    </a:lnTo>
                    <a:lnTo>
                      <a:pt x="1119" y="788"/>
                    </a:lnTo>
                    <a:lnTo>
                      <a:pt x="1112" y="788"/>
                    </a:lnTo>
                    <a:lnTo>
                      <a:pt x="1112" y="788"/>
                    </a:lnTo>
                    <a:lnTo>
                      <a:pt x="1112" y="788"/>
                    </a:lnTo>
                    <a:lnTo>
                      <a:pt x="1112" y="781"/>
                    </a:lnTo>
                    <a:lnTo>
                      <a:pt x="1112" y="781"/>
                    </a:lnTo>
                    <a:lnTo>
                      <a:pt x="1106" y="781"/>
                    </a:lnTo>
                    <a:lnTo>
                      <a:pt x="1106" y="781"/>
                    </a:lnTo>
                    <a:lnTo>
                      <a:pt x="1106" y="781"/>
                    </a:lnTo>
                    <a:lnTo>
                      <a:pt x="1106" y="781"/>
                    </a:lnTo>
                    <a:lnTo>
                      <a:pt x="1106" y="781"/>
                    </a:lnTo>
                    <a:lnTo>
                      <a:pt x="1099" y="781"/>
                    </a:lnTo>
                    <a:lnTo>
                      <a:pt x="1099" y="775"/>
                    </a:lnTo>
                    <a:lnTo>
                      <a:pt x="1092" y="775"/>
                    </a:lnTo>
                    <a:lnTo>
                      <a:pt x="1092" y="775"/>
                    </a:lnTo>
                    <a:lnTo>
                      <a:pt x="1085" y="768"/>
                    </a:lnTo>
                    <a:lnTo>
                      <a:pt x="1073" y="761"/>
                    </a:lnTo>
                    <a:lnTo>
                      <a:pt x="1052" y="748"/>
                    </a:lnTo>
                    <a:lnTo>
                      <a:pt x="993" y="709"/>
                    </a:lnTo>
                    <a:lnTo>
                      <a:pt x="0" y="33"/>
                    </a:lnTo>
                    <a:lnTo>
                      <a:pt x="0" y="0"/>
                    </a:lnTo>
                    <a:lnTo>
                      <a:pt x="1006" y="682"/>
                    </a:lnTo>
                    <a:lnTo>
                      <a:pt x="1066" y="722"/>
                    </a:lnTo>
                    <a:lnTo>
                      <a:pt x="1073" y="722"/>
                    </a:lnTo>
                    <a:lnTo>
                      <a:pt x="1092" y="735"/>
                    </a:lnTo>
                    <a:lnTo>
                      <a:pt x="1099" y="742"/>
                    </a:lnTo>
                    <a:lnTo>
                      <a:pt x="1099" y="742"/>
                    </a:lnTo>
                    <a:lnTo>
                      <a:pt x="1106" y="748"/>
                    </a:lnTo>
                    <a:lnTo>
                      <a:pt x="1112" y="755"/>
                    </a:lnTo>
                    <a:lnTo>
                      <a:pt x="1112" y="755"/>
                    </a:lnTo>
                    <a:lnTo>
                      <a:pt x="1119" y="755"/>
                    </a:lnTo>
                    <a:lnTo>
                      <a:pt x="1119" y="755"/>
                    </a:lnTo>
                    <a:lnTo>
                      <a:pt x="1119" y="755"/>
                    </a:lnTo>
                    <a:lnTo>
                      <a:pt x="1119" y="761"/>
                    </a:lnTo>
                    <a:lnTo>
                      <a:pt x="1125" y="761"/>
                    </a:lnTo>
                    <a:lnTo>
                      <a:pt x="1125" y="761"/>
                    </a:lnTo>
                    <a:lnTo>
                      <a:pt x="1125" y="761"/>
                    </a:lnTo>
                    <a:lnTo>
                      <a:pt x="1125" y="761"/>
                    </a:lnTo>
                    <a:lnTo>
                      <a:pt x="1132" y="761"/>
                    </a:lnTo>
                    <a:lnTo>
                      <a:pt x="1132" y="761"/>
                    </a:lnTo>
                    <a:lnTo>
                      <a:pt x="1132" y="768"/>
                    </a:lnTo>
                    <a:lnTo>
                      <a:pt x="1132" y="768"/>
                    </a:lnTo>
                    <a:lnTo>
                      <a:pt x="1132" y="768"/>
                    </a:lnTo>
                    <a:lnTo>
                      <a:pt x="1132" y="768"/>
                    </a:lnTo>
                    <a:lnTo>
                      <a:pt x="1132" y="768"/>
                    </a:lnTo>
                    <a:lnTo>
                      <a:pt x="1139" y="768"/>
                    </a:lnTo>
                    <a:lnTo>
                      <a:pt x="1139" y="768"/>
                    </a:lnTo>
                    <a:lnTo>
                      <a:pt x="1139" y="775"/>
                    </a:lnTo>
                    <a:lnTo>
                      <a:pt x="1145" y="775"/>
                    </a:lnTo>
                    <a:lnTo>
                      <a:pt x="1152" y="775"/>
                    </a:lnTo>
                    <a:lnTo>
                      <a:pt x="1152" y="781"/>
                    </a:lnTo>
                    <a:lnTo>
                      <a:pt x="1165" y="788"/>
                    </a:lnTo>
                    <a:lnTo>
                      <a:pt x="1185" y="801"/>
                    </a:lnTo>
                    <a:lnTo>
                      <a:pt x="1244" y="841"/>
                    </a:lnTo>
                    <a:lnTo>
                      <a:pt x="2244" y="1516"/>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60" name="Google Shape;460;p19"/>
              <p:cNvSpPr/>
              <p:nvPr/>
            </p:nvSpPr>
            <p:spPr>
              <a:xfrm>
                <a:off x="138960" y="6399890"/>
                <a:ext cx="807840" cy="167040"/>
              </a:xfrm>
              <a:custGeom>
                <a:avLst/>
                <a:gdLst/>
                <a:ahLst/>
                <a:cxnLst/>
                <a:rect l="l" t="t" r="r" b="b"/>
                <a:pathLst>
                  <a:path w="2244" h="464" extrusionOk="0">
                    <a:moveTo>
                      <a:pt x="2244" y="0"/>
                    </a:moveTo>
                    <a:lnTo>
                      <a:pt x="2244" y="26"/>
                    </a:lnTo>
                    <a:lnTo>
                      <a:pt x="1265" y="218"/>
                    </a:lnTo>
                    <a:lnTo>
                      <a:pt x="1192" y="232"/>
                    </a:lnTo>
                    <a:lnTo>
                      <a:pt x="1165" y="238"/>
                    </a:lnTo>
                    <a:lnTo>
                      <a:pt x="1152" y="238"/>
                    </a:lnTo>
                    <a:lnTo>
                      <a:pt x="1145" y="238"/>
                    </a:lnTo>
                    <a:lnTo>
                      <a:pt x="1145" y="238"/>
                    </a:lnTo>
                    <a:lnTo>
                      <a:pt x="1139" y="245"/>
                    </a:lnTo>
                    <a:lnTo>
                      <a:pt x="1139" y="245"/>
                    </a:lnTo>
                    <a:lnTo>
                      <a:pt x="1132" y="245"/>
                    </a:lnTo>
                    <a:lnTo>
                      <a:pt x="1132" y="245"/>
                    </a:lnTo>
                    <a:lnTo>
                      <a:pt x="1132" y="245"/>
                    </a:lnTo>
                    <a:lnTo>
                      <a:pt x="1132" y="245"/>
                    </a:lnTo>
                    <a:lnTo>
                      <a:pt x="1125" y="245"/>
                    </a:lnTo>
                    <a:lnTo>
                      <a:pt x="1125" y="245"/>
                    </a:lnTo>
                    <a:lnTo>
                      <a:pt x="1125" y="245"/>
                    </a:lnTo>
                    <a:lnTo>
                      <a:pt x="1125" y="245"/>
                    </a:lnTo>
                    <a:lnTo>
                      <a:pt x="1119" y="245"/>
                    </a:lnTo>
                    <a:lnTo>
                      <a:pt x="1119" y="245"/>
                    </a:lnTo>
                    <a:lnTo>
                      <a:pt x="1119" y="245"/>
                    </a:lnTo>
                    <a:lnTo>
                      <a:pt x="1112" y="245"/>
                    </a:lnTo>
                    <a:lnTo>
                      <a:pt x="1112" y="245"/>
                    </a:lnTo>
                    <a:lnTo>
                      <a:pt x="1112" y="245"/>
                    </a:lnTo>
                    <a:lnTo>
                      <a:pt x="1112" y="245"/>
                    </a:lnTo>
                    <a:lnTo>
                      <a:pt x="1106" y="245"/>
                    </a:lnTo>
                    <a:lnTo>
                      <a:pt x="1106" y="251"/>
                    </a:lnTo>
                    <a:lnTo>
                      <a:pt x="1099" y="251"/>
                    </a:lnTo>
                    <a:lnTo>
                      <a:pt x="1092" y="251"/>
                    </a:lnTo>
                    <a:lnTo>
                      <a:pt x="1079" y="251"/>
                    </a:lnTo>
                    <a:lnTo>
                      <a:pt x="1052" y="258"/>
                    </a:lnTo>
                    <a:lnTo>
                      <a:pt x="986" y="271"/>
                    </a:lnTo>
                    <a:lnTo>
                      <a:pt x="0" y="464"/>
                    </a:lnTo>
                    <a:lnTo>
                      <a:pt x="0" y="430"/>
                    </a:lnTo>
                    <a:lnTo>
                      <a:pt x="973" y="245"/>
                    </a:lnTo>
                    <a:lnTo>
                      <a:pt x="1046" y="232"/>
                    </a:lnTo>
                    <a:lnTo>
                      <a:pt x="1073" y="225"/>
                    </a:lnTo>
                    <a:lnTo>
                      <a:pt x="1085" y="225"/>
                    </a:lnTo>
                    <a:lnTo>
                      <a:pt x="1092" y="225"/>
                    </a:lnTo>
                    <a:lnTo>
                      <a:pt x="1099" y="225"/>
                    </a:lnTo>
                    <a:lnTo>
                      <a:pt x="1099" y="218"/>
                    </a:lnTo>
                    <a:lnTo>
                      <a:pt x="1106" y="218"/>
                    </a:lnTo>
                    <a:lnTo>
                      <a:pt x="1106" y="218"/>
                    </a:lnTo>
                    <a:lnTo>
                      <a:pt x="1106" y="218"/>
                    </a:lnTo>
                    <a:lnTo>
                      <a:pt x="1112" y="218"/>
                    </a:lnTo>
                    <a:lnTo>
                      <a:pt x="1112" y="218"/>
                    </a:lnTo>
                    <a:lnTo>
                      <a:pt x="1112" y="218"/>
                    </a:lnTo>
                    <a:lnTo>
                      <a:pt x="1112" y="218"/>
                    </a:lnTo>
                    <a:lnTo>
                      <a:pt x="1112" y="218"/>
                    </a:lnTo>
                    <a:lnTo>
                      <a:pt x="1119" y="218"/>
                    </a:lnTo>
                    <a:lnTo>
                      <a:pt x="1119" y="218"/>
                    </a:lnTo>
                    <a:lnTo>
                      <a:pt x="1119" y="218"/>
                    </a:lnTo>
                    <a:lnTo>
                      <a:pt x="1125" y="218"/>
                    </a:lnTo>
                    <a:lnTo>
                      <a:pt x="1125" y="218"/>
                    </a:lnTo>
                    <a:lnTo>
                      <a:pt x="1125" y="218"/>
                    </a:lnTo>
                    <a:lnTo>
                      <a:pt x="1125" y="218"/>
                    </a:lnTo>
                    <a:lnTo>
                      <a:pt x="1132" y="218"/>
                    </a:lnTo>
                    <a:lnTo>
                      <a:pt x="1132" y="212"/>
                    </a:lnTo>
                    <a:lnTo>
                      <a:pt x="1139" y="212"/>
                    </a:lnTo>
                    <a:lnTo>
                      <a:pt x="1145" y="212"/>
                    </a:lnTo>
                    <a:lnTo>
                      <a:pt x="1152" y="212"/>
                    </a:lnTo>
                    <a:lnTo>
                      <a:pt x="1158" y="212"/>
                    </a:lnTo>
                    <a:lnTo>
                      <a:pt x="1185" y="205"/>
                    </a:lnTo>
                    <a:lnTo>
                      <a:pt x="1258" y="192"/>
                    </a:lnTo>
                    <a:lnTo>
                      <a:pt x="2244"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61" name="Google Shape;461;p19"/>
              <p:cNvSpPr/>
              <p:nvPr/>
            </p:nvSpPr>
            <p:spPr>
              <a:xfrm>
                <a:off x="458280" y="6080570"/>
                <a:ext cx="166680" cy="805320"/>
              </a:xfrm>
              <a:custGeom>
                <a:avLst/>
                <a:gdLst/>
                <a:ahLst/>
                <a:cxnLst/>
                <a:rect l="l" t="t" r="r" b="b"/>
                <a:pathLst>
                  <a:path w="463" h="2237" extrusionOk="0">
                    <a:moveTo>
                      <a:pt x="463" y="2237"/>
                    </a:moveTo>
                    <a:lnTo>
                      <a:pt x="437" y="2237"/>
                    </a:lnTo>
                    <a:lnTo>
                      <a:pt x="245" y="1264"/>
                    </a:lnTo>
                    <a:lnTo>
                      <a:pt x="232" y="1192"/>
                    </a:lnTo>
                    <a:lnTo>
                      <a:pt x="225" y="1165"/>
                    </a:lnTo>
                    <a:lnTo>
                      <a:pt x="225" y="1152"/>
                    </a:lnTo>
                    <a:lnTo>
                      <a:pt x="225" y="1145"/>
                    </a:lnTo>
                    <a:lnTo>
                      <a:pt x="225" y="1138"/>
                    </a:lnTo>
                    <a:lnTo>
                      <a:pt x="225" y="1138"/>
                    </a:lnTo>
                    <a:lnTo>
                      <a:pt x="225" y="1132"/>
                    </a:lnTo>
                    <a:lnTo>
                      <a:pt x="219" y="1132"/>
                    </a:lnTo>
                    <a:lnTo>
                      <a:pt x="219" y="1132"/>
                    </a:lnTo>
                    <a:lnTo>
                      <a:pt x="219" y="1125"/>
                    </a:lnTo>
                    <a:lnTo>
                      <a:pt x="219" y="1125"/>
                    </a:lnTo>
                    <a:lnTo>
                      <a:pt x="219" y="1125"/>
                    </a:lnTo>
                    <a:lnTo>
                      <a:pt x="219" y="1125"/>
                    </a:lnTo>
                    <a:lnTo>
                      <a:pt x="219" y="1125"/>
                    </a:lnTo>
                    <a:lnTo>
                      <a:pt x="219" y="1119"/>
                    </a:lnTo>
                    <a:lnTo>
                      <a:pt x="219" y="1119"/>
                    </a:lnTo>
                    <a:lnTo>
                      <a:pt x="219" y="1119"/>
                    </a:lnTo>
                    <a:lnTo>
                      <a:pt x="219" y="1119"/>
                    </a:lnTo>
                    <a:lnTo>
                      <a:pt x="219" y="1112"/>
                    </a:lnTo>
                    <a:lnTo>
                      <a:pt x="219" y="1112"/>
                    </a:lnTo>
                    <a:lnTo>
                      <a:pt x="219" y="1112"/>
                    </a:lnTo>
                    <a:lnTo>
                      <a:pt x="219" y="1105"/>
                    </a:lnTo>
                    <a:lnTo>
                      <a:pt x="219" y="1105"/>
                    </a:lnTo>
                    <a:lnTo>
                      <a:pt x="219" y="1099"/>
                    </a:lnTo>
                    <a:lnTo>
                      <a:pt x="212" y="1099"/>
                    </a:lnTo>
                    <a:lnTo>
                      <a:pt x="212" y="1086"/>
                    </a:lnTo>
                    <a:lnTo>
                      <a:pt x="212" y="1086"/>
                    </a:lnTo>
                    <a:lnTo>
                      <a:pt x="212" y="1079"/>
                    </a:lnTo>
                    <a:lnTo>
                      <a:pt x="212" y="1079"/>
                    </a:lnTo>
                    <a:lnTo>
                      <a:pt x="205" y="1053"/>
                    </a:lnTo>
                    <a:lnTo>
                      <a:pt x="192" y="987"/>
                    </a:lnTo>
                    <a:lnTo>
                      <a:pt x="0" y="0"/>
                    </a:lnTo>
                    <a:lnTo>
                      <a:pt x="33" y="0"/>
                    </a:lnTo>
                    <a:lnTo>
                      <a:pt x="219" y="973"/>
                    </a:lnTo>
                    <a:lnTo>
                      <a:pt x="232" y="1046"/>
                    </a:lnTo>
                    <a:lnTo>
                      <a:pt x="238" y="1072"/>
                    </a:lnTo>
                    <a:lnTo>
                      <a:pt x="238" y="1086"/>
                    </a:lnTo>
                    <a:lnTo>
                      <a:pt x="238" y="1092"/>
                    </a:lnTo>
                    <a:lnTo>
                      <a:pt x="245" y="1099"/>
                    </a:lnTo>
                    <a:lnTo>
                      <a:pt x="245" y="1099"/>
                    </a:lnTo>
                    <a:lnTo>
                      <a:pt x="245" y="1105"/>
                    </a:lnTo>
                    <a:lnTo>
                      <a:pt x="245" y="1105"/>
                    </a:lnTo>
                    <a:lnTo>
                      <a:pt x="245" y="1105"/>
                    </a:lnTo>
                    <a:lnTo>
                      <a:pt x="245" y="1112"/>
                    </a:lnTo>
                    <a:lnTo>
                      <a:pt x="245" y="1112"/>
                    </a:lnTo>
                    <a:lnTo>
                      <a:pt x="245" y="1112"/>
                    </a:lnTo>
                    <a:lnTo>
                      <a:pt x="245" y="1112"/>
                    </a:lnTo>
                    <a:lnTo>
                      <a:pt x="245" y="1112"/>
                    </a:lnTo>
                    <a:lnTo>
                      <a:pt x="245" y="1119"/>
                    </a:lnTo>
                    <a:lnTo>
                      <a:pt x="245" y="1119"/>
                    </a:lnTo>
                    <a:lnTo>
                      <a:pt x="245" y="1119"/>
                    </a:lnTo>
                    <a:lnTo>
                      <a:pt x="245" y="1119"/>
                    </a:lnTo>
                    <a:lnTo>
                      <a:pt x="245" y="1119"/>
                    </a:lnTo>
                    <a:lnTo>
                      <a:pt x="245" y="1125"/>
                    </a:lnTo>
                    <a:lnTo>
                      <a:pt x="245" y="1125"/>
                    </a:lnTo>
                    <a:lnTo>
                      <a:pt x="252" y="1125"/>
                    </a:lnTo>
                    <a:lnTo>
                      <a:pt x="252" y="1132"/>
                    </a:lnTo>
                    <a:lnTo>
                      <a:pt x="252" y="1132"/>
                    </a:lnTo>
                    <a:lnTo>
                      <a:pt x="252" y="1138"/>
                    </a:lnTo>
                    <a:lnTo>
                      <a:pt x="252" y="1138"/>
                    </a:lnTo>
                    <a:lnTo>
                      <a:pt x="252" y="1152"/>
                    </a:lnTo>
                    <a:lnTo>
                      <a:pt x="252" y="1158"/>
                    </a:lnTo>
                    <a:lnTo>
                      <a:pt x="258" y="1185"/>
                    </a:lnTo>
                    <a:lnTo>
                      <a:pt x="271" y="1251"/>
                    </a:lnTo>
                    <a:lnTo>
                      <a:pt x="463" y="223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462" name="Google Shape;462;p19"/>
            <p:cNvGrpSpPr/>
            <p:nvPr/>
          </p:nvGrpSpPr>
          <p:grpSpPr>
            <a:xfrm rot="5400000">
              <a:off x="89734" y="4518619"/>
              <a:ext cx="535194" cy="714963"/>
              <a:chOff x="138960" y="6080570"/>
              <a:chExt cx="807840" cy="805320"/>
            </a:xfrm>
          </p:grpSpPr>
          <p:sp>
            <p:nvSpPr>
              <p:cNvPr id="463" name="Google Shape;463;p19"/>
              <p:cNvSpPr/>
              <p:nvPr/>
            </p:nvSpPr>
            <p:spPr>
              <a:xfrm>
                <a:off x="537120" y="6080570"/>
                <a:ext cx="9360" cy="805320"/>
              </a:xfrm>
              <a:custGeom>
                <a:avLst/>
                <a:gdLst/>
                <a:ahLst/>
                <a:cxnLst/>
                <a:rect l="l" t="t" r="r" b="b"/>
                <a:pathLst>
                  <a:path w="26" h="2237" extrusionOk="0">
                    <a:moveTo>
                      <a:pt x="26" y="0"/>
                    </a:moveTo>
                    <a:lnTo>
                      <a:pt x="26" y="2237"/>
                    </a:lnTo>
                    <a:lnTo>
                      <a:pt x="0" y="2237"/>
                    </a:lnTo>
                    <a:lnTo>
                      <a:pt x="0" y="0"/>
                    </a:lnTo>
                    <a:lnTo>
                      <a:pt x="26"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64" name="Google Shape;464;p19"/>
              <p:cNvSpPr/>
              <p:nvPr/>
            </p:nvSpPr>
            <p:spPr>
              <a:xfrm>
                <a:off x="138960" y="6478370"/>
                <a:ext cx="807840" cy="9720"/>
              </a:xfrm>
              <a:custGeom>
                <a:avLst/>
                <a:gdLst/>
                <a:ahLst/>
                <a:cxnLst/>
                <a:rect l="l" t="t" r="r" b="b"/>
                <a:pathLst>
                  <a:path w="2244" h="27" extrusionOk="0">
                    <a:moveTo>
                      <a:pt x="2244" y="0"/>
                    </a:moveTo>
                    <a:lnTo>
                      <a:pt x="2244" y="27"/>
                    </a:lnTo>
                    <a:lnTo>
                      <a:pt x="0" y="27"/>
                    </a:lnTo>
                    <a:lnTo>
                      <a:pt x="0" y="0"/>
                    </a:lnTo>
                    <a:lnTo>
                      <a:pt x="2244"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65" name="Google Shape;465;p19"/>
              <p:cNvSpPr/>
              <p:nvPr/>
            </p:nvSpPr>
            <p:spPr>
              <a:xfrm>
                <a:off x="138960" y="6080570"/>
                <a:ext cx="807840" cy="805320"/>
              </a:xfrm>
              <a:custGeom>
                <a:avLst/>
                <a:gdLst/>
                <a:ahLst/>
                <a:cxnLst/>
                <a:rect l="l" t="t" r="r" b="b"/>
                <a:pathLst>
                  <a:path w="2244" h="2237" extrusionOk="0">
                    <a:moveTo>
                      <a:pt x="2244" y="0"/>
                    </a:moveTo>
                    <a:lnTo>
                      <a:pt x="2244" y="13"/>
                    </a:lnTo>
                    <a:lnTo>
                      <a:pt x="1145" y="1112"/>
                    </a:lnTo>
                    <a:lnTo>
                      <a:pt x="1139" y="1119"/>
                    </a:lnTo>
                    <a:lnTo>
                      <a:pt x="1139" y="1119"/>
                    </a:lnTo>
                    <a:lnTo>
                      <a:pt x="1132" y="1125"/>
                    </a:lnTo>
                    <a:lnTo>
                      <a:pt x="1132" y="1125"/>
                    </a:lnTo>
                    <a:lnTo>
                      <a:pt x="1132" y="1125"/>
                    </a:lnTo>
                    <a:lnTo>
                      <a:pt x="1132" y="1125"/>
                    </a:lnTo>
                    <a:lnTo>
                      <a:pt x="1132" y="1125"/>
                    </a:lnTo>
                    <a:lnTo>
                      <a:pt x="1125" y="1132"/>
                    </a:lnTo>
                    <a:lnTo>
                      <a:pt x="1119" y="1138"/>
                    </a:lnTo>
                    <a:lnTo>
                      <a:pt x="1119" y="1138"/>
                    </a:lnTo>
                    <a:lnTo>
                      <a:pt x="1119" y="1138"/>
                    </a:lnTo>
                    <a:lnTo>
                      <a:pt x="20" y="2237"/>
                    </a:lnTo>
                    <a:lnTo>
                      <a:pt x="0" y="2237"/>
                    </a:lnTo>
                    <a:lnTo>
                      <a:pt x="0" y="2217"/>
                    </a:lnTo>
                    <a:lnTo>
                      <a:pt x="1013" y="1204"/>
                    </a:lnTo>
                    <a:lnTo>
                      <a:pt x="1013" y="1204"/>
                    </a:lnTo>
                    <a:lnTo>
                      <a:pt x="1059" y="1158"/>
                    </a:lnTo>
                    <a:lnTo>
                      <a:pt x="1079" y="1138"/>
                    </a:lnTo>
                    <a:lnTo>
                      <a:pt x="1085" y="1132"/>
                    </a:lnTo>
                    <a:lnTo>
                      <a:pt x="1092" y="1125"/>
                    </a:lnTo>
                    <a:lnTo>
                      <a:pt x="1092" y="1125"/>
                    </a:lnTo>
                    <a:lnTo>
                      <a:pt x="1099" y="1119"/>
                    </a:lnTo>
                    <a:lnTo>
                      <a:pt x="1099" y="1119"/>
                    </a:lnTo>
                    <a:lnTo>
                      <a:pt x="1106" y="1112"/>
                    </a:lnTo>
                    <a:lnTo>
                      <a:pt x="1106" y="1112"/>
                    </a:lnTo>
                    <a:lnTo>
                      <a:pt x="1106" y="1112"/>
                    </a:lnTo>
                    <a:lnTo>
                      <a:pt x="1106" y="1112"/>
                    </a:lnTo>
                    <a:lnTo>
                      <a:pt x="1106" y="1112"/>
                    </a:lnTo>
                    <a:lnTo>
                      <a:pt x="1106" y="1112"/>
                    </a:lnTo>
                    <a:lnTo>
                      <a:pt x="1106" y="1112"/>
                    </a:lnTo>
                    <a:lnTo>
                      <a:pt x="1112" y="1112"/>
                    </a:lnTo>
                    <a:lnTo>
                      <a:pt x="1112" y="1112"/>
                    </a:lnTo>
                    <a:lnTo>
                      <a:pt x="1112" y="1105"/>
                    </a:lnTo>
                    <a:lnTo>
                      <a:pt x="1112" y="1105"/>
                    </a:lnTo>
                    <a:lnTo>
                      <a:pt x="1112" y="1105"/>
                    </a:lnTo>
                    <a:lnTo>
                      <a:pt x="1112" y="1105"/>
                    </a:lnTo>
                    <a:lnTo>
                      <a:pt x="1112" y="1105"/>
                    </a:lnTo>
                    <a:lnTo>
                      <a:pt x="1112" y="1105"/>
                    </a:lnTo>
                    <a:lnTo>
                      <a:pt x="1112" y="1105"/>
                    </a:lnTo>
                    <a:lnTo>
                      <a:pt x="1119" y="1099"/>
                    </a:lnTo>
                    <a:lnTo>
                      <a:pt x="1119" y="1099"/>
                    </a:lnTo>
                    <a:lnTo>
                      <a:pt x="1119" y="1099"/>
                    </a:lnTo>
                    <a:lnTo>
                      <a:pt x="1125" y="1092"/>
                    </a:lnTo>
                    <a:lnTo>
                      <a:pt x="1125" y="1092"/>
                    </a:lnTo>
                    <a:lnTo>
                      <a:pt x="1132" y="1086"/>
                    </a:lnTo>
                    <a:lnTo>
                      <a:pt x="1145" y="1079"/>
                    </a:lnTo>
                    <a:lnTo>
                      <a:pt x="1145" y="1079"/>
                    </a:lnTo>
                    <a:lnTo>
                      <a:pt x="1158" y="1059"/>
                    </a:lnTo>
                    <a:lnTo>
                      <a:pt x="1158" y="1059"/>
                    </a:lnTo>
                    <a:lnTo>
                      <a:pt x="1211" y="1006"/>
                    </a:lnTo>
                    <a:lnTo>
                      <a:pt x="1211" y="1006"/>
                    </a:lnTo>
                    <a:lnTo>
                      <a:pt x="2224" y="0"/>
                    </a:lnTo>
                    <a:lnTo>
                      <a:pt x="2244"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66" name="Google Shape;466;p19"/>
              <p:cNvSpPr/>
              <p:nvPr/>
            </p:nvSpPr>
            <p:spPr>
              <a:xfrm>
                <a:off x="138960" y="6080570"/>
                <a:ext cx="807840" cy="805320"/>
              </a:xfrm>
              <a:custGeom>
                <a:avLst/>
                <a:gdLst/>
                <a:ahLst/>
                <a:cxnLst/>
                <a:rect l="l" t="t" r="r" b="b"/>
                <a:pathLst>
                  <a:path w="2244" h="2237" extrusionOk="0">
                    <a:moveTo>
                      <a:pt x="2244" y="2217"/>
                    </a:moveTo>
                    <a:lnTo>
                      <a:pt x="2244" y="2237"/>
                    </a:lnTo>
                    <a:lnTo>
                      <a:pt x="2224" y="2237"/>
                    </a:lnTo>
                    <a:lnTo>
                      <a:pt x="1112" y="1132"/>
                    </a:lnTo>
                    <a:lnTo>
                      <a:pt x="1112" y="1132"/>
                    </a:lnTo>
                    <a:lnTo>
                      <a:pt x="1112" y="1132"/>
                    </a:lnTo>
                    <a:lnTo>
                      <a:pt x="1112" y="1125"/>
                    </a:lnTo>
                    <a:lnTo>
                      <a:pt x="1112" y="1125"/>
                    </a:lnTo>
                    <a:lnTo>
                      <a:pt x="1106" y="1125"/>
                    </a:lnTo>
                    <a:lnTo>
                      <a:pt x="1099" y="1119"/>
                    </a:lnTo>
                    <a:lnTo>
                      <a:pt x="1099" y="1119"/>
                    </a:lnTo>
                    <a:lnTo>
                      <a:pt x="1092" y="1112"/>
                    </a:lnTo>
                    <a:lnTo>
                      <a:pt x="0" y="13"/>
                    </a:lnTo>
                    <a:lnTo>
                      <a:pt x="0" y="0"/>
                    </a:lnTo>
                    <a:lnTo>
                      <a:pt x="20" y="0"/>
                    </a:lnTo>
                    <a:lnTo>
                      <a:pt x="1033" y="1006"/>
                    </a:lnTo>
                    <a:lnTo>
                      <a:pt x="1033" y="1013"/>
                    </a:lnTo>
                    <a:lnTo>
                      <a:pt x="1079" y="1059"/>
                    </a:lnTo>
                    <a:lnTo>
                      <a:pt x="1079" y="1059"/>
                    </a:lnTo>
                    <a:lnTo>
                      <a:pt x="1099" y="1079"/>
                    </a:lnTo>
                    <a:lnTo>
                      <a:pt x="1099" y="1079"/>
                    </a:lnTo>
                    <a:lnTo>
                      <a:pt x="1106" y="1086"/>
                    </a:lnTo>
                    <a:lnTo>
                      <a:pt x="1112" y="1092"/>
                    </a:lnTo>
                    <a:lnTo>
                      <a:pt x="1112" y="1092"/>
                    </a:lnTo>
                    <a:lnTo>
                      <a:pt x="1119" y="1099"/>
                    </a:lnTo>
                    <a:lnTo>
                      <a:pt x="1119" y="1099"/>
                    </a:lnTo>
                    <a:lnTo>
                      <a:pt x="1119" y="1099"/>
                    </a:lnTo>
                    <a:lnTo>
                      <a:pt x="1125" y="1105"/>
                    </a:lnTo>
                    <a:lnTo>
                      <a:pt x="1125" y="1105"/>
                    </a:lnTo>
                    <a:lnTo>
                      <a:pt x="1125" y="1105"/>
                    </a:lnTo>
                    <a:lnTo>
                      <a:pt x="1125" y="1105"/>
                    </a:lnTo>
                    <a:lnTo>
                      <a:pt x="1125" y="1105"/>
                    </a:lnTo>
                    <a:lnTo>
                      <a:pt x="1132" y="1105"/>
                    </a:lnTo>
                    <a:lnTo>
                      <a:pt x="1132" y="1112"/>
                    </a:lnTo>
                    <a:lnTo>
                      <a:pt x="1132" y="1112"/>
                    </a:lnTo>
                    <a:lnTo>
                      <a:pt x="1132" y="1112"/>
                    </a:lnTo>
                    <a:lnTo>
                      <a:pt x="1132" y="1112"/>
                    </a:lnTo>
                    <a:lnTo>
                      <a:pt x="1132" y="1112"/>
                    </a:lnTo>
                    <a:lnTo>
                      <a:pt x="1132" y="1112"/>
                    </a:lnTo>
                    <a:lnTo>
                      <a:pt x="1139" y="1112"/>
                    </a:lnTo>
                    <a:lnTo>
                      <a:pt x="1139" y="1119"/>
                    </a:lnTo>
                    <a:lnTo>
                      <a:pt x="1139" y="1119"/>
                    </a:lnTo>
                    <a:lnTo>
                      <a:pt x="1139" y="1119"/>
                    </a:lnTo>
                    <a:lnTo>
                      <a:pt x="1145" y="1125"/>
                    </a:lnTo>
                    <a:lnTo>
                      <a:pt x="1145" y="1125"/>
                    </a:lnTo>
                    <a:lnTo>
                      <a:pt x="1152" y="1132"/>
                    </a:lnTo>
                    <a:lnTo>
                      <a:pt x="1158" y="1138"/>
                    </a:lnTo>
                    <a:lnTo>
                      <a:pt x="1178" y="1158"/>
                    </a:lnTo>
                    <a:lnTo>
                      <a:pt x="1232" y="1211"/>
                    </a:lnTo>
                    <a:lnTo>
                      <a:pt x="2244" y="221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67" name="Google Shape;467;p19"/>
              <p:cNvSpPr/>
              <p:nvPr/>
            </p:nvSpPr>
            <p:spPr>
              <a:xfrm>
                <a:off x="365400" y="6080570"/>
                <a:ext cx="352440" cy="805320"/>
              </a:xfrm>
              <a:custGeom>
                <a:avLst/>
                <a:gdLst/>
                <a:ahLst/>
                <a:cxnLst/>
                <a:rect l="l" t="t" r="r" b="b"/>
                <a:pathLst>
                  <a:path w="979" h="2237" extrusionOk="0">
                    <a:moveTo>
                      <a:pt x="979" y="0"/>
                    </a:moveTo>
                    <a:lnTo>
                      <a:pt x="556" y="993"/>
                    </a:lnTo>
                    <a:lnTo>
                      <a:pt x="529" y="1059"/>
                    </a:lnTo>
                    <a:lnTo>
                      <a:pt x="529" y="1059"/>
                    </a:lnTo>
                    <a:lnTo>
                      <a:pt x="523" y="1079"/>
                    </a:lnTo>
                    <a:lnTo>
                      <a:pt x="516" y="1092"/>
                    </a:lnTo>
                    <a:lnTo>
                      <a:pt x="516" y="1099"/>
                    </a:lnTo>
                    <a:lnTo>
                      <a:pt x="510" y="1105"/>
                    </a:lnTo>
                    <a:lnTo>
                      <a:pt x="510" y="1105"/>
                    </a:lnTo>
                    <a:lnTo>
                      <a:pt x="510" y="1112"/>
                    </a:lnTo>
                    <a:lnTo>
                      <a:pt x="510" y="1112"/>
                    </a:lnTo>
                    <a:lnTo>
                      <a:pt x="510" y="1112"/>
                    </a:lnTo>
                    <a:lnTo>
                      <a:pt x="510" y="1119"/>
                    </a:lnTo>
                    <a:lnTo>
                      <a:pt x="503" y="1119"/>
                    </a:lnTo>
                    <a:lnTo>
                      <a:pt x="503" y="1119"/>
                    </a:lnTo>
                    <a:lnTo>
                      <a:pt x="503" y="1119"/>
                    </a:lnTo>
                    <a:lnTo>
                      <a:pt x="503" y="1125"/>
                    </a:lnTo>
                    <a:lnTo>
                      <a:pt x="503" y="1125"/>
                    </a:lnTo>
                    <a:lnTo>
                      <a:pt x="503" y="1125"/>
                    </a:lnTo>
                    <a:lnTo>
                      <a:pt x="503" y="1125"/>
                    </a:lnTo>
                    <a:lnTo>
                      <a:pt x="503" y="1132"/>
                    </a:lnTo>
                    <a:lnTo>
                      <a:pt x="503" y="1132"/>
                    </a:lnTo>
                    <a:lnTo>
                      <a:pt x="503" y="1132"/>
                    </a:lnTo>
                    <a:lnTo>
                      <a:pt x="503" y="1132"/>
                    </a:lnTo>
                    <a:lnTo>
                      <a:pt x="503" y="1132"/>
                    </a:lnTo>
                    <a:lnTo>
                      <a:pt x="496" y="1132"/>
                    </a:lnTo>
                    <a:lnTo>
                      <a:pt x="496" y="1138"/>
                    </a:lnTo>
                    <a:lnTo>
                      <a:pt x="496" y="1138"/>
                    </a:lnTo>
                    <a:lnTo>
                      <a:pt x="496" y="1145"/>
                    </a:lnTo>
                    <a:lnTo>
                      <a:pt x="496" y="1145"/>
                    </a:lnTo>
                    <a:lnTo>
                      <a:pt x="490" y="1152"/>
                    </a:lnTo>
                    <a:lnTo>
                      <a:pt x="483" y="1165"/>
                    </a:lnTo>
                    <a:lnTo>
                      <a:pt x="477" y="1185"/>
                    </a:lnTo>
                    <a:lnTo>
                      <a:pt x="450" y="1251"/>
                    </a:lnTo>
                    <a:lnTo>
                      <a:pt x="33" y="2237"/>
                    </a:lnTo>
                    <a:lnTo>
                      <a:pt x="0" y="2237"/>
                    </a:lnTo>
                    <a:lnTo>
                      <a:pt x="423" y="1244"/>
                    </a:lnTo>
                    <a:lnTo>
                      <a:pt x="450" y="1178"/>
                    </a:lnTo>
                    <a:lnTo>
                      <a:pt x="463" y="1158"/>
                    </a:lnTo>
                    <a:lnTo>
                      <a:pt x="463" y="1158"/>
                    </a:lnTo>
                    <a:lnTo>
                      <a:pt x="463" y="1145"/>
                    </a:lnTo>
                    <a:lnTo>
                      <a:pt x="470" y="1138"/>
                    </a:lnTo>
                    <a:lnTo>
                      <a:pt x="470" y="1132"/>
                    </a:lnTo>
                    <a:lnTo>
                      <a:pt x="470" y="1132"/>
                    </a:lnTo>
                    <a:lnTo>
                      <a:pt x="470" y="1125"/>
                    </a:lnTo>
                    <a:lnTo>
                      <a:pt x="477" y="1125"/>
                    </a:lnTo>
                    <a:lnTo>
                      <a:pt x="477" y="1119"/>
                    </a:lnTo>
                    <a:lnTo>
                      <a:pt x="477" y="1119"/>
                    </a:lnTo>
                    <a:lnTo>
                      <a:pt x="477" y="1119"/>
                    </a:lnTo>
                    <a:lnTo>
                      <a:pt x="477" y="1119"/>
                    </a:lnTo>
                    <a:lnTo>
                      <a:pt x="477" y="1119"/>
                    </a:lnTo>
                    <a:lnTo>
                      <a:pt x="477" y="1112"/>
                    </a:lnTo>
                    <a:lnTo>
                      <a:pt x="477" y="1112"/>
                    </a:lnTo>
                    <a:lnTo>
                      <a:pt x="477" y="1112"/>
                    </a:lnTo>
                    <a:lnTo>
                      <a:pt x="477" y="1112"/>
                    </a:lnTo>
                    <a:lnTo>
                      <a:pt x="477" y="1112"/>
                    </a:lnTo>
                    <a:lnTo>
                      <a:pt x="477" y="1112"/>
                    </a:lnTo>
                    <a:lnTo>
                      <a:pt x="483" y="1105"/>
                    </a:lnTo>
                    <a:lnTo>
                      <a:pt x="483" y="1105"/>
                    </a:lnTo>
                    <a:lnTo>
                      <a:pt x="483" y="1105"/>
                    </a:lnTo>
                    <a:lnTo>
                      <a:pt x="483" y="1105"/>
                    </a:lnTo>
                    <a:lnTo>
                      <a:pt x="483" y="1105"/>
                    </a:lnTo>
                    <a:lnTo>
                      <a:pt x="483" y="1105"/>
                    </a:lnTo>
                    <a:lnTo>
                      <a:pt x="483" y="1099"/>
                    </a:lnTo>
                    <a:lnTo>
                      <a:pt x="483" y="1099"/>
                    </a:lnTo>
                    <a:lnTo>
                      <a:pt x="483" y="1092"/>
                    </a:lnTo>
                    <a:lnTo>
                      <a:pt x="490" y="1092"/>
                    </a:lnTo>
                    <a:lnTo>
                      <a:pt x="490" y="1086"/>
                    </a:lnTo>
                    <a:lnTo>
                      <a:pt x="496" y="1072"/>
                    </a:lnTo>
                    <a:lnTo>
                      <a:pt x="503" y="1053"/>
                    </a:lnTo>
                    <a:lnTo>
                      <a:pt x="529" y="987"/>
                    </a:lnTo>
                    <a:lnTo>
                      <a:pt x="946" y="0"/>
                    </a:lnTo>
                    <a:lnTo>
                      <a:pt x="979"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68" name="Google Shape;468;p19"/>
              <p:cNvSpPr/>
              <p:nvPr/>
            </p:nvSpPr>
            <p:spPr>
              <a:xfrm>
                <a:off x="138960" y="6307010"/>
                <a:ext cx="807840" cy="352800"/>
              </a:xfrm>
              <a:custGeom>
                <a:avLst/>
                <a:gdLst/>
                <a:ahLst/>
                <a:cxnLst/>
                <a:rect l="l" t="t" r="r" b="b"/>
                <a:pathLst>
                  <a:path w="2244" h="980" extrusionOk="0">
                    <a:moveTo>
                      <a:pt x="2244" y="947"/>
                    </a:moveTo>
                    <a:lnTo>
                      <a:pt x="2244" y="980"/>
                    </a:lnTo>
                    <a:lnTo>
                      <a:pt x="1244" y="556"/>
                    </a:lnTo>
                    <a:lnTo>
                      <a:pt x="1178" y="529"/>
                    </a:lnTo>
                    <a:lnTo>
                      <a:pt x="1158" y="523"/>
                    </a:lnTo>
                    <a:lnTo>
                      <a:pt x="1145" y="516"/>
                    </a:lnTo>
                    <a:lnTo>
                      <a:pt x="1139" y="509"/>
                    </a:lnTo>
                    <a:lnTo>
                      <a:pt x="1132" y="509"/>
                    </a:lnTo>
                    <a:lnTo>
                      <a:pt x="1132" y="509"/>
                    </a:lnTo>
                    <a:lnTo>
                      <a:pt x="1125" y="509"/>
                    </a:lnTo>
                    <a:lnTo>
                      <a:pt x="1125" y="509"/>
                    </a:lnTo>
                    <a:lnTo>
                      <a:pt x="1125" y="503"/>
                    </a:lnTo>
                    <a:lnTo>
                      <a:pt x="1119" y="503"/>
                    </a:lnTo>
                    <a:lnTo>
                      <a:pt x="1119" y="503"/>
                    </a:lnTo>
                    <a:lnTo>
                      <a:pt x="1119" y="503"/>
                    </a:lnTo>
                    <a:lnTo>
                      <a:pt x="1119" y="503"/>
                    </a:lnTo>
                    <a:lnTo>
                      <a:pt x="1112" y="503"/>
                    </a:lnTo>
                    <a:lnTo>
                      <a:pt x="1112" y="503"/>
                    </a:lnTo>
                    <a:lnTo>
                      <a:pt x="1112" y="503"/>
                    </a:lnTo>
                    <a:lnTo>
                      <a:pt x="1112" y="503"/>
                    </a:lnTo>
                    <a:lnTo>
                      <a:pt x="1112" y="503"/>
                    </a:lnTo>
                    <a:lnTo>
                      <a:pt x="1112" y="503"/>
                    </a:lnTo>
                    <a:lnTo>
                      <a:pt x="1112" y="503"/>
                    </a:lnTo>
                    <a:lnTo>
                      <a:pt x="1106" y="496"/>
                    </a:lnTo>
                    <a:lnTo>
                      <a:pt x="1106" y="496"/>
                    </a:lnTo>
                    <a:lnTo>
                      <a:pt x="1106" y="496"/>
                    </a:lnTo>
                    <a:lnTo>
                      <a:pt x="1099" y="496"/>
                    </a:lnTo>
                    <a:lnTo>
                      <a:pt x="1099" y="496"/>
                    </a:lnTo>
                    <a:lnTo>
                      <a:pt x="1092" y="496"/>
                    </a:lnTo>
                    <a:lnTo>
                      <a:pt x="1092" y="490"/>
                    </a:lnTo>
                    <a:lnTo>
                      <a:pt x="1085" y="490"/>
                    </a:lnTo>
                    <a:lnTo>
                      <a:pt x="1073" y="483"/>
                    </a:lnTo>
                    <a:lnTo>
                      <a:pt x="1052" y="476"/>
                    </a:lnTo>
                    <a:lnTo>
                      <a:pt x="986" y="450"/>
                    </a:lnTo>
                    <a:lnTo>
                      <a:pt x="0" y="33"/>
                    </a:lnTo>
                    <a:lnTo>
                      <a:pt x="0" y="0"/>
                    </a:lnTo>
                    <a:lnTo>
                      <a:pt x="993" y="424"/>
                    </a:lnTo>
                    <a:lnTo>
                      <a:pt x="1059" y="450"/>
                    </a:lnTo>
                    <a:lnTo>
                      <a:pt x="1085" y="457"/>
                    </a:lnTo>
                    <a:lnTo>
                      <a:pt x="1085" y="457"/>
                    </a:lnTo>
                    <a:lnTo>
                      <a:pt x="1092" y="463"/>
                    </a:lnTo>
                    <a:lnTo>
                      <a:pt x="1099" y="470"/>
                    </a:lnTo>
                    <a:lnTo>
                      <a:pt x="1106" y="470"/>
                    </a:lnTo>
                    <a:lnTo>
                      <a:pt x="1112" y="470"/>
                    </a:lnTo>
                    <a:lnTo>
                      <a:pt x="1112" y="470"/>
                    </a:lnTo>
                    <a:lnTo>
                      <a:pt x="1112" y="470"/>
                    </a:lnTo>
                    <a:lnTo>
                      <a:pt x="1119" y="470"/>
                    </a:lnTo>
                    <a:lnTo>
                      <a:pt x="1119" y="476"/>
                    </a:lnTo>
                    <a:lnTo>
                      <a:pt x="1119" y="476"/>
                    </a:lnTo>
                    <a:lnTo>
                      <a:pt x="1119" y="476"/>
                    </a:lnTo>
                    <a:lnTo>
                      <a:pt x="1125" y="476"/>
                    </a:lnTo>
                    <a:lnTo>
                      <a:pt x="1125" y="476"/>
                    </a:lnTo>
                    <a:lnTo>
                      <a:pt x="1125" y="476"/>
                    </a:lnTo>
                    <a:lnTo>
                      <a:pt x="1125" y="476"/>
                    </a:lnTo>
                    <a:lnTo>
                      <a:pt x="1132" y="476"/>
                    </a:lnTo>
                    <a:lnTo>
                      <a:pt x="1132" y="476"/>
                    </a:lnTo>
                    <a:lnTo>
                      <a:pt x="1132" y="476"/>
                    </a:lnTo>
                    <a:lnTo>
                      <a:pt x="1132" y="483"/>
                    </a:lnTo>
                    <a:lnTo>
                      <a:pt x="1139" y="483"/>
                    </a:lnTo>
                    <a:lnTo>
                      <a:pt x="1139" y="483"/>
                    </a:lnTo>
                    <a:lnTo>
                      <a:pt x="1139" y="483"/>
                    </a:lnTo>
                    <a:lnTo>
                      <a:pt x="1145" y="483"/>
                    </a:lnTo>
                    <a:lnTo>
                      <a:pt x="1152" y="490"/>
                    </a:lnTo>
                    <a:lnTo>
                      <a:pt x="1158" y="490"/>
                    </a:lnTo>
                    <a:lnTo>
                      <a:pt x="1165" y="496"/>
                    </a:lnTo>
                    <a:lnTo>
                      <a:pt x="1192" y="503"/>
                    </a:lnTo>
                    <a:lnTo>
                      <a:pt x="1251" y="529"/>
                    </a:lnTo>
                    <a:lnTo>
                      <a:pt x="2244" y="94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69" name="Google Shape;469;p19"/>
              <p:cNvSpPr/>
              <p:nvPr/>
            </p:nvSpPr>
            <p:spPr>
              <a:xfrm>
                <a:off x="138960" y="6313850"/>
                <a:ext cx="807840" cy="338760"/>
              </a:xfrm>
              <a:custGeom>
                <a:avLst/>
                <a:gdLst/>
                <a:ahLst/>
                <a:cxnLst/>
                <a:rect l="l" t="t" r="r" b="b"/>
                <a:pathLst>
                  <a:path w="2244" h="941" extrusionOk="0">
                    <a:moveTo>
                      <a:pt x="2244" y="0"/>
                    </a:moveTo>
                    <a:lnTo>
                      <a:pt x="2244" y="27"/>
                    </a:lnTo>
                    <a:lnTo>
                      <a:pt x="1258" y="431"/>
                    </a:lnTo>
                    <a:lnTo>
                      <a:pt x="1192" y="457"/>
                    </a:lnTo>
                    <a:lnTo>
                      <a:pt x="1165" y="464"/>
                    </a:lnTo>
                    <a:lnTo>
                      <a:pt x="1158" y="471"/>
                    </a:lnTo>
                    <a:lnTo>
                      <a:pt x="1152" y="471"/>
                    </a:lnTo>
                    <a:lnTo>
                      <a:pt x="1145" y="477"/>
                    </a:lnTo>
                    <a:lnTo>
                      <a:pt x="1139" y="477"/>
                    </a:lnTo>
                    <a:lnTo>
                      <a:pt x="1139" y="477"/>
                    </a:lnTo>
                    <a:lnTo>
                      <a:pt x="1139" y="477"/>
                    </a:lnTo>
                    <a:lnTo>
                      <a:pt x="1132" y="477"/>
                    </a:lnTo>
                    <a:lnTo>
                      <a:pt x="1132" y="477"/>
                    </a:lnTo>
                    <a:lnTo>
                      <a:pt x="1132" y="484"/>
                    </a:lnTo>
                    <a:lnTo>
                      <a:pt x="1132" y="484"/>
                    </a:lnTo>
                    <a:lnTo>
                      <a:pt x="1132" y="484"/>
                    </a:lnTo>
                    <a:lnTo>
                      <a:pt x="1132" y="484"/>
                    </a:lnTo>
                    <a:lnTo>
                      <a:pt x="1125" y="484"/>
                    </a:lnTo>
                    <a:lnTo>
                      <a:pt x="1125" y="484"/>
                    </a:lnTo>
                    <a:lnTo>
                      <a:pt x="1125" y="484"/>
                    </a:lnTo>
                    <a:lnTo>
                      <a:pt x="1125" y="484"/>
                    </a:lnTo>
                    <a:lnTo>
                      <a:pt x="1119" y="484"/>
                    </a:lnTo>
                    <a:lnTo>
                      <a:pt x="1119" y="484"/>
                    </a:lnTo>
                    <a:lnTo>
                      <a:pt x="1119" y="484"/>
                    </a:lnTo>
                    <a:lnTo>
                      <a:pt x="1119" y="484"/>
                    </a:lnTo>
                    <a:lnTo>
                      <a:pt x="1112" y="490"/>
                    </a:lnTo>
                    <a:lnTo>
                      <a:pt x="1112" y="490"/>
                    </a:lnTo>
                    <a:lnTo>
                      <a:pt x="1112" y="490"/>
                    </a:lnTo>
                    <a:lnTo>
                      <a:pt x="1106" y="490"/>
                    </a:lnTo>
                    <a:lnTo>
                      <a:pt x="1099" y="490"/>
                    </a:lnTo>
                    <a:lnTo>
                      <a:pt x="1092" y="497"/>
                    </a:lnTo>
                    <a:lnTo>
                      <a:pt x="1085" y="497"/>
                    </a:lnTo>
                    <a:lnTo>
                      <a:pt x="1059" y="510"/>
                    </a:lnTo>
                    <a:lnTo>
                      <a:pt x="1059" y="510"/>
                    </a:lnTo>
                    <a:lnTo>
                      <a:pt x="1000" y="537"/>
                    </a:lnTo>
                    <a:lnTo>
                      <a:pt x="0" y="941"/>
                    </a:lnTo>
                    <a:lnTo>
                      <a:pt x="0" y="914"/>
                    </a:lnTo>
                    <a:lnTo>
                      <a:pt x="986" y="510"/>
                    </a:lnTo>
                    <a:lnTo>
                      <a:pt x="1052" y="484"/>
                    </a:lnTo>
                    <a:lnTo>
                      <a:pt x="1073" y="477"/>
                    </a:lnTo>
                    <a:lnTo>
                      <a:pt x="1085" y="471"/>
                    </a:lnTo>
                    <a:lnTo>
                      <a:pt x="1092" y="471"/>
                    </a:lnTo>
                    <a:lnTo>
                      <a:pt x="1092" y="464"/>
                    </a:lnTo>
                    <a:lnTo>
                      <a:pt x="1099" y="464"/>
                    </a:lnTo>
                    <a:lnTo>
                      <a:pt x="1099" y="464"/>
                    </a:lnTo>
                    <a:lnTo>
                      <a:pt x="1106" y="464"/>
                    </a:lnTo>
                    <a:lnTo>
                      <a:pt x="1106" y="464"/>
                    </a:lnTo>
                    <a:lnTo>
                      <a:pt x="1106" y="457"/>
                    </a:lnTo>
                    <a:lnTo>
                      <a:pt x="1106" y="457"/>
                    </a:lnTo>
                    <a:lnTo>
                      <a:pt x="1112" y="457"/>
                    </a:lnTo>
                    <a:lnTo>
                      <a:pt x="1112" y="457"/>
                    </a:lnTo>
                    <a:lnTo>
                      <a:pt x="1112" y="457"/>
                    </a:lnTo>
                    <a:lnTo>
                      <a:pt x="1112" y="457"/>
                    </a:lnTo>
                    <a:lnTo>
                      <a:pt x="1112" y="457"/>
                    </a:lnTo>
                    <a:lnTo>
                      <a:pt x="1112" y="457"/>
                    </a:lnTo>
                    <a:lnTo>
                      <a:pt x="1119" y="457"/>
                    </a:lnTo>
                    <a:lnTo>
                      <a:pt x="1119" y="457"/>
                    </a:lnTo>
                    <a:lnTo>
                      <a:pt x="1119" y="457"/>
                    </a:lnTo>
                    <a:lnTo>
                      <a:pt x="1119" y="457"/>
                    </a:lnTo>
                    <a:lnTo>
                      <a:pt x="1125" y="457"/>
                    </a:lnTo>
                    <a:lnTo>
                      <a:pt x="1125" y="451"/>
                    </a:lnTo>
                    <a:lnTo>
                      <a:pt x="1125" y="451"/>
                    </a:lnTo>
                    <a:lnTo>
                      <a:pt x="1132" y="451"/>
                    </a:lnTo>
                    <a:lnTo>
                      <a:pt x="1132" y="451"/>
                    </a:lnTo>
                    <a:lnTo>
                      <a:pt x="1139" y="451"/>
                    </a:lnTo>
                    <a:lnTo>
                      <a:pt x="1145" y="444"/>
                    </a:lnTo>
                    <a:lnTo>
                      <a:pt x="1158" y="438"/>
                    </a:lnTo>
                    <a:lnTo>
                      <a:pt x="1178" y="431"/>
                    </a:lnTo>
                    <a:lnTo>
                      <a:pt x="1238" y="405"/>
                    </a:lnTo>
                    <a:lnTo>
                      <a:pt x="2244"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0" name="Google Shape;470;p19"/>
              <p:cNvSpPr/>
              <p:nvPr/>
            </p:nvSpPr>
            <p:spPr>
              <a:xfrm>
                <a:off x="372600" y="6080570"/>
                <a:ext cx="338400" cy="805320"/>
              </a:xfrm>
              <a:custGeom>
                <a:avLst/>
                <a:gdLst/>
                <a:ahLst/>
                <a:cxnLst/>
                <a:rect l="l" t="t" r="r" b="b"/>
                <a:pathLst>
                  <a:path w="940" h="2237" extrusionOk="0">
                    <a:moveTo>
                      <a:pt x="940" y="2237"/>
                    </a:moveTo>
                    <a:lnTo>
                      <a:pt x="913" y="2237"/>
                    </a:lnTo>
                    <a:lnTo>
                      <a:pt x="509" y="1251"/>
                    </a:lnTo>
                    <a:lnTo>
                      <a:pt x="483" y="1192"/>
                    </a:lnTo>
                    <a:lnTo>
                      <a:pt x="476" y="1165"/>
                    </a:lnTo>
                    <a:lnTo>
                      <a:pt x="470" y="1152"/>
                    </a:lnTo>
                    <a:lnTo>
                      <a:pt x="470" y="1145"/>
                    </a:lnTo>
                    <a:lnTo>
                      <a:pt x="463" y="1145"/>
                    </a:lnTo>
                    <a:lnTo>
                      <a:pt x="463" y="1138"/>
                    </a:lnTo>
                    <a:lnTo>
                      <a:pt x="463" y="1138"/>
                    </a:lnTo>
                    <a:lnTo>
                      <a:pt x="463" y="1132"/>
                    </a:lnTo>
                    <a:lnTo>
                      <a:pt x="463" y="1132"/>
                    </a:lnTo>
                    <a:lnTo>
                      <a:pt x="463" y="1132"/>
                    </a:lnTo>
                    <a:lnTo>
                      <a:pt x="463" y="1132"/>
                    </a:lnTo>
                    <a:lnTo>
                      <a:pt x="463" y="1132"/>
                    </a:lnTo>
                    <a:lnTo>
                      <a:pt x="457" y="1125"/>
                    </a:lnTo>
                    <a:lnTo>
                      <a:pt x="457" y="1125"/>
                    </a:lnTo>
                    <a:lnTo>
                      <a:pt x="457" y="1125"/>
                    </a:lnTo>
                    <a:lnTo>
                      <a:pt x="457" y="1125"/>
                    </a:lnTo>
                    <a:lnTo>
                      <a:pt x="457" y="1119"/>
                    </a:lnTo>
                    <a:lnTo>
                      <a:pt x="457" y="1119"/>
                    </a:lnTo>
                    <a:lnTo>
                      <a:pt x="457" y="1119"/>
                    </a:lnTo>
                    <a:lnTo>
                      <a:pt x="457" y="1119"/>
                    </a:lnTo>
                    <a:lnTo>
                      <a:pt x="457" y="1112"/>
                    </a:lnTo>
                    <a:lnTo>
                      <a:pt x="457" y="1112"/>
                    </a:lnTo>
                    <a:lnTo>
                      <a:pt x="450" y="1112"/>
                    </a:lnTo>
                    <a:lnTo>
                      <a:pt x="450" y="1105"/>
                    </a:lnTo>
                    <a:lnTo>
                      <a:pt x="450" y="1105"/>
                    </a:lnTo>
                    <a:lnTo>
                      <a:pt x="450" y="1099"/>
                    </a:lnTo>
                    <a:lnTo>
                      <a:pt x="443" y="1092"/>
                    </a:lnTo>
                    <a:lnTo>
                      <a:pt x="443" y="1079"/>
                    </a:lnTo>
                    <a:lnTo>
                      <a:pt x="430" y="1059"/>
                    </a:lnTo>
                    <a:lnTo>
                      <a:pt x="430" y="1059"/>
                    </a:lnTo>
                    <a:lnTo>
                      <a:pt x="410" y="999"/>
                    </a:lnTo>
                    <a:lnTo>
                      <a:pt x="0" y="0"/>
                    </a:lnTo>
                    <a:lnTo>
                      <a:pt x="27" y="0"/>
                    </a:lnTo>
                    <a:lnTo>
                      <a:pt x="430" y="987"/>
                    </a:lnTo>
                    <a:lnTo>
                      <a:pt x="457" y="1046"/>
                    </a:lnTo>
                    <a:lnTo>
                      <a:pt x="463" y="1072"/>
                    </a:lnTo>
                    <a:lnTo>
                      <a:pt x="470" y="1086"/>
                    </a:lnTo>
                    <a:lnTo>
                      <a:pt x="476" y="1092"/>
                    </a:lnTo>
                    <a:lnTo>
                      <a:pt x="476" y="1092"/>
                    </a:lnTo>
                    <a:lnTo>
                      <a:pt x="476" y="1099"/>
                    </a:lnTo>
                    <a:lnTo>
                      <a:pt x="476" y="1099"/>
                    </a:lnTo>
                    <a:lnTo>
                      <a:pt x="476" y="1099"/>
                    </a:lnTo>
                    <a:lnTo>
                      <a:pt x="476" y="1105"/>
                    </a:lnTo>
                    <a:lnTo>
                      <a:pt x="483" y="1105"/>
                    </a:lnTo>
                    <a:lnTo>
                      <a:pt x="483" y="1105"/>
                    </a:lnTo>
                    <a:lnTo>
                      <a:pt x="483" y="1105"/>
                    </a:lnTo>
                    <a:lnTo>
                      <a:pt x="483" y="1112"/>
                    </a:lnTo>
                    <a:lnTo>
                      <a:pt x="483" y="1112"/>
                    </a:lnTo>
                    <a:lnTo>
                      <a:pt x="483" y="1112"/>
                    </a:lnTo>
                    <a:lnTo>
                      <a:pt x="483" y="1112"/>
                    </a:lnTo>
                    <a:lnTo>
                      <a:pt x="483" y="1112"/>
                    </a:lnTo>
                    <a:lnTo>
                      <a:pt x="483" y="1119"/>
                    </a:lnTo>
                    <a:lnTo>
                      <a:pt x="483" y="1119"/>
                    </a:lnTo>
                    <a:lnTo>
                      <a:pt x="483" y="1119"/>
                    </a:lnTo>
                    <a:lnTo>
                      <a:pt x="490" y="1119"/>
                    </a:lnTo>
                    <a:lnTo>
                      <a:pt x="490" y="1119"/>
                    </a:lnTo>
                    <a:lnTo>
                      <a:pt x="490" y="1125"/>
                    </a:lnTo>
                    <a:lnTo>
                      <a:pt x="490" y="1125"/>
                    </a:lnTo>
                    <a:lnTo>
                      <a:pt x="490" y="1132"/>
                    </a:lnTo>
                    <a:lnTo>
                      <a:pt x="490" y="1132"/>
                    </a:lnTo>
                    <a:lnTo>
                      <a:pt x="496" y="1138"/>
                    </a:lnTo>
                    <a:lnTo>
                      <a:pt x="496" y="1138"/>
                    </a:lnTo>
                    <a:lnTo>
                      <a:pt x="496" y="1145"/>
                    </a:lnTo>
                    <a:lnTo>
                      <a:pt x="503" y="1158"/>
                    </a:lnTo>
                    <a:lnTo>
                      <a:pt x="509" y="1178"/>
                    </a:lnTo>
                    <a:lnTo>
                      <a:pt x="536" y="1237"/>
                    </a:lnTo>
                    <a:lnTo>
                      <a:pt x="940" y="223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1" name="Google Shape;471;p19"/>
              <p:cNvSpPr/>
              <p:nvPr/>
            </p:nvSpPr>
            <p:spPr>
              <a:xfrm>
                <a:off x="456120" y="6080570"/>
                <a:ext cx="171360" cy="805320"/>
              </a:xfrm>
              <a:custGeom>
                <a:avLst/>
                <a:gdLst/>
                <a:ahLst/>
                <a:cxnLst/>
                <a:rect l="l" t="t" r="r" b="b"/>
                <a:pathLst>
                  <a:path w="476" h="2237" extrusionOk="0">
                    <a:moveTo>
                      <a:pt x="476" y="0"/>
                    </a:moveTo>
                    <a:lnTo>
                      <a:pt x="277" y="987"/>
                    </a:lnTo>
                    <a:lnTo>
                      <a:pt x="264" y="1053"/>
                    </a:lnTo>
                    <a:lnTo>
                      <a:pt x="264" y="1079"/>
                    </a:lnTo>
                    <a:lnTo>
                      <a:pt x="264" y="1079"/>
                    </a:lnTo>
                    <a:lnTo>
                      <a:pt x="258" y="1086"/>
                    </a:lnTo>
                    <a:lnTo>
                      <a:pt x="258" y="1099"/>
                    </a:lnTo>
                    <a:lnTo>
                      <a:pt x="258" y="1099"/>
                    </a:lnTo>
                    <a:lnTo>
                      <a:pt x="258" y="1105"/>
                    </a:lnTo>
                    <a:lnTo>
                      <a:pt x="258" y="1105"/>
                    </a:lnTo>
                    <a:lnTo>
                      <a:pt x="258" y="1112"/>
                    </a:lnTo>
                    <a:lnTo>
                      <a:pt x="251" y="1112"/>
                    </a:lnTo>
                    <a:lnTo>
                      <a:pt x="251" y="1119"/>
                    </a:lnTo>
                    <a:lnTo>
                      <a:pt x="251" y="1119"/>
                    </a:lnTo>
                    <a:lnTo>
                      <a:pt x="251" y="1119"/>
                    </a:lnTo>
                    <a:lnTo>
                      <a:pt x="251" y="1119"/>
                    </a:lnTo>
                    <a:lnTo>
                      <a:pt x="251" y="1119"/>
                    </a:lnTo>
                    <a:lnTo>
                      <a:pt x="251" y="1125"/>
                    </a:lnTo>
                    <a:lnTo>
                      <a:pt x="251" y="1125"/>
                    </a:lnTo>
                    <a:lnTo>
                      <a:pt x="251" y="1125"/>
                    </a:lnTo>
                    <a:lnTo>
                      <a:pt x="251" y="1125"/>
                    </a:lnTo>
                    <a:lnTo>
                      <a:pt x="251" y="1125"/>
                    </a:lnTo>
                    <a:lnTo>
                      <a:pt x="251" y="1132"/>
                    </a:lnTo>
                    <a:lnTo>
                      <a:pt x="251" y="1132"/>
                    </a:lnTo>
                    <a:lnTo>
                      <a:pt x="251" y="1132"/>
                    </a:lnTo>
                    <a:lnTo>
                      <a:pt x="251" y="1138"/>
                    </a:lnTo>
                    <a:lnTo>
                      <a:pt x="251" y="1138"/>
                    </a:lnTo>
                    <a:lnTo>
                      <a:pt x="244" y="1145"/>
                    </a:lnTo>
                    <a:lnTo>
                      <a:pt x="244" y="1152"/>
                    </a:lnTo>
                    <a:lnTo>
                      <a:pt x="244" y="1165"/>
                    </a:lnTo>
                    <a:lnTo>
                      <a:pt x="238" y="1192"/>
                    </a:lnTo>
                    <a:lnTo>
                      <a:pt x="225" y="1258"/>
                    </a:lnTo>
                    <a:lnTo>
                      <a:pt x="33" y="2237"/>
                    </a:lnTo>
                    <a:lnTo>
                      <a:pt x="0" y="2237"/>
                    </a:lnTo>
                    <a:lnTo>
                      <a:pt x="198" y="1251"/>
                    </a:lnTo>
                    <a:lnTo>
                      <a:pt x="211" y="1185"/>
                    </a:lnTo>
                    <a:lnTo>
                      <a:pt x="218" y="1158"/>
                    </a:lnTo>
                    <a:lnTo>
                      <a:pt x="218" y="1152"/>
                    </a:lnTo>
                    <a:lnTo>
                      <a:pt x="218" y="1138"/>
                    </a:lnTo>
                    <a:lnTo>
                      <a:pt x="225" y="1138"/>
                    </a:lnTo>
                    <a:lnTo>
                      <a:pt x="225" y="1132"/>
                    </a:lnTo>
                    <a:lnTo>
                      <a:pt x="225" y="1132"/>
                    </a:lnTo>
                    <a:lnTo>
                      <a:pt x="225" y="1125"/>
                    </a:lnTo>
                    <a:lnTo>
                      <a:pt x="225" y="1125"/>
                    </a:lnTo>
                    <a:lnTo>
                      <a:pt x="225" y="1125"/>
                    </a:lnTo>
                    <a:lnTo>
                      <a:pt x="225" y="1119"/>
                    </a:lnTo>
                    <a:lnTo>
                      <a:pt x="225" y="1119"/>
                    </a:lnTo>
                    <a:lnTo>
                      <a:pt x="225" y="1119"/>
                    </a:lnTo>
                    <a:lnTo>
                      <a:pt x="225" y="1119"/>
                    </a:lnTo>
                    <a:lnTo>
                      <a:pt x="225" y="1112"/>
                    </a:lnTo>
                    <a:lnTo>
                      <a:pt x="225" y="1112"/>
                    </a:lnTo>
                    <a:lnTo>
                      <a:pt x="225" y="1112"/>
                    </a:lnTo>
                    <a:lnTo>
                      <a:pt x="225" y="1112"/>
                    </a:lnTo>
                    <a:lnTo>
                      <a:pt x="225" y="1105"/>
                    </a:lnTo>
                    <a:lnTo>
                      <a:pt x="225" y="1105"/>
                    </a:lnTo>
                    <a:lnTo>
                      <a:pt x="225" y="1105"/>
                    </a:lnTo>
                    <a:lnTo>
                      <a:pt x="225" y="1105"/>
                    </a:lnTo>
                    <a:lnTo>
                      <a:pt x="231" y="1105"/>
                    </a:lnTo>
                    <a:lnTo>
                      <a:pt x="231" y="1099"/>
                    </a:lnTo>
                    <a:lnTo>
                      <a:pt x="231" y="1099"/>
                    </a:lnTo>
                    <a:lnTo>
                      <a:pt x="231" y="1092"/>
                    </a:lnTo>
                    <a:lnTo>
                      <a:pt x="231" y="1086"/>
                    </a:lnTo>
                    <a:lnTo>
                      <a:pt x="231" y="1072"/>
                    </a:lnTo>
                    <a:lnTo>
                      <a:pt x="238" y="1046"/>
                    </a:lnTo>
                    <a:lnTo>
                      <a:pt x="251" y="980"/>
                    </a:lnTo>
                    <a:lnTo>
                      <a:pt x="450" y="0"/>
                    </a:lnTo>
                    <a:lnTo>
                      <a:pt x="476"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2" name="Google Shape;472;p19"/>
              <p:cNvSpPr/>
              <p:nvPr/>
            </p:nvSpPr>
            <p:spPr>
              <a:xfrm>
                <a:off x="138960" y="6397370"/>
                <a:ext cx="807840" cy="171720"/>
              </a:xfrm>
              <a:custGeom>
                <a:avLst/>
                <a:gdLst/>
                <a:ahLst/>
                <a:cxnLst/>
                <a:rect l="l" t="t" r="r" b="b"/>
                <a:pathLst>
                  <a:path w="2244" h="477" extrusionOk="0">
                    <a:moveTo>
                      <a:pt x="2244" y="450"/>
                    </a:moveTo>
                    <a:lnTo>
                      <a:pt x="2244" y="477"/>
                    </a:lnTo>
                    <a:lnTo>
                      <a:pt x="1251" y="278"/>
                    </a:lnTo>
                    <a:lnTo>
                      <a:pt x="1185" y="265"/>
                    </a:lnTo>
                    <a:lnTo>
                      <a:pt x="1158" y="258"/>
                    </a:lnTo>
                    <a:lnTo>
                      <a:pt x="1152" y="258"/>
                    </a:lnTo>
                    <a:lnTo>
                      <a:pt x="1145" y="258"/>
                    </a:lnTo>
                    <a:lnTo>
                      <a:pt x="1145" y="258"/>
                    </a:lnTo>
                    <a:lnTo>
                      <a:pt x="1139" y="258"/>
                    </a:lnTo>
                    <a:lnTo>
                      <a:pt x="1132" y="252"/>
                    </a:lnTo>
                    <a:lnTo>
                      <a:pt x="1132" y="252"/>
                    </a:lnTo>
                    <a:lnTo>
                      <a:pt x="1125" y="252"/>
                    </a:lnTo>
                    <a:lnTo>
                      <a:pt x="1125" y="252"/>
                    </a:lnTo>
                    <a:lnTo>
                      <a:pt x="1125" y="252"/>
                    </a:lnTo>
                    <a:lnTo>
                      <a:pt x="1125" y="252"/>
                    </a:lnTo>
                    <a:lnTo>
                      <a:pt x="1119" y="252"/>
                    </a:lnTo>
                    <a:lnTo>
                      <a:pt x="1119" y="252"/>
                    </a:lnTo>
                    <a:lnTo>
                      <a:pt x="1119" y="252"/>
                    </a:lnTo>
                    <a:lnTo>
                      <a:pt x="1112" y="252"/>
                    </a:lnTo>
                    <a:lnTo>
                      <a:pt x="1112" y="252"/>
                    </a:lnTo>
                    <a:lnTo>
                      <a:pt x="1112" y="252"/>
                    </a:lnTo>
                    <a:lnTo>
                      <a:pt x="1112" y="252"/>
                    </a:lnTo>
                    <a:lnTo>
                      <a:pt x="1112" y="252"/>
                    </a:lnTo>
                    <a:lnTo>
                      <a:pt x="1106" y="252"/>
                    </a:lnTo>
                    <a:lnTo>
                      <a:pt x="1106" y="252"/>
                    </a:lnTo>
                    <a:lnTo>
                      <a:pt x="1106" y="252"/>
                    </a:lnTo>
                    <a:lnTo>
                      <a:pt x="1099" y="252"/>
                    </a:lnTo>
                    <a:lnTo>
                      <a:pt x="1099" y="245"/>
                    </a:lnTo>
                    <a:lnTo>
                      <a:pt x="1092" y="245"/>
                    </a:lnTo>
                    <a:lnTo>
                      <a:pt x="1085" y="245"/>
                    </a:lnTo>
                    <a:lnTo>
                      <a:pt x="1073" y="245"/>
                    </a:lnTo>
                    <a:lnTo>
                      <a:pt x="1046" y="239"/>
                    </a:lnTo>
                    <a:lnTo>
                      <a:pt x="980" y="225"/>
                    </a:lnTo>
                    <a:lnTo>
                      <a:pt x="0" y="27"/>
                    </a:lnTo>
                    <a:lnTo>
                      <a:pt x="0" y="0"/>
                    </a:lnTo>
                    <a:lnTo>
                      <a:pt x="986" y="199"/>
                    </a:lnTo>
                    <a:lnTo>
                      <a:pt x="1052" y="212"/>
                    </a:lnTo>
                    <a:lnTo>
                      <a:pt x="1079" y="219"/>
                    </a:lnTo>
                    <a:lnTo>
                      <a:pt x="1092" y="219"/>
                    </a:lnTo>
                    <a:lnTo>
                      <a:pt x="1099" y="219"/>
                    </a:lnTo>
                    <a:lnTo>
                      <a:pt x="1106" y="219"/>
                    </a:lnTo>
                    <a:lnTo>
                      <a:pt x="1106" y="219"/>
                    </a:lnTo>
                    <a:lnTo>
                      <a:pt x="1112" y="225"/>
                    </a:lnTo>
                    <a:lnTo>
                      <a:pt x="1112" y="225"/>
                    </a:lnTo>
                    <a:lnTo>
                      <a:pt x="1112" y="225"/>
                    </a:lnTo>
                    <a:lnTo>
                      <a:pt x="1112" y="225"/>
                    </a:lnTo>
                    <a:lnTo>
                      <a:pt x="1119" y="225"/>
                    </a:lnTo>
                    <a:lnTo>
                      <a:pt x="1119" y="225"/>
                    </a:lnTo>
                    <a:lnTo>
                      <a:pt x="1119" y="225"/>
                    </a:lnTo>
                    <a:lnTo>
                      <a:pt x="1125" y="225"/>
                    </a:lnTo>
                    <a:lnTo>
                      <a:pt x="1125" y="225"/>
                    </a:lnTo>
                    <a:lnTo>
                      <a:pt x="1125" y="225"/>
                    </a:lnTo>
                    <a:lnTo>
                      <a:pt x="1125" y="225"/>
                    </a:lnTo>
                    <a:lnTo>
                      <a:pt x="1132" y="225"/>
                    </a:lnTo>
                    <a:lnTo>
                      <a:pt x="1132" y="225"/>
                    </a:lnTo>
                    <a:lnTo>
                      <a:pt x="1139" y="225"/>
                    </a:lnTo>
                    <a:lnTo>
                      <a:pt x="1139" y="225"/>
                    </a:lnTo>
                    <a:lnTo>
                      <a:pt x="1145" y="232"/>
                    </a:lnTo>
                    <a:lnTo>
                      <a:pt x="1145" y="232"/>
                    </a:lnTo>
                    <a:lnTo>
                      <a:pt x="1158" y="232"/>
                    </a:lnTo>
                    <a:lnTo>
                      <a:pt x="1165" y="232"/>
                    </a:lnTo>
                    <a:lnTo>
                      <a:pt x="1192" y="239"/>
                    </a:lnTo>
                    <a:lnTo>
                      <a:pt x="1258" y="252"/>
                    </a:lnTo>
                    <a:lnTo>
                      <a:pt x="2244" y="45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3" name="Google Shape;473;p19"/>
              <p:cNvSpPr/>
              <p:nvPr/>
            </p:nvSpPr>
            <p:spPr>
              <a:xfrm>
                <a:off x="138960" y="6206930"/>
                <a:ext cx="807840" cy="552600"/>
              </a:xfrm>
              <a:custGeom>
                <a:avLst/>
                <a:gdLst/>
                <a:ahLst/>
                <a:cxnLst/>
                <a:rect l="l" t="t" r="r" b="b"/>
                <a:pathLst>
                  <a:path w="2244" h="1535" extrusionOk="0">
                    <a:moveTo>
                      <a:pt x="2244" y="0"/>
                    </a:moveTo>
                    <a:lnTo>
                      <a:pt x="2244" y="33"/>
                    </a:lnTo>
                    <a:lnTo>
                      <a:pt x="1238" y="702"/>
                    </a:lnTo>
                    <a:lnTo>
                      <a:pt x="1185" y="741"/>
                    </a:lnTo>
                    <a:lnTo>
                      <a:pt x="1165" y="754"/>
                    </a:lnTo>
                    <a:lnTo>
                      <a:pt x="1158" y="761"/>
                    </a:lnTo>
                    <a:lnTo>
                      <a:pt x="1152" y="768"/>
                    </a:lnTo>
                    <a:lnTo>
                      <a:pt x="1145" y="768"/>
                    </a:lnTo>
                    <a:lnTo>
                      <a:pt x="1139" y="768"/>
                    </a:lnTo>
                    <a:lnTo>
                      <a:pt x="1139" y="774"/>
                    </a:lnTo>
                    <a:lnTo>
                      <a:pt x="1139" y="774"/>
                    </a:lnTo>
                    <a:lnTo>
                      <a:pt x="1132" y="774"/>
                    </a:lnTo>
                    <a:lnTo>
                      <a:pt x="1132" y="774"/>
                    </a:lnTo>
                    <a:lnTo>
                      <a:pt x="1132" y="774"/>
                    </a:lnTo>
                    <a:lnTo>
                      <a:pt x="1132" y="774"/>
                    </a:lnTo>
                    <a:lnTo>
                      <a:pt x="1132" y="774"/>
                    </a:lnTo>
                    <a:lnTo>
                      <a:pt x="1132" y="774"/>
                    </a:lnTo>
                    <a:lnTo>
                      <a:pt x="1132" y="781"/>
                    </a:lnTo>
                    <a:lnTo>
                      <a:pt x="1125" y="781"/>
                    </a:lnTo>
                    <a:lnTo>
                      <a:pt x="1125" y="781"/>
                    </a:lnTo>
                    <a:lnTo>
                      <a:pt x="1125" y="781"/>
                    </a:lnTo>
                    <a:lnTo>
                      <a:pt x="1125" y="781"/>
                    </a:lnTo>
                    <a:lnTo>
                      <a:pt x="1125" y="781"/>
                    </a:lnTo>
                    <a:lnTo>
                      <a:pt x="1119" y="781"/>
                    </a:lnTo>
                    <a:lnTo>
                      <a:pt x="1119" y="781"/>
                    </a:lnTo>
                    <a:lnTo>
                      <a:pt x="1119" y="787"/>
                    </a:lnTo>
                    <a:lnTo>
                      <a:pt x="1119" y="787"/>
                    </a:lnTo>
                    <a:lnTo>
                      <a:pt x="1112" y="787"/>
                    </a:lnTo>
                    <a:lnTo>
                      <a:pt x="1112" y="787"/>
                    </a:lnTo>
                    <a:lnTo>
                      <a:pt x="1106" y="794"/>
                    </a:lnTo>
                    <a:lnTo>
                      <a:pt x="1099" y="801"/>
                    </a:lnTo>
                    <a:lnTo>
                      <a:pt x="1092" y="807"/>
                    </a:lnTo>
                    <a:lnTo>
                      <a:pt x="1092" y="807"/>
                    </a:lnTo>
                    <a:lnTo>
                      <a:pt x="1073" y="820"/>
                    </a:lnTo>
                    <a:lnTo>
                      <a:pt x="1066" y="820"/>
                    </a:lnTo>
                    <a:lnTo>
                      <a:pt x="1013" y="853"/>
                    </a:lnTo>
                    <a:lnTo>
                      <a:pt x="1013" y="853"/>
                    </a:lnTo>
                    <a:lnTo>
                      <a:pt x="0" y="1535"/>
                    </a:lnTo>
                    <a:lnTo>
                      <a:pt x="0" y="1502"/>
                    </a:lnTo>
                    <a:lnTo>
                      <a:pt x="1000" y="834"/>
                    </a:lnTo>
                    <a:lnTo>
                      <a:pt x="1052" y="794"/>
                    </a:lnTo>
                    <a:lnTo>
                      <a:pt x="1073" y="781"/>
                    </a:lnTo>
                    <a:lnTo>
                      <a:pt x="1085" y="774"/>
                    </a:lnTo>
                    <a:lnTo>
                      <a:pt x="1092" y="768"/>
                    </a:lnTo>
                    <a:lnTo>
                      <a:pt x="1092" y="768"/>
                    </a:lnTo>
                    <a:lnTo>
                      <a:pt x="1099" y="768"/>
                    </a:lnTo>
                    <a:lnTo>
                      <a:pt x="1099" y="761"/>
                    </a:lnTo>
                    <a:lnTo>
                      <a:pt x="1106" y="761"/>
                    </a:lnTo>
                    <a:lnTo>
                      <a:pt x="1106" y="761"/>
                    </a:lnTo>
                    <a:lnTo>
                      <a:pt x="1106" y="761"/>
                    </a:lnTo>
                    <a:lnTo>
                      <a:pt x="1106" y="761"/>
                    </a:lnTo>
                    <a:lnTo>
                      <a:pt x="1106" y="761"/>
                    </a:lnTo>
                    <a:lnTo>
                      <a:pt x="1112" y="754"/>
                    </a:lnTo>
                    <a:lnTo>
                      <a:pt x="1112" y="754"/>
                    </a:lnTo>
                    <a:lnTo>
                      <a:pt x="1112" y="754"/>
                    </a:lnTo>
                    <a:lnTo>
                      <a:pt x="1112" y="754"/>
                    </a:lnTo>
                    <a:lnTo>
                      <a:pt x="1112" y="754"/>
                    </a:lnTo>
                    <a:lnTo>
                      <a:pt x="1112" y="754"/>
                    </a:lnTo>
                    <a:lnTo>
                      <a:pt x="1119" y="754"/>
                    </a:lnTo>
                    <a:lnTo>
                      <a:pt x="1119" y="754"/>
                    </a:lnTo>
                    <a:lnTo>
                      <a:pt x="1119" y="754"/>
                    </a:lnTo>
                    <a:lnTo>
                      <a:pt x="1119" y="748"/>
                    </a:lnTo>
                    <a:lnTo>
                      <a:pt x="1119" y="748"/>
                    </a:lnTo>
                    <a:lnTo>
                      <a:pt x="1125" y="748"/>
                    </a:lnTo>
                    <a:lnTo>
                      <a:pt x="1125" y="748"/>
                    </a:lnTo>
                    <a:lnTo>
                      <a:pt x="1125" y="748"/>
                    </a:lnTo>
                    <a:lnTo>
                      <a:pt x="1132" y="748"/>
                    </a:lnTo>
                    <a:lnTo>
                      <a:pt x="1132" y="741"/>
                    </a:lnTo>
                    <a:lnTo>
                      <a:pt x="1139" y="735"/>
                    </a:lnTo>
                    <a:lnTo>
                      <a:pt x="1152" y="728"/>
                    </a:lnTo>
                    <a:lnTo>
                      <a:pt x="1172" y="715"/>
                    </a:lnTo>
                    <a:lnTo>
                      <a:pt x="1172" y="715"/>
                    </a:lnTo>
                    <a:lnTo>
                      <a:pt x="1232" y="682"/>
                    </a:lnTo>
                    <a:lnTo>
                      <a:pt x="2244"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4" name="Google Shape;474;p19"/>
              <p:cNvSpPr/>
              <p:nvPr/>
            </p:nvSpPr>
            <p:spPr>
              <a:xfrm>
                <a:off x="265320" y="6080570"/>
                <a:ext cx="552960" cy="805320"/>
              </a:xfrm>
              <a:custGeom>
                <a:avLst/>
                <a:gdLst/>
                <a:ahLst/>
                <a:cxnLst/>
                <a:rect l="l" t="t" r="r" b="b"/>
                <a:pathLst>
                  <a:path w="1536" h="2237" extrusionOk="0">
                    <a:moveTo>
                      <a:pt x="1536" y="2237"/>
                    </a:moveTo>
                    <a:lnTo>
                      <a:pt x="1503" y="2237"/>
                    </a:lnTo>
                    <a:lnTo>
                      <a:pt x="834" y="1237"/>
                    </a:lnTo>
                    <a:lnTo>
                      <a:pt x="794" y="1185"/>
                    </a:lnTo>
                    <a:lnTo>
                      <a:pt x="781" y="1165"/>
                    </a:lnTo>
                    <a:lnTo>
                      <a:pt x="774" y="1152"/>
                    </a:lnTo>
                    <a:lnTo>
                      <a:pt x="774" y="1145"/>
                    </a:lnTo>
                    <a:lnTo>
                      <a:pt x="768" y="1145"/>
                    </a:lnTo>
                    <a:lnTo>
                      <a:pt x="768" y="1138"/>
                    </a:lnTo>
                    <a:lnTo>
                      <a:pt x="768" y="1138"/>
                    </a:lnTo>
                    <a:lnTo>
                      <a:pt x="761" y="1138"/>
                    </a:lnTo>
                    <a:lnTo>
                      <a:pt x="761" y="1132"/>
                    </a:lnTo>
                    <a:lnTo>
                      <a:pt x="761" y="1132"/>
                    </a:lnTo>
                    <a:lnTo>
                      <a:pt x="761" y="1132"/>
                    </a:lnTo>
                    <a:lnTo>
                      <a:pt x="761" y="1132"/>
                    </a:lnTo>
                    <a:lnTo>
                      <a:pt x="761" y="1125"/>
                    </a:lnTo>
                    <a:lnTo>
                      <a:pt x="761" y="1125"/>
                    </a:lnTo>
                    <a:lnTo>
                      <a:pt x="755" y="1125"/>
                    </a:lnTo>
                    <a:lnTo>
                      <a:pt x="755" y="1125"/>
                    </a:lnTo>
                    <a:lnTo>
                      <a:pt x="755" y="1125"/>
                    </a:lnTo>
                    <a:lnTo>
                      <a:pt x="755" y="1125"/>
                    </a:lnTo>
                    <a:lnTo>
                      <a:pt x="755" y="1119"/>
                    </a:lnTo>
                    <a:lnTo>
                      <a:pt x="755" y="1119"/>
                    </a:lnTo>
                    <a:lnTo>
                      <a:pt x="755" y="1119"/>
                    </a:lnTo>
                    <a:lnTo>
                      <a:pt x="748" y="1119"/>
                    </a:lnTo>
                    <a:lnTo>
                      <a:pt x="748" y="1112"/>
                    </a:lnTo>
                    <a:lnTo>
                      <a:pt x="748" y="1112"/>
                    </a:lnTo>
                    <a:lnTo>
                      <a:pt x="748" y="1112"/>
                    </a:lnTo>
                    <a:lnTo>
                      <a:pt x="741" y="1105"/>
                    </a:lnTo>
                    <a:lnTo>
                      <a:pt x="741" y="1099"/>
                    </a:lnTo>
                    <a:lnTo>
                      <a:pt x="734" y="1086"/>
                    </a:lnTo>
                    <a:lnTo>
                      <a:pt x="734" y="1086"/>
                    </a:lnTo>
                    <a:lnTo>
                      <a:pt x="722" y="1066"/>
                    </a:lnTo>
                    <a:lnTo>
                      <a:pt x="715" y="1066"/>
                    </a:lnTo>
                    <a:lnTo>
                      <a:pt x="682" y="1013"/>
                    </a:lnTo>
                    <a:lnTo>
                      <a:pt x="682" y="1006"/>
                    </a:lnTo>
                    <a:lnTo>
                      <a:pt x="0" y="0"/>
                    </a:lnTo>
                    <a:lnTo>
                      <a:pt x="40" y="0"/>
                    </a:lnTo>
                    <a:lnTo>
                      <a:pt x="708" y="999"/>
                    </a:lnTo>
                    <a:lnTo>
                      <a:pt x="741" y="1053"/>
                    </a:lnTo>
                    <a:lnTo>
                      <a:pt x="755" y="1072"/>
                    </a:lnTo>
                    <a:lnTo>
                      <a:pt x="761" y="1086"/>
                    </a:lnTo>
                    <a:lnTo>
                      <a:pt x="768" y="1092"/>
                    </a:lnTo>
                    <a:lnTo>
                      <a:pt x="768" y="1092"/>
                    </a:lnTo>
                    <a:lnTo>
                      <a:pt x="768" y="1099"/>
                    </a:lnTo>
                    <a:lnTo>
                      <a:pt x="774" y="1099"/>
                    </a:lnTo>
                    <a:lnTo>
                      <a:pt x="774" y="1099"/>
                    </a:lnTo>
                    <a:lnTo>
                      <a:pt x="774" y="1105"/>
                    </a:lnTo>
                    <a:lnTo>
                      <a:pt x="774" y="1105"/>
                    </a:lnTo>
                    <a:lnTo>
                      <a:pt x="774" y="1105"/>
                    </a:lnTo>
                    <a:lnTo>
                      <a:pt x="781" y="1105"/>
                    </a:lnTo>
                    <a:lnTo>
                      <a:pt x="781" y="1105"/>
                    </a:lnTo>
                    <a:lnTo>
                      <a:pt x="781" y="1112"/>
                    </a:lnTo>
                    <a:lnTo>
                      <a:pt x="781" y="1112"/>
                    </a:lnTo>
                    <a:lnTo>
                      <a:pt x="781" y="1112"/>
                    </a:lnTo>
                    <a:lnTo>
                      <a:pt x="781" y="1112"/>
                    </a:lnTo>
                    <a:lnTo>
                      <a:pt x="781" y="1112"/>
                    </a:lnTo>
                    <a:lnTo>
                      <a:pt x="781" y="1112"/>
                    </a:lnTo>
                    <a:lnTo>
                      <a:pt x="781" y="1119"/>
                    </a:lnTo>
                    <a:lnTo>
                      <a:pt x="788" y="1119"/>
                    </a:lnTo>
                    <a:lnTo>
                      <a:pt x="788" y="1119"/>
                    </a:lnTo>
                    <a:lnTo>
                      <a:pt x="788" y="1119"/>
                    </a:lnTo>
                    <a:lnTo>
                      <a:pt x="788" y="1125"/>
                    </a:lnTo>
                    <a:lnTo>
                      <a:pt x="788" y="1125"/>
                    </a:lnTo>
                    <a:lnTo>
                      <a:pt x="794" y="1125"/>
                    </a:lnTo>
                    <a:lnTo>
                      <a:pt x="794" y="1132"/>
                    </a:lnTo>
                    <a:lnTo>
                      <a:pt x="801" y="1138"/>
                    </a:lnTo>
                    <a:lnTo>
                      <a:pt x="807" y="1152"/>
                    </a:lnTo>
                    <a:lnTo>
                      <a:pt x="821" y="1171"/>
                    </a:lnTo>
                    <a:lnTo>
                      <a:pt x="821" y="1171"/>
                    </a:lnTo>
                    <a:lnTo>
                      <a:pt x="860" y="1225"/>
                    </a:lnTo>
                    <a:lnTo>
                      <a:pt x="1536" y="223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5" name="Google Shape;475;p19"/>
              <p:cNvSpPr/>
              <p:nvPr/>
            </p:nvSpPr>
            <p:spPr>
              <a:xfrm>
                <a:off x="262800" y="6080570"/>
                <a:ext cx="557640" cy="805320"/>
              </a:xfrm>
              <a:custGeom>
                <a:avLst/>
                <a:gdLst/>
                <a:ahLst/>
                <a:cxnLst/>
                <a:rect l="l" t="t" r="r" b="b"/>
                <a:pathLst>
                  <a:path w="1549" h="2237" extrusionOk="0">
                    <a:moveTo>
                      <a:pt x="1549" y="0"/>
                    </a:moveTo>
                    <a:lnTo>
                      <a:pt x="867" y="1006"/>
                    </a:lnTo>
                    <a:lnTo>
                      <a:pt x="867" y="1006"/>
                    </a:lnTo>
                    <a:lnTo>
                      <a:pt x="828" y="1066"/>
                    </a:lnTo>
                    <a:lnTo>
                      <a:pt x="828" y="1066"/>
                    </a:lnTo>
                    <a:lnTo>
                      <a:pt x="814" y="1086"/>
                    </a:lnTo>
                    <a:lnTo>
                      <a:pt x="808" y="1099"/>
                    </a:lnTo>
                    <a:lnTo>
                      <a:pt x="801" y="1105"/>
                    </a:lnTo>
                    <a:lnTo>
                      <a:pt x="801" y="1112"/>
                    </a:lnTo>
                    <a:lnTo>
                      <a:pt x="795" y="1112"/>
                    </a:lnTo>
                    <a:lnTo>
                      <a:pt x="795" y="1112"/>
                    </a:lnTo>
                    <a:lnTo>
                      <a:pt x="795" y="1119"/>
                    </a:lnTo>
                    <a:lnTo>
                      <a:pt x="795" y="1119"/>
                    </a:lnTo>
                    <a:lnTo>
                      <a:pt x="795" y="1119"/>
                    </a:lnTo>
                    <a:lnTo>
                      <a:pt x="788" y="1119"/>
                    </a:lnTo>
                    <a:lnTo>
                      <a:pt x="788" y="1125"/>
                    </a:lnTo>
                    <a:lnTo>
                      <a:pt x="788" y="1125"/>
                    </a:lnTo>
                    <a:lnTo>
                      <a:pt x="788" y="1125"/>
                    </a:lnTo>
                    <a:lnTo>
                      <a:pt x="788" y="1125"/>
                    </a:lnTo>
                    <a:lnTo>
                      <a:pt x="788" y="1125"/>
                    </a:lnTo>
                    <a:lnTo>
                      <a:pt x="788" y="1132"/>
                    </a:lnTo>
                    <a:lnTo>
                      <a:pt x="788" y="1132"/>
                    </a:lnTo>
                    <a:lnTo>
                      <a:pt x="788" y="1132"/>
                    </a:lnTo>
                    <a:lnTo>
                      <a:pt x="781" y="1132"/>
                    </a:lnTo>
                    <a:lnTo>
                      <a:pt x="781" y="1132"/>
                    </a:lnTo>
                    <a:lnTo>
                      <a:pt x="781" y="1132"/>
                    </a:lnTo>
                    <a:lnTo>
                      <a:pt x="781" y="1138"/>
                    </a:lnTo>
                    <a:lnTo>
                      <a:pt x="781" y="1138"/>
                    </a:lnTo>
                    <a:lnTo>
                      <a:pt x="775" y="1138"/>
                    </a:lnTo>
                    <a:lnTo>
                      <a:pt x="775" y="1145"/>
                    </a:lnTo>
                    <a:lnTo>
                      <a:pt x="775" y="1145"/>
                    </a:lnTo>
                    <a:lnTo>
                      <a:pt x="768" y="1152"/>
                    </a:lnTo>
                    <a:lnTo>
                      <a:pt x="762" y="1165"/>
                    </a:lnTo>
                    <a:lnTo>
                      <a:pt x="748" y="1185"/>
                    </a:lnTo>
                    <a:lnTo>
                      <a:pt x="708" y="1244"/>
                    </a:lnTo>
                    <a:lnTo>
                      <a:pt x="34" y="2237"/>
                    </a:lnTo>
                    <a:lnTo>
                      <a:pt x="0" y="2237"/>
                    </a:lnTo>
                    <a:lnTo>
                      <a:pt x="682" y="1231"/>
                    </a:lnTo>
                    <a:lnTo>
                      <a:pt x="722" y="1171"/>
                    </a:lnTo>
                    <a:lnTo>
                      <a:pt x="729" y="1171"/>
                    </a:lnTo>
                    <a:lnTo>
                      <a:pt x="741" y="1145"/>
                    </a:lnTo>
                    <a:lnTo>
                      <a:pt x="748" y="1138"/>
                    </a:lnTo>
                    <a:lnTo>
                      <a:pt x="748" y="1132"/>
                    </a:lnTo>
                    <a:lnTo>
                      <a:pt x="755" y="1125"/>
                    </a:lnTo>
                    <a:lnTo>
                      <a:pt x="755" y="1125"/>
                    </a:lnTo>
                    <a:lnTo>
                      <a:pt x="755" y="1125"/>
                    </a:lnTo>
                    <a:lnTo>
                      <a:pt x="755" y="1119"/>
                    </a:lnTo>
                    <a:lnTo>
                      <a:pt x="762" y="1119"/>
                    </a:lnTo>
                    <a:lnTo>
                      <a:pt x="762" y="1119"/>
                    </a:lnTo>
                    <a:lnTo>
                      <a:pt x="762" y="1119"/>
                    </a:lnTo>
                    <a:lnTo>
                      <a:pt x="762" y="1112"/>
                    </a:lnTo>
                    <a:lnTo>
                      <a:pt x="762" y="1112"/>
                    </a:lnTo>
                    <a:lnTo>
                      <a:pt x="762" y="1112"/>
                    </a:lnTo>
                    <a:lnTo>
                      <a:pt x="762" y="1112"/>
                    </a:lnTo>
                    <a:lnTo>
                      <a:pt x="768" y="1112"/>
                    </a:lnTo>
                    <a:lnTo>
                      <a:pt x="768" y="1112"/>
                    </a:lnTo>
                    <a:lnTo>
                      <a:pt x="768" y="1105"/>
                    </a:lnTo>
                    <a:lnTo>
                      <a:pt x="768" y="1105"/>
                    </a:lnTo>
                    <a:lnTo>
                      <a:pt x="768" y="1105"/>
                    </a:lnTo>
                    <a:lnTo>
                      <a:pt x="768" y="1105"/>
                    </a:lnTo>
                    <a:lnTo>
                      <a:pt x="768" y="1105"/>
                    </a:lnTo>
                    <a:lnTo>
                      <a:pt x="768" y="1105"/>
                    </a:lnTo>
                    <a:lnTo>
                      <a:pt x="768" y="1099"/>
                    </a:lnTo>
                    <a:lnTo>
                      <a:pt x="775" y="1099"/>
                    </a:lnTo>
                    <a:lnTo>
                      <a:pt x="775" y="1099"/>
                    </a:lnTo>
                    <a:lnTo>
                      <a:pt x="775" y="1092"/>
                    </a:lnTo>
                    <a:lnTo>
                      <a:pt x="781" y="1092"/>
                    </a:lnTo>
                    <a:lnTo>
                      <a:pt x="781" y="1086"/>
                    </a:lnTo>
                    <a:lnTo>
                      <a:pt x="788" y="1072"/>
                    </a:lnTo>
                    <a:lnTo>
                      <a:pt x="801" y="1053"/>
                    </a:lnTo>
                    <a:lnTo>
                      <a:pt x="841" y="993"/>
                    </a:lnTo>
                    <a:lnTo>
                      <a:pt x="1516" y="0"/>
                    </a:lnTo>
                    <a:lnTo>
                      <a:pt x="1549"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6" name="Google Shape;476;p19"/>
              <p:cNvSpPr/>
              <p:nvPr/>
            </p:nvSpPr>
            <p:spPr>
              <a:xfrm>
                <a:off x="138960" y="6204410"/>
                <a:ext cx="807840" cy="557640"/>
              </a:xfrm>
              <a:custGeom>
                <a:avLst/>
                <a:gdLst/>
                <a:ahLst/>
                <a:cxnLst/>
                <a:rect l="l" t="t" r="r" b="b"/>
                <a:pathLst>
                  <a:path w="2244" h="1549" extrusionOk="0">
                    <a:moveTo>
                      <a:pt x="2244" y="1516"/>
                    </a:moveTo>
                    <a:lnTo>
                      <a:pt x="2244" y="1549"/>
                    </a:lnTo>
                    <a:lnTo>
                      <a:pt x="1232" y="867"/>
                    </a:lnTo>
                    <a:lnTo>
                      <a:pt x="1172" y="827"/>
                    </a:lnTo>
                    <a:lnTo>
                      <a:pt x="1172" y="827"/>
                    </a:lnTo>
                    <a:lnTo>
                      <a:pt x="1152" y="814"/>
                    </a:lnTo>
                    <a:lnTo>
                      <a:pt x="1139" y="808"/>
                    </a:lnTo>
                    <a:lnTo>
                      <a:pt x="1132" y="801"/>
                    </a:lnTo>
                    <a:lnTo>
                      <a:pt x="1132" y="794"/>
                    </a:lnTo>
                    <a:lnTo>
                      <a:pt x="1125" y="794"/>
                    </a:lnTo>
                    <a:lnTo>
                      <a:pt x="1125" y="794"/>
                    </a:lnTo>
                    <a:lnTo>
                      <a:pt x="1119" y="794"/>
                    </a:lnTo>
                    <a:lnTo>
                      <a:pt x="1119" y="788"/>
                    </a:lnTo>
                    <a:lnTo>
                      <a:pt x="1119" y="788"/>
                    </a:lnTo>
                    <a:lnTo>
                      <a:pt x="1119" y="788"/>
                    </a:lnTo>
                    <a:lnTo>
                      <a:pt x="1119" y="788"/>
                    </a:lnTo>
                    <a:lnTo>
                      <a:pt x="1112" y="788"/>
                    </a:lnTo>
                    <a:lnTo>
                      <a:pt x="1112" y="788"/>
                    </a:lnTo>
                    <a:lnTo>
                      <a:pt x="1112" y="788"/>
                    </a:lnTo>
                    <a:lnTo>
                      <a:pt x="1112" y="781"/>
                    </a:lnTo>
                    <a:lnTo>
                      <a:pt x="1112" y="781"/>
                    </a:lnTo>
                    <a:lnTo>
                      <a:pt x="1106" y="781"/>
                    </a:lnTo>
                    <a:lnTo>
                      <a:pt x="1106" y="781"/>
                    </a:lnTo>
                    <a:lnTo>
                      <a:pt x="1106" y="781"/>
                    </a:lnTo>
                    <a:lnTo>
                      <a:pt x="1106" y="781"/>
                    </a:lnTo>
                    <a:lnTo>
                      <a:pt x="1106" y="781"/>
                    </a:lnTo>
                    <a:lnTo>
                      <a:pt x="1099" y="781"/>
                    </a:lnTo>
                    <a:lnTo>
                      <a:pt x="1099" y="775"/>
                    </a:lnTo>
                    <a:lnTo>
                      <a:pt x="1092" y="775"/>
                    </a:lnTo>
                    <a:lnTo>
                      <a:pt x="1092" y="775"/>
                    </a:lnTo>
                    <a:lnTo>
                      <a:pt x="1085" y="768"/>
                    </a:lnTo>
                    <a:lnTo>
                      <a:pt x="1073" y="761"/>
                    </a:lnTo>
                    <a:lnTo>
                      <a:pt x="1052" y="748"/>
                    </a:lnTo>
                    <a:lnTo>
                      <a:pt x="993" y="709"/>
                    </a:lnTo>
                    <a:lnTo>
                      <a:pt x="0" y="33"/>
                    </a:lnTo>
                    <a:lnTo>
                      <a:pt x="0" y="0"/>
                    </a:lnTo>
                    <a:lnTo>
                      <a:pt x="1006" y="682"/>
                    </a:lnTo>
                    <a:lnTo>
                      <a:pt x="1066" y="722"/>
                    </a:lnTo>
                    <a:lnTo>
                      <a:pt x="1073" y="722"/>
                    </a:lnTo>
                    <a:lnTo>
                      <a:pt x="1092" y="735"/>
                    </a:lnTo>
                    <a:lnTo>
                      <a:pt x="1099" y="742"/>
                    </a:lnTo>
                    <a:lnTo>
                      <a:pt x="1099" y="742"/>
                    </a:lnTo>
                    <a:lnTo>
                      <a:pt x="1106" y="748"/>
                    </a:lnTo>
                    <a:lnTo>
                      <a:pt x="1112" y="755"/>
                    </a:lnTo>
                    <a:lnTo>
                      <a:pt x="1112" y="755"/>
                    </a:lnTo>
                    <a:lnTo>
                      <a:pt x="1119" y="755"/>
                    </a:lnTo>
                    <a:lnTo>
                      <a:pt x="1119" y="755"/>
                    </a:lnTo>
                    <a:lnTo>
                      <a:pt x="1119" y="755"/>
                    </a:lnTo>
                    <a:lnTo>
                      <a:pt x="1119" y="761"/>
                    </a:lnTo>
                    <a:lnTo>
                      <a:pt x="1125" y="761"/>
                    </a:lnTo>
                    <a:lnTo>
                      <a:pt x="1125" y="761"/>
                    </a:lnTo>
                    <a:lnTo>
                      <a:pt x="1125" y="761"/>
                    </a:lnTo>
                    <a:lnTo>
                      <a:pt x="1125" y="761"/>
                    </a:lnTo>
                    <a:lnTo>
                      <a:pt x="1132" y="761"/>
                    </a:lnTo>
                    <a:lnTo>
                      <a:pt x="1132" y="761"/>
                    </a:lnTo>
                    <a:lnTo>
                      <a:pt x="1132" y="768"/>
                    </a:lnTo>
                    <a:lnTo>
                      <a:pt x="1132" y="768"/>
                    </a:lnTo>
                    <a:lnTo>
                      <a:pt x="1132" y="768"/>
                    </a:lnTo>
                    <a:lnTo>
                      <a:pt x="1132" y="768"/>
                    </a:lnTo>
                    <a:lnTo>
                      <a:pt x="1132" y="768"/>
                    </a:lnTo>
                    <a:lnTo>
                      <a:pt x="1139" y="768"/>
                    </a:lnTo>
                    <a:lnTo>
                      <a:pt x="1139" y="768"/>
                    </a:lnTo>
                    <a:lnTo>
                      <a:pt x="1139" y="775"/>
                    </a:lnTo>
                    <a:lnTo>
                      <a:pt x="1145" y="775"/>
                    </a:lnTo>
                    <a:lnTo>
                      <a:pt x="1152" y="775"/>
                    </a:lnTo>
                    <a:lnTo>
                      <a:pt x="1152" y="781"/>
                    </a:lnTo>
                    <a:lnTo>
                      <a:pt x="1165" y="788"/>
                    </a:lnTo>
                    <a:lnTo>
                      <a:pt x="1185" y="801"/>
                    </a:lnTo>
                    <a:lnTo>
                      <a:pt x="1244" y="841"/>
                    </a:lnTo>
                    <a:lnTo>
                      <a:pt x="2244" y="1516"/>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7" name="Google Shape;477;p19"/>
              <p:cNvSpPr/>
              <p:nvPr/>
            </p:nvSpPr>
            <p:spPr>
              <a:xfrm>
                <a:off x="138960" y="6399890"/>
                <a:ext cx="807840" cy="167040"/>
              </a:xfrm>
              <a:custGeom>
                <a:avLst/>
                <a:gdLst/>
                <a:ahLst/>
                <a:cxnLst/>
                <a:rect l="l" t="t" r="r" b="b"/>
                <a:pathLst>
                  <a:path w="2244" h="464" extrusionOk="0">
                    <a:moveTo>
                      <a:pt x="2244" y="0"/>
                    </a:moveTo>
                    <a:lnTo>
                      <a:pt x="2244" y="26"/>
                    </a:lnTo>
                    <a:lnTo>
                      <a:pt x="1265" y="218"/>
                    </a:lnTo>
                    <a:lnTo>
                      <a:pt x="1192" y="232"/>
                    </a:lnTo>
                    <a:lnTo>
                      <a:pt x="1165" y="238"/>
                    </a:lnTo>
                    <a:lnTo>
                      <a:pt x="1152" y="238"/>
                    </a:lnTo>
                    <a:lnTo>
                      <a:pt x="1145" y="238"/>
                    </a:lnTo>
                    <a:lnTo>
                      <a:pt x="1145" y="238"/>
                    </a:lnTo>
                    <a:lnTo>
                      <a:pt x="1139" y="245"/>
                    </a:lnTo>
                    <a:lnTo>
                      <a:pt x="1139" y="245"/>
                    </a:lnTo>
                    <a:lnTo>
                      <a:pt x="1132" y="245"/>
                    </a:lnTo>
                    <a:lnTo>
                      <a:pt x="1132" y="245"/>
                    </a:lnTo>
                    <a:lnTo>
                      <a:pt x="1132" y="245"/>
                    </a:lnTo>
                    <a:lnTo>
                      <a:pt x="1132" y="245"/>
                    </a:lnTo>
                    <a:lnTo>
                      <a:pt x="1125" y="245"/>
                    </a:lnTo>
                    <a:lnTo>
                      <a:pt x="1125" y="245"/>
                    </a:lnTo>
                    <a:lnTo>
                      <a:pt x="1125" y="245"/>
                    </a:lnTo>
                    <a:lnTo>
                      <a:pt x="1125" y="245"/>
                    </a:lnTo>
                    <a:lnTo>
                      <a:pt x="1119" y="245"/>
                    </a:lnTo>
                    <a:lnTo>
                      <a:pt x="1119" y="245"/>
                    </a:lnTo>
                    <a:lnTo>
                      <a:pt x="1119" y="245"/>
                    </a:lnTo>
                    <a:lnTo>
                      <a:pt x="1112" y="245"/>
                    </a:lnTo>
                    <a:lnTo>
                      <a:pt x="1112" y="245"/>
                    </a:lnTo>
                    <a:lnTo>
                      <a:pt x="1112" y="245"/>
                    </a:lnTo>
                    <a:lnTo>
                      <a:pt x="1112" y="245"/>
                    </a:lnTo>
                    <a:lnTo>
                      <a:pt x="1106" y="245"/>
                    </a:lnTo>
                    <a:lnTo>
                      <a:pt x="1106" y="251"/>
                    </a:lnTo>
                    <a:lnTo>
                      <a:pt x="1099" y="251"/>
                    </a:lnTo>
                    <a:lnTo>
                      <a:pt x="1092" y="251"/>
                    </a:lnTo>
                    <a:lnTo>
                      <a:pt x="1079" y="251"/>
                    </a:lnTo>
                    <a:lnTo>
                      <a:pt x="1052" y="258"/>
                    </a:lnTo>
                    <a:lnTo>
                      <a:pt x="986" y="271"/>
                    </a:lnTo>
                    <a:lnTo>
                      <a:pt x="0" y="464"/>
                    </a:lnTo>
                    <a:lnTo>
                      <a:pt x="0" y="430"/>
                    </a:lnTo>
                    <a:lnTo>
                      <a:pt x="973" y="245"/>
                    </a:lnTo>
                    <a:lnTo>
                      <a:pt x="1046" y="232"/>
                    </a:lnTo>
                    <a:lnTo>
                      <a:pt x="1073" y="225"/>
                    </a:lnTo>
                    <a:lnTo>
                      <a:pt x="1085" y="225"/>
                    </a:lnTo>
                    <a:lnTo>
                      <a:pt x="1092" y="225"/>
                    </a:lnTo>
                    <a:lnTo>
                      <a:pt x="1099" y="225"/>
                    </a:lnTo>
                    <a:lnTo>
                      <a:pt x="1099" y="218"/>
                    </a:lnTo>
                    <a:lnTo>
                      <a:pt x="1106" y="218"/>
                    </a:lnTo>
                    <a:lnTo>
                      <a:pt x="1106" y="218"/>
                    </a:lnTo>
                    <a:lnTo>
                      <a:pt x="1106" y="218"/>
                    </a:lnTo>
                    <a:lnTo>
                      <a:pt x="1112" y="218"/>
                    </a:lnTo>
                    <a:lnTo>
                      <a:pt x="1112" y="218"/>
                    </a:lnTo>
                    <a:lnTo>
                      <a:pt x="1112" y="218"/>
                    </a:lnTo>
                    <a:lnTo>
                      <a:pt x="1112" y="218"/>
                    </a:lnTo>
                    <a:lnTo>
                      <a:pt x="1112" y="218"/>
                    </a:lnTo>
                    <a:lnTo>
                      <a:pt x="1119" y="218"/>
                    </a:lnTo>
                    <a:lnTo>
                      <a:pt x="1119" y="218"/>
                    </a:lnTo>
                    <a:lnTo>
                      <a:pt x="1119" y="218"/>
                    </a:lnTo>
                    <a:lnTo>
                      <a:pt x="1125" y="218"/>
                    </a:lnTo>
                    <a:lnTo>
                      <a:pt x="1125" y="218"/>
                    </a:lnTo>
                    <a:lnTo>
                      <a:pt x="1125" y="218"/>
                    </a:lnTo>
                    <a:lnTo>
                      <a:pt x="1125" y="218"/>
                    </a:lnTo>
                    <a:lnTo>
                      <a:pt x="1132" y="218"/>
                    </a:lnTo>
                    <a:lnTo>
                      <a:pt x="1132" y="212"/>
                    </a:lnTo>
                    <a:lnTo>
                      <a:pt x="1139" y="212"/>
                    </a:lnTo>
                    <a:lnTo>
                      <a:pt x="1145" y="212"/>
                    </a:lnTo>
                    <a:lnTo>
                      <a:pt x="1152" y="212"/>
                    </a:lnTo>
                    <a:lnTo>
                      <a:pt x="1158" y="212"/>
                    </a:lnTo>
                    <a:lnTo>
                      <a:pt x="1185" y="205"/>
                    </a:lnTo>
                    <a:lnTo>
                      <a:pt x="1258" y="192"/>
                    </a:lnTo>
                    <a:lnTo>
                      <a:pt x="2244"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8" name="Google Shape;478;p19"/>
              <p:cNvSpPr/>
              <p:nvPr/>
            </p:nvSpPr>
            <p:spPr>
              <a:xfrm>
                <a:off x="458280" y="6080570"/>
                <a:ext cx="166680" cy="805320"/>
              </a:xfrm>
              <a:custGeom>
                <a:avLst/>
                <a:gdLst/>
                <a:ahLst/>
                <a:cxnLst/>
                <a:rect l="l" t="t" r="r" b="b"/>
                <a:pathLst>
                  <a:path w="463" h="2237" extrusionOk="0">
                    <a:moveTo>
                      <a:pt x="463" y="2237"/>
                    </a:moveTo>
                    <a:lnTo>
                      <a:pt x="437" y="2237"/>
                    </a:lnTo>
                    <a:lnTo>
                      <a:pt x="245" y="1264"/>
                    </a:lnTo>
                    <a:lnTo>
                      <a:pt x="232" y="1192"/>
                    </a:lnTo>
                    <a:lnTo>
                      <a:pt x="225" y="1165"/>
                    </a:lnTo>
                    <a:lnTo>
                      <a:pt x="225" y="1152"/>
                    </a:lnTo>
                    <a:lnTo>
                      <a:pt x="225" y="1145"/>
                    </a:lnTo>
                    <a:lnTo>
                      <a:pt x="225" y="1138"/>
                    </a:lnTo>
                    <a:lnTo>
                      <a:pt x="225" y="1138"/>
                    </a:lnTo>
                    <a:lnTo>
                      <a:pt x="225" y="1132"/>
                    </a:lnTo>
                    <a:lnTo>
                      <a:pt x="219" y="1132"/>
                    </a:lnTo>
                    <a:lnTo>
                      <a:pt x="219" y="1132"/>
                    </a:lnTo>
                    <a:lnTo>
                      <a:pt x="219" y="1125"/>
                    </a:lnTo>
                    <a:lnTo>
                      <a:pt x="219" y="1125"/>
                    </a:lnTo>
                    <a:lnTo>
                      <a:pt x="219" y="1125"/>
                    </a:lnTo>
                    <a:lnTo>
                      <a:pt x="219" y="1125"/>
                    </a:lnTo>
                    <a:lnTo>
                      <a:pt x="219" y="1125"/>
                    </a:lnTo>
                    <a:lnTo>
                      <a:pt x="219" y="1119"/>
                    </a:lnTo>
                    <a:lnTo>
                      <a:pt x="219" y="1119"/>
                    </a:lnTo>
                    <a:lnTo>
                      <a:pt x="219" y="1119"/>
                    </a:lnTo>
                    <a:lnTo>
                      <a:pt x="219" y="1119"/>
                    </a:lnTo>
                    <a:lnTo>
                      <a:pt x="219" y="1112"/>
                    </a:lnTo>
                    <a:lnTo>
                      <a:pt x="219" y="1112"/>
                    </a:lnTo>
                    <a:lnTo>
                      <a:pt x="219" y="1112"/>
                    </a:lnTo>
                    <a:lnTo>
                      <a:pt x="219" y="1105"/>
                    </a:lnTo>
                    <a:lnTo>
                      <a:pt x="219" y="1105"/>
                    </a:lnTo>
                    <a:lnTo>
                      <a:pt x="219" y="1099"/>
                    </a:lnTo>
                    <a:lnTo>
                      <a:pt x="212" y="1099"/>
                    </a:lnTo>
                    <a:lnTo>
                      <a:pt x="212" y="1086"/>
                    </a:lnTo>
                    <a:lnTo>
                      <a:pt x="212" y="1086"/>
                    </a:lnTo>
                    <a:lnTo>
                      <a:pt x="212" y="1079"/>
                    </a:lnTo>
                    <a:lnTo>
                      <a:pt x="212" y="1079"/>
                    </a:lnTo>
                    <a:lnTo>
                      <a:pt x="205" y="1053"/>
                    </a:lnTo>
                    <a:lnTo>
                      <a:pt x="192" y="987"/>
                    </a:lnTo>
                    <a:lnTo>
                      <a:pt x="0" y="0"/>
                    </a:lnTo>
                    <a:lnTo>
                      <a:pt x="33" y="0"/>
                    </a:lnTo>
                    <a:lnTo>
                      <a:pt x="219" y="973"/>
                    </a:lnTo>
                    <a:lnTo>
                      <a:pt x="232" y="1046"/>
                    </a:lnTo>
                    <a:lnTo>
                      <a:pt x="238" y="1072"/>
                    </a:lnTo>
                    <a:lnTo>
                      <a:pt x="238" y="1086"/>
                    </a:lnTo>
                    <a:lnTo>
                      <a:pt x="238" y="1092"/>
                    </a:lnTo>
                    <a:lnTo>
                      <a:pt x="245" y="1099"/>
                    </a:lnTo>
                    <a:lnTo>
                      <a:pt x="245" y="1099"/>
                    </a:lnTo>
                    <a:lnTo>
                      <a:pt x="245" y="1105"/>
                    </a:lnTo>
                    <a:lnTo>
                      <a:pt x="245" y="1105"/>
                    </a:lnTo>
                    <a:lnTo>
                      <a:pt x="245" y="1105"/>
                    </a:lnTo>
                    <a:lnTo>
                      <a:pt x="245" y="1112"/>
                    </a:lnTo>
                    <a:lnTo>
                      <a:pt x="245" y="1112"/>
                    </a:lnTo>
                    <a:lnTo>
                      <a:pt x="245" y="1112"/>
                    </a:lnTo>
                    <a:lnTo>
                      <a:pt x="245" y="1112"/>
                    </a:lnTo>
                    <a:lnTo>
                      <a:pt x="245" y="1112"/>
                    </a:lnTo>
                    <a:lnTo>
                      <a:pt x="245" y="1119"/>
                    </a:lnTo>
                    <a:lnTo>
                      <a:pt x="245" y="1119"/>
                    </a:lnTo>
                    <a:lnTo>
                      <a:pt x="245" y="1119"/>
                    </a:lnTo>
                    <a:lnTo>
                      <a:pt x="245" y="1119"/>
                    </a:lnTo>
                    <a:lnTo>
                      <a:pt x="245" y="1119"/>
                    </a:lnTo>
                    <a:lnTo>
                      <a:pt x="245" y="1125"/>
                    </a:lnTo>
                    <a:lnTo>
                      <a:pt x="245" y="1125"/>
                    </a:lnTo>
                    <a:lnTo>
                      <a:pt x="252" y="1125"/>
                    </a:lnTo>
                    <a:lnTo>
                      <a:pt x="252" y="1132"/>
                    </a:lnTo>
                    <a:lnTo>
                      <a:pt x="252" y="1132"/>
                    </a:lnTo>
                    <a:lnTo>
                      <a:pt x="252" y="1138"/>
                    </a:lnTo>
                    <a:lnTo>
                      <a:pt x="252" y="1138"/>
                    </a:lnTo>
                    <a:lnTo>
                      <a:pt x="252" y="1152"/>
                    </a:lnTo>
                    <a:lnTo>
                      <a:pt x="252" y="1158"/>
                    </a:lnTo>
                    <a:lnTo>
                      <a:pt x="258" y="1185"/>
                    </a:lnTo>
                    <a:lnTo>
                      <a:pt x="271" y="1251"/>
                    </a:lnTo>
                    <a:lnTo>
                      <a:pt x="463" y="223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479" name="Google Shape;479;p19"/>
            <p:cNvGrpSpPr/>
            <p:nvPr/>
          </p:nvGrpSpPr>
          <p:grpSpPr>
            <a:xfrm rot="5400000">
              <a:off x="8513884" y="-89881"/>
              <a:ext cx="535194" cy="714963"/>
              <a:chOff x="138960" y="6080570"/>
              <a:chExt cx="807840" cy="805320"/>
            </a:xfrm>
          </p:grpSpPr>
          <p:sp>
            <p:nvSpPr>
              <p:cNvPr id="480" name="Google Shape;480;p19"/>
              <p:cNvSpPr/>
              <p:nvPr/>
            </p:nvSpPr>
            <p:spPr>
              <a:xfrm>
                <a:off x="537120" y="6080570"/>
                <a:ext cx="9360" cy="805320"/>
              </a:xfrm>
              <a:custGeom>
                <a:avLst/>
                <a:gdLst/>
                <a:ahLst/>
                <a:cxnLst/>
                <a:rect l="l" t="t" r="r" b="b"/>
                <a:pathLst>
                  <a:path w="26" h="2237" extrusionOk="0">
                    <a:moveTo>
                      <a:pt x="26" y="0"/>
                    </a:moveTo>
                    <a:lnTo>
                      <a:pt x="26" y="2237"/>
                    </a:lnTo>
                    <a:lnTo>
                      <a:pt x="0" y="2237"/>
                    </a:lnTo>
                    <a:lnTo>
                      <a:pt x="0" y="0"/>
                    </a:lnTo>
                    <a:lnTo>
                      <a:pt x="26"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1" name="Google Shape;481;p19"/>
              <p:cNvSpPr/>
              <p:nvPr/>
            </p:nvSpPr>
            <p:spPr>
              <a:xfrm>
                <a:off x="138960" y="6478370"/>
                <a:ext cx="807840" cy="9720"/>
              </a:xfrm>
              <a:custGeom>
                <a:avLst/>
                <a:gdLst/>
                <a:ahLst/>
                <a:cxnLst/>
                <a:rect l="l" t="t" r="r" b="b"/>
                <a:pathLst>
                  <a:path w="2244" h="27" extrusionOk="0">
                    <a:moveTo>
                      <a:pt x="2244" y="0"/>
                    </a:moveTo>
                    <a:lnTo>
                      <a:pt x="2244" y="27"/>
                    </a:lnTo>
                    <a:lnTo>
                      <a:pt x="0" y="27"/>
                    </a:lnTo>
                    <a:lnTo>
                      <a:pt x="0" y="0"/>
                    </a:lnTo>
                    <a:lnTo>
                      <a:pt x="2244"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2" name="Google Shape;482;p19"/>
              <p:cNvSpPr/>
              <p:nvPr/>
            </p:nvSpPr>
            <p:spPr>
              <a:xfrm>
                <a:off x="138960" y="6080570"/>
                <a:ext cx="807840" cy="805320"/>
              </a:xfrm>
              <a:custGeom>
                <a:avLst/>
                <a:gdLst/>
                <a:ahLst/>
                <a:cxnLst/>
                <a:rect l="l" t="t" r="r" b="b"/>
                <a:pathLst>
                  <a:path w="2244" h="2237" extrusionOk="0">
                    <a:moveTo>
                      <a:pt x="2244" y="0"/>
                    </a:moveTo>
                    <a:lnTo>
                      <a:pt x="2244" y="13"/>
                    </a:lnTo>
                    <a:lnTo>
                      <a:pt x="1145" y="1112"/>
                    </a:lnTo>
                    <a:lnTo>
                      <a:pt x="1139" y="1119"/>
                    </a:lnTo>
                    <a:lnTo>
                      <a:pt x="1139" y="1119"/>
                    </a:lnTo>
                    <a:lnTo>
                      <a:pt x="1132" y="1125"/>
                    </a:lnTo>
                    <a:lnTo>
                      <a:pt x="1132" y="1125"/>
                    </a:lnTo>
                    <a:lnTo>
                      <a:pt x="1132" y="1125"/>
                    </a:lnTo>
                    <a:lnTo>
                      <a:pt x="1132" y="1125"/>
                    </a:lnTo>
                    <a:lnTo>
                      <a:pt x="1132" y="1125"/>
                    </a:lnTo>
                    <a:lnTo>
                      <a:pt x="1125" y="1132"/>
                    </a:lnTo>
                    <a:lnTo>
                      <a:pt x="1119" y="1138"/>
                    </a:lnTo>
                    <a:lnTo>
                      <a:pt x="1119" y="1138"/>
                    </a:lnTo>
                    <a:lnTo>
                      <a:pt x="1119" y="1138"/>
                    </a:lnTo>
                    <a:lnTo>
                      <a:pt x="20" y="2237"/>
                    </a:lnTo>
                    <a:lnTo>
                      <a:pt x="0" y="2237"/>
                    </a:lnTo>
                    <a:lnTo>
                      <a:pt x="0" y="2217"/>
                    </a:lnTo>
                    <a:lnTo>
                      <a:pt x="1013" y="1204"/>
                    </a:lnTo>
                    <a:lnTo>
                      <a:pt x="1013" y="1204"/>
                    </a:lnTo>
                    <a:lnTo>
                      <a:pt x="1059" y="1158"/>
                    </a:lnTo>
                    <a:lnTo>
                      <a:pt x="1079" y="1138"/>
                    </a:lnTo>
                    <a:lnTo>
                      <a:pt x="1085" y="1132"/>
                    </a:lnTo>
                    <a:lnTo>
                      <a:pt x="1092" y="1125"/>
                    </a:lnTo>
                    <a:lnTo>
                      <a:pt x="1092" y="1125"/>
                    </a:lnTo>
                    <a:lnTo>
                      <a:pt x="1099" y="1119"/>
                    </a:lnTo>
                    <a:lnTo>
                      <a:pt x="1099" y="1119"/>
                    </a:lnTo>
                    <a:lnTo>
                      <a:pt x="1106" y="1112"/>
                    </a:lnTo>
                    <a:lnTo>
                      <a:pt x="1106" y="1112"/>
                    </a:lnTo>
                    <a:lnTo>
                      <a:pt x="1106" y="1112"/>
                    </a:lnTo>
                    <a:lnTo>
                      <a:pt x="1106" y="1112"/>
                    </a:lnTo>
                    <a:lnTo>
                      <a:pt x="1106" y="1112"/>
                    </a:lnTo>
                    <a:lnTo>
                      <a:pt x="1106" y="1112"/>
                    </a:lnTo>
                    <a:lnTo>
                      <a:pt x="1106" y="1112"/>
                    </a:lnTo>
                    <a:lnTo>
                      <a:pt x="1112" y="1112"/>
                    </a:lnTo>
                    <a:lnTo>
                      <a:pt x="1112" y="1112"/>
                    </a:lnTo>
                    <a:lnTo>
                      <a:pt x="1112" y="1105"/>
                    </a:lnTo>
                    <a:lnTo>
                      <a:pt x="1112" y="1105"/>
                    </a:lnTo>
                    <a:lnTo>
                      <a:pt x="1112" y="1105"/>
                    </a:lnTo>
                    <a:lnTo>
                      <a:pt x="1112" y="1105"/>
                    </a:lnTo>
                    <a:lnTo>
                      <a:pt x="1112" y="1105"/>
                    </a:lnTo>
                    <a:lnTo>
                      <a:pt x="1112" y="1105"/>
                    </a:lnTo>
                    <a:lnTo>
                      <a:pt x="1112" y="1105"/>
                    </a:lnTo>
                    <a:lnTo>
                      <a:pt x="1119" y="1099"/>
                    </a:lnTo>
                    <a:lnTo>
                      <a:pt x="1119" y="1099"/>
                    </a:lnTo>
                    <a:lnTo>
                      <a:pt x="1119" y="1099"/>
                    </a:lnTo>
                    <a:lnTo>
                      <a:pt x="1125" y="1092"/>
                    </a:lnTo>
                    <a:lnTo>
                      <a:pt x="1125" y="1092"/>
                    </a:lnTo>
                    <a:lnTo>
                      <a:pt x="1132" y="1086"/>
                    </a:lnTo>
                    <a:lnTo>
                      <a:pt x="1145" y="1079"/>
                    </a:lnTo>
                    <a:lnTo>
                      <a:pt x="1145" y="1079"/>
                    </a:lnTo>
                    <a:lnTo>
                      <a:pt x="1158" y="1059"/>
                    </a:lnTo>
                    <a:lnTo>
                      <a:pt x="1158" y="1059"/>
                    </a:lnTo>
                    <a:lnTo>
                      <a:pt x="1211" y="1006"/>
                    </a:lnTo>
                    <a:lnTo>
                      <a:pt x="1211" y="1006"/>
                    </a:lnTo>
                    <a:lnTo>
                      <a:pt x="2224" y="0"/>
                    </a:lnTo>
                    <a:lnTo>
                      <a:pt x="2244"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3" name="Google Shape;483;p19"/>
              <p:cNvSpPr/>
              <p:nvPr/>
            </p:nvSpPr>
            <p:spPr>
              <a:xfrm>
                <a:off x="138960" y="6080570"/>
                <a:ext cx="807840" cy="805320"/>
              </a:xfrm>
              <a:custGeom>
                <a:avLst/>
                <a:gdLst/>
                <a:ahLst/>
                <a:cxnLst/>
                <a:rect l="l" t="t" r="r" b="b"/>
                <a:pathLst>
                  <a:path w="2244" h="2237" extrusionOk="0">
                    <a:moveTo>
                      <a:pt x="2244" y="2217"/>
                    </a:moveTo>
                    <a:lnTo>
                      <a:pt x="2244" y="2237"/>
                    </a:lnTo>
                    <a:lnTo>
                      <a:pt x="2224" y="2237"/>
                    </a:lnTo>
                    <a:lnTo>
                      <a:pt x="1112" y="1132"/>
                    </a:lnTo>
                    <a:lnTo>
                      <a:pt x="1112" y="1132"/>
                    </a:lnTo>
                    <a:lnTo>
                      <a:pt x="1112" y="1132"/>
                    </a:lnTo>
                    <a:lnTo>
                      <a:pt x="1112" y="1125"/>
                    </a:lnTo>
                    <a:lnTo>
                      <a:pt x="1112" y="1125"/>
                    </a:lnTo>
                    <a:lnTo>
                      <a:pt x="1106" y="1125"/>
                    </a:lnTo>
                    <a:lnTo>
                      <a:pt x="1099" y="1119"/>
                    </a:lnTo>
                    <a:lnTo>
                      <a:pt x="1099" y="1119"/>
                    </a:lnTo>
                    <a:lnTo>
                      <a:pt x="1092" y="1112"/>
                    </a:lnTo>
                    <a:lnTo>
                      <a:pt x="0" y="13"/>
                    </a:lnTo>
                    <a:lnTo>
                      <a:pt x="0" y="0"/>
                    </a:lnTo>
                    <a:lnTo>
                      <a:pt x="20" y="0"/>
                    </a:lnTo>
                    <a:lnTo>
                      <a:pt x="1033" y="1006"/>
                    </a:lnTo>
                    <a:lnTo>
                      <a:pt x="1033" y="1013"/>
                    </a:lnTo>
                    <a:lnTo>
                      <a:pt x="1079" y="1059"/>
                    </a:lnTo>
                    <a:lnTo>
                      <a:pt x="1079" y="1059"/>
                    </a:lnTo>
                    <a:lnTo>
                      <a:pt x="1099" y="1079"/>
                    </a:lnTo>
                    <a:lnTo>
                      <a:pt x="1099" y="1079"/>
                    </a:lnTo>
                    <a:lnTo>
                      <a:pt x="1106" y="1086"/>
                    </a:lnTo>
                    <a:lnTo>
                      <a:pt x="1112" y="1092"/>
                    </a:lnTo>
                    <a:lnTo>
                      <a:pt x="1112" y="1092"/>
                    </a:lnTo>
                    <a:lnTo>
                      <a:pt x="1119" y="1099"/>
                    </a:lnTo>
                    <a:lnTo>
                      <a:pt x="1119" y="1099"/>
                    </a:lnTo>
                    <a:lnTo>
                      <a:pt x="1119" y="1099"/>
                    </a:lnTo>
                    <a:lnTo>
                      <a:pt x="1125" y="1105"/>
                    </a:lnTo>
                    <a:lnTo>
                      <a:pt x="1125" y="1105"/>
                    </a:lnTo>
                    <a:lnTo>
                      <a:pt x="1125" y="1105"/>
                    </a:lnTo>
                    <a:lnTo>
                      <a:pt x="1125" y="1105"/>
                    </a:lnTo>
                    <a:lnTo>
                      <a:pt x="1125" y="1105"/>
                    </a:lnTo>
                    <a:lnTo>
                      <a:pt x="1132" y="1105"/>
                    </a:lnTo>
                    <a:lnTo>
                      <a:pt x="1132" y="1112"/>
                    </a:lnTo>
                    <a:lnTo>
                      <a:pt x="1132" y="1112"/>
                    </a:lnTo>
                    <a:lnTo>
                      <a:pt x="1132" y="1112"/>
                    </a:lnTo>
                    <a:lnTo>
                      <a:pt x="1132" y="1112"/>
                    </a:lnTo>
                    <a:lnTo>
                      <a:pt x="1132" y="1112"/>
                    </a:lnTo>
                    <a:lnTo>
                      <a:pt x="1132" y="1112"/>
                    </a:lnTo>
                    <a:lnTo>
                      <a:pt x="1139" y="1112"/>
                    </a:lnTo>
                    <a:lnTo>
                      <a:pt x="1139" y="1119"/>
                    </a:lnTo>
                    <a:lnTo>
                      <a:pt x="1139" y="1119"/>
                    </a:lnTo>
                    <a:lnTo>
                      <a:pt x="1139" y="1119"/>
                    </a:lnTo>
                    <a:lnTo>
                      <a:pt x="1145" y="1125"/>
                    </a:lnTo>
                    <a:lnTo>
                      <a:pt x="1145" y="1125"/>
                    </a:lnTo>
                    <a:lnTo>
                      <a:pt x="1152" y="1132"/>
                    </a:lnTo>
                    <a:lnTo>
                      <a:pt x="1158" y="1138"/>
                    </a:lnTo>
                    <a:lnTo>
                      <a:pt x="1178" y="1158"/>
                    </a:lnTo>
                    <a:lnTo>
                      <a:pt x="1232" y="1211"/>
                    </a:lnTo>
                    <a:lnTo>
                      <a:pt x="2244" y="221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4" name="Google Shape;484;p19"/>
              <p:cNvSpPr/>
              <p:nvPr/>
            </p:nvSpPr>
            <p:spPr>
              <a:xfrm>
                <a:off x="365400" y="6080570"/>
                <a:ext cx="352440" cy="805320"/>
              </a:xfrm>
              <a:custGeom>
                <a:avLst/>
                <a:gdLst/>
                <a:ahLst/>
                <a:cxnLst/>
                <a:rect l="l" t="t" r="r" b="b"/>
                <a:pathLst>
                  <a:path w="979" h="2237" extrusionOk="0">
                    <a:moveTo>
                      <a:pt x="979" y="0"/>
                    </a:moveTo>
                    <a:lnTo>
                      <a:pt x="556" y="993"/>
                    </a:lnTo>
                    <a:lnTo>
                      <a:pt x="529" y="1059"/>
                    </a:lnTo>
                    <a:lnTo>
                      <a:pt x="529" y="1059"/>
                    </a:lnTo>
                    <a:lnTo>
                      <a:pt x="523" y="1079"/>
                    </a:lnTo>
                    <a:lnTo>
                      <a:pt x="516" y="1092"/>
                    </a:lnTo>
                    <a:lnTo>
                      <a:pt x="516" y="1099"/>
                    </a:lnTo>
                    <a:lnTo>
                      <a:pt x="510" y="1105"/>
                    </a:lnTo>
                    <a:lnTo>
                      <a:pt x="510" y="1105"/>
                    </a:lnTo>
                    <a:lnTo>
                      <a:pt x="510" y="1112"/>
                    </a:lnTo>
                    <a:lnTo>
                      <a:pt x="510" y="1112"/>
                    </a:lnTo>
                    <a:lnTo>
                      <a:pt x="510" y="1112"/>
                    </a:lnTo>
                    <a:lnTo>
                      <a:pt x="510" y="1119"/>
                    </a:lnTo>
                    <a:lnTo>
                      <a:pt x="503" y="1119"/>
                    </a:lnTo>
                    <a:lnTo>
                      <a:pt x="503" y="1119"/>
                    </a:lnTo>
                    <a:lnTo>
                      <a:pt x="503" y="1119"/>
                    </a:lnTo>
                    <a:lnTo>
                      <a:pt x="503" y="1125"/>
                    </a:lnTo>
                    <a:lnTo>
                      <a:pt x="503" y="1125"/>
                    </a:lnTo>
                    <a:lnTo>
                      <a:pt x="503" y="1125"/>
                    </a:lnTo>
                    <a:lnTo>
                      <a:pt x="503" y="1125"/>
                    </a:lnTo>
                    <a:lnTo>
                      <a:pt x="503" y="1132"/>
                    </a:lnTo>
                    <a:lnTo>
                      <a:pt x="503" y="1132"/>
                    </a:lnTo>
                    <a:lnTo>
                      <a:pt x="503" y="1132"/>
                    </a:lnTo>
                    <a:lnTo>
                      <a:pt x="503" y="1132"/>
                    </a:lnTo>
                    <a:lnTo>
                      <a:pt x="503" y="1132"/>
                    </a:lnTo>
                    <a:lnTo>
                      <a:pt x="496" y="1132"/>
                    </a:lnTo>
                    <a:lnTo>
                      <a:pt x="496" y="1138"/>
                    </a:lnTo>
                    <a:lnTo>
                      <a:pt x="496" y="1138"/>
                    </a:lnTo>
                    <a:lnTo>
                      <a:pt x="496" y="1145"/>
                    </a:lnTo>
                    <a:lnTo>
                      <a:pt x="496" y="1145"/>
                    </a:lnTo>
                    <a:lnTo>
                      <a:pt x="490" y="1152"/>
                    </a:lnTo>
                    <a:lnTo>
                      <a:pt x="483" y="1165"/>
                    </a:lnTo>
                    <a:lnTo>
                      <a:pt x="477" y="1185"/>
                    </a:lnTo>
                    <a:lnTo>
                      <a:pt x="450" y="1251"/>
                    </a:lnTo>
                    <a:lnTo>
                      <a:pt x="33" y="2237"/>
                    </a:lnTo>
                    <a:lnTo>
                      <a:pt x="0" y="2237"/>
                    </a:lnTo>
                    <a:lnTo>
                      <a:pt x="423" y="1244"/>
                    </a:lnTo>
                    <a:lnTo>
                      <a:pt x="450" y="1178"/>
                    </a:lnTo>
                    <a:lnTo>
                      <a:pt x="463" y="1158"/>
                    </a:lnTo>
                    <a:lnTo>
                      <a:pt x="463" y="1158"/>
                    </a:lnTo>
                    <a:lnTo>
                      <a:pt x="463" y="1145"/>
                    </a:lnTo>
                    <a:lnTo>
                      <a:pt x="470" y="1138"/>
                    </a:lnTo>
                    <a:lnTo>
                      <a:pt x="470" y="1132"/>
                    </a:lnTo>
                    <a:lnTo>
                      <a:pt x="470" y="1132"/>
                    </a:lnTo>
                    <a:lnTo>
                      <a:pt x="470" y="1125"/>
                    </a:lnTo>
                    <a:lnTo>
                      <a:pt x="477" y="1125"/>
                    </a:lnTo>
                    <a:lnTo>
                      <a:pt x="477" y="1119"/>
                    </a:lnTo>
                    <a:lnTo>
                      <a:pt x="477" y="1119"/>
                    </a:lnTo>
                    <a:lnTo>
                      <a:pt x="477" y="1119"/>
                    </a:lnTo>
                    <a:lnTo>
                      <a:pt x="477" y="1119"/>
                    </a:lnTo>
                    <a:lnTo>
                      <a:pt x="477" y="1119"/>
                    </a:lnTo>
                    <a:lnTo>
                      <a:pt x="477" y="1112"/>
                    </a:lnTo>
                    <a:lnTo>
                      <a:pt x="477" y="1112"/>
                    </a:lnTo>
                    <a:lnTo>
                      <a:pt x="477" y="1112"/>
                    </a:lnTo>
                    <a:lnTo>
                      <a:pt x="477" y="1112"/>
                    </a:lnTo>
                    <a:lnTo>
                      <a:pt x="477" y="1112"/>
                    </a:lnTo>
                    <a:lnTo>
                      <a:pt x="477" y="1112"/>
                    </a:lnTo>
                    <a:lnTo>
                      <a:pt x="483" y="1105"/>
                    </a:lnTo>
                    <a:lnTo>
                      <a:pt x="483" y="1105"/>
                    </a:lnTo>
                    <a:lnTo>
                      <a:pt x="483" y="1105"/>
                    </a:lnTo>
                    <a:lnTo>
                      <a:pt x="483" y="1105"/>
                    </a:lnTo>
                    <a:lnTo>
                      <a:pt x="483" y="1105"/>
                    </a:lnTo>
                    <a:lnTo>
                      <a:pt x="483" y="1105"/>
                    </a:lnTo>
                    <a:lnTo>
                      <a:pt x="483" y="1099"/>
                    </a:lnTo>
                    <a:lnTo>
                      <a:pt x="483" y="1099"/>
                    </a:lnTo>
                    <a:lnTo>
                      <a:pt x="483" y="1092"/>
                    </a:lnTo>
                    <a:lnTo>
                      <a:pt x="490" y="1092"/>
                    </a:lnTo>
                    <a:lnTo>
                      <a:pt x="490" y="1086"/>
                    </a:lnTo>
                    <a:lnTo>
                      <a:pt x="496" y="1072"/>
                    </a:lnTo>
                    <a:lnTo>
                      <a:pt x="503" y="1053"/>
                    </a:lnTo>
                    <a:lnTo>
                      <a:pt x="529" y="987"/>
                    </a:lnTo>
                    <a:lnTo>
                      <a:pt x="946" y="0"/>
                    </a:lnTo>
                    <a:lnTo>
                      <a:pt x="979"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5" name="Google Shape;485;p19"/>
              <p:cNvSpPr/>
              <p:nvPr/>
            </p:nvSpPr>
            <p:spPr>
              <a:xfrm>
                <a:off x="138960" y="6307010"/>
                <a:ext cx="807840" cy="352800"/>
              </a:xfrm>
              <a:custGeom>
                <a:avLst/>
                <a:gdLst/>
                <a:ahLst/>
                <a:cxnLst/>
                <a:rect l="l" t="t" r="r" b="b"/>
                <a:pathLst>
                  <a:path w="2244" h="980" extrusionOk="0">
                    <a:moveTo>
                      <a:pt x="2244" y="947"/>
                    </a:moveTo>
                    <a:lnTo>
                      <a:pt x="2244" y="980"/>
                    </a:lnTo>
                    <a:lnTo>
                      <a:pt x="1244" y="556"/>
                    </a:lnTo>
                    <a:lnTo>
                      <a:pt x="1178" y="529"/>
                    </a:lnTo>
                    <a:lnTo>
                      <a:pt x="1158" y="523"/>
                    </a:lnTo>
                    <a:lnTo>
                      <a:pt x="1145" y="516"/>
                    </a:lnTo>
                    <a:lnTo>
                      <a:pt x="1139" y="509"/>
                    </a:lnTo>
                    <a:lnTo>
                      <a:pt x="1132" y="509"/>
                    </a:lnTo>
                    <a:lnTo>
                      <a:pt x="1132" y="509"/>
                    </a:lnTo>
                    <a:lnTo>
                      <a:pt x="1125" y="509"/>
                    </a:lnTo>
                    <a:lnTo>
                      <a:pt x="1125" y="509"/>
                    </a:lnTo>
                    <a:lnTo>
                      <a:pt x="1125" y="503"/>
                    </a:lnTo>
                    <a:lnTo>
                      <a:pt x="1119" y="503"/>
                    </a:lnTo>
                    <a:lnTo>
                      <a:pt x="1119" y="503"/>
                    </a:lnTo>
                    <a:lnTo>
                      <a:pt x="1119" y="503"/>
                    </a:lnTo>
                    <a:lnTo>
                      <a:pt x="1119" y="503"/>
                    </a:lnTo>
                    <a:lnTo>
                      <a:pt x="1112" y="503"/>
                    </a:lnTo>
                    <a:lnTo>
                      <a:pt x="1112" y="503"/>
                    </a:lnTo>
                    <a:lnTo>
                      <a:pt x="1112" y="503"/>
                    </a:lnTo>
                    <a:lnTo>
                      <a:pt x="1112" y="503"/>
                    </a:lnTo>
                    <a:lnTo>
                      <a:pt x="1112" y="503"/>
                    </a:lnTo>
                    <a:lnTo>
                      <a:pt x="1112" y="503"/>
                    </a:lnTo>
                    <a:lnTo>
                      <a:pt x="1112" y="503"/>
                    </a:lnTo>
                    <a:lnTo>
                      <a:pt x="1106" y="496"/>
                    </a:lnTo>
                    <a:lnTo>
                      <a:pt x="1106" y="496"/>
                    </a:lnTo>
                    <a:lnTo>
                      <a:pt x="1106" y="496"/>
                    </a:lnTo>
                    <a:lnTo>
                      <a:pt x="1099" y="496"/>
                    </a:lnTo>
                    <a:lnTo>
                      <a:pt x="1099" y="496"/>
                    </a:lnTo>
                    <a:lnTo>
                      <a:pt x="1092" y="496"/>
                    </a:lnTo>
                    <a:lnTo>
                      <a:pt x="1092" y="490"/>
                    </a:lnTo>
                    <a:lnTo>
                      <a:pt x="1085" y="490"/>
                    </a:lnTo>
                    <a:lnTo>
                      <a:pt x="1073" y="483"/>
                    </a:lnTo>
                    <a:lnTo>
                      <a:pt x="1052" y="476"/>
                    </a:lnTo>
                    <a:lnTo>
                      <a:pt x="986" y="450"/>
                    </a:lnTo>
                    <a:lnTo>
                      <a:pt x="0" y="33"/>
                    </a:lnTo>
                    <a:lnTo>
                      <a:pt x="0" y="0"/>
                    </a:lnTo>
                    <a:lnTo>
                      <a:pt x="993" y="424"/>
                    </a:lnTo>
                    <a:lnTo>
                      <a:pt x="1059" y="450"/>
                    </a:lnTo>
                    <a:lnTo>
                      <a:pt x="1085" y="457"/>
                    </a:lnTo>
                    <a:lnTo>
                      <a:pt x="1085" y="457"/>
                    </a:lnTo>
                    <a:lnTo>
                      <a:pt x="1092" y="463"/>
                    </a:lnTo>
                    <a:lnTo>
                      <a:pt x="1099" y="470"/>
                    </a:lnTo>
                    <a:lnTo>
                      <a:pt x="1106" y="470"/>
                    </a:lnTo>
                    <a:lnTo>
                      <a:pt x="1112" y="470"/>
                    </a:lnTo>
                    <a:lnTo>
                      <a:pt x="1112" y="470"/>
                    </a:lnTo>
                    <a:lnTo>
                      <a:pt x="1112" y="470"/>
                    </a:lnTo>
                    <a:lnTo>
                      <a:pt x="1119" y="470"/>
                    </a:lnTo>
                    <a:lnTo>
                      <a:pt x="1119" y="476"/>
                    </a:lnTo>
                    <a:lnTo>
                      <a:pt x="1119" y="476"/>
                    </a:lnTo>
                    <a:lnTo>
                      <a:pt x="1119" y="476"/>
                    </a:lnTo>
                    <a:lnTo>
                      <a:pt x="1125" y="476"/>
                    </a:lnTo>
                    <a:lnTo>
                      <a:pt x="1125" y="476"/>
                    </a:lnTo>
                    <a:lnTo>
                      <a:pt x="1125" y="476"/>
                    </a:lnTo>
                    <a:lnTo>
                      <a:pt x="1125" y="476"/>
                    </a:lnTo>
                    <a:lnTo>
                      <a:pt x="1132" y="476"/>
                    </a:lnTo>
                    <a:lnTo>
                      <a:pt x="1132" y="476"/>
                    </a:lnTo>
                    <a:lnTo>
                      <a:pt x="1132" y="476"/>
                    </a:lnTo>
                    <a:lnTo>
                      <a:pt x="1132" y="483"/>
                    </a:lnTo>
                    <a:lnTo>
                      <a:pt x="1139" y="483"/>
                    </a:lnTo>
                    <a:lnTo>
                      <a:pt x="1139" y="483"/>
                    </a:lnTo>
                    <a:lnTo>
                      <a:pt x="1139" y="483"/>
                    </a:lnTo>
                    <a:lnTo>
                      <a:pt x="1145" y="483"/>
                    </a:lnTo>
                    <a:lnTo>
                      <a:pt x="1152" y="490"/>
                    </a:lnTo>
                    <a:lnTo>
                      <a:pt x="1158" y="490"/>
                    </a:lnTo>
                    <a:lnTo>
                      <a:pt x="1165" y="496"/>
                    </a:lnTo>
                    <a:lnTo>
                      <a:pt x="1192" y="503"/>
                    </a:lnTo>
                    <a:lnTo>
                      <a:pt x="1251" y="529"/>
                    </a:lnTo>
                    <a:lnTo>
                      <a:pt x="2244" y="94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6" name="Google Shape;486;p19"/>
              <p:cNvSpPr/>
              <p:nvPr/>
            </p:nvSpPr>
            <p:spPr>
              <a:xfrm>
                <a:off x="138960" y="6313850"/>
                <a:ext cx="807840" cy="338760"/>
              </a:xfrm>
              <a:custGeom>
                <a:avLst/>
                <a:gdLst/>
                <a:ahLst/>
                <a:cxnLst/>
                <a:rect l="l" t="t" r="r" b="b"/>
                <a:pathLst>
                  <a:path w="2244" h="941" extrusionOk="0">
                    <a:moveTo>
                      <a:pt x="2244" y="0"/>
                    </a:moveTo>
                    <a:lnTo>
                      <a:pt x="2244" y="27"/>
                    </a:lnTo>
                    <a:lnTo>
                      <a:pt x="1258" y="431"/>
                    </a:lnTo>
                    <a:lnTo>
                      <a:pt x="1192" y="457"/>
                    </a:lnTo>
                    <a:lnTo>
                      <a:pt x="1165" y="464"/>
                    </a:lnTo>
                    <a:lnTo>
                      <a:pt x="1158" y="471"/>
                    </a:lnTo>
                    <a:lnTo>
                      <a:pt x="1152" y="471"/>
                    </a:lnTo>
                    <a:lnTo>
                      <a:pt x="1145" y="477"/>
                    </a:lnTo>
                    <a:lnTo>
                      <a:pt x="1139" y="477"/>
                    </a:lnTo>
                    <a:lnTo>
                      <a:pt x="1139" y="477"/>
                    </a:lnTo>
                    <a:lnTo>
                      <a:pt x="1139" y="477"/>
                    </a:lnTo>
                    <a:lnTo>
                      <a:pt x="1132" y="477"/>
                    </a:lnTo>
                    <a:lnTo>
                      <a:pt x="1132" y="477"/>
                    </a:lnTo>
                    <a:lnTo>
                      <a:pt x="1132" y="484"/>
                    </a:lnTo>
                    <a:lnTo>
                      <a:pt x="1132" y="484"/>
                    </a:lnTo>
                    <a:lnTo>
                      <a:pt x="1132" y="484"/>
                    </a:lnTo>
                    <a:lnTo>
                      <a:pt x="1132" y="484"/>
                    </a:lnTo>
                    <a:lnTo>
                      <a:pt x="1125" y="484"/>
                    </a:lnTo>
                    <a:lnTo>
                      <a:pt x="1125" y="484"/>
                    </a:lnTo>
                    <a:lnTo>
                      <a:pt x="1125" y="484"/>
                    </a:lnTo>
                    <a:lnTo>
                      <a:pt x="1125" y="484"/>
                    </a:lnTo>
                    <a:lnTo>
                      <a:pt x="1119" y="484"/>
                    </a:lnTo>
                    <a:lnTo>
                      <a:pt x="1119" y="484"/>
                    </a:lnTo>
                    <a:lnTo>
                      <a:pt x="1119" y="484"/>
                    </a:lnTo>
                    <a:lnTo>
                      <a:pt x="1119" y="484"/>
                    </a:lnTo>
                    <a:lnTo>
                      <a:pt x="1112" y="490"/>
                    </a:lnTo>
                    <a:lnTo>
                      <a:pt x="1112" y="490"/>
                    </a:lnTo>
                    <a:lnTo>
                      <a:pt x="1112" y="490"/>
                    </a:lnTo>
                    <a:lnTo>
                      <a:pt x="1106" y="490"/>
                    </a:lnTo>
                    <a:lnTo>
                      <a:pt x="1099" y="490"/>
                    </a:lnTo>
                    <a:lnTo>
                      <a:pt x="1092" y="497"/>
                    </a:lnTo>
                    <a:lnTo>
                      <a:pt x="1085" y="497"/>
                    </a:lnTo>
                    <a:lnTo>
                      <a:pt x="1059" y="510"/>
                    </a:lnTo>
                    <a:lnTo>
                      <a:pt x="1059" y="510"/>
                    </a:lnTo>
                    <a:lnTo>
                      <a:pt x="1000" y="537"/>
                    </a:lnTo>
                    <a:lnTo>
                      <a:pt x="0" y="941"/>
                    </a:lnTo>
                    <a:lnTo>
                      <a:pt x="0" y="914"/>
                    </a:lnTo>
                    <a:lnTo>
                      <a:pt x="986" y="510"/>
                    </a:lnTo>
                    <a:lnTo>
                      <a:pt x="1052" y="484"/>
                    </a:lnTo>
                    <a:lnTo>
                      <a:pt x="1073" y="477"/>
                    </a:lnTo>
                    <a:lnTo>
                      <a:pt x="1085" y="471"/>
                    </a:lnTo>
                    <a:lnTo>
                      <a:pt x="1092" y="471"/>
                    </a:lnTo>
                    <a:lnTo>
                      <a:pt x="1092" y="464"/>
                    </a:lnTo>
                    <a:lnTo>
                      <a:pt x="1099" y="464"/>
                    </a:lnTo>
                    <a:lnTo>
                      <a:pt x="1099" y="464"/>
                    </a:lnTo>
                    <a:lnTo>
                      <a:pt x="1106" y="464"/>
                    </a:lnTo>
                    <a:lnTo>
                      <a:pt x="1106" y="464"/>
                    </a:lnTo>
                    <a:lnTo>
                      <a:pt x="1106" y="457"/>
                    </a:lnTo>
                    <a:lnTo>
                      <a:pt x="1106" y="457"/>
                    </a:lnTo>
                    <a:lnTo>
                      <a:pt x="1112" y="457"/>
                    </a:lnTo>
                    <a:lnTo>
                      <a:pt x="1112" y="457"/>
                    </a:lnTo>
                    <a:lnTo>
                      <a:pt x="1112" y="457"/>
                    </a:lnTo>
                    <a:lnTo>
                      <a:pt x="1112" y="457"/>
                    </a:lnTo>
                    <a:lnTo>
                      <a:pt x="1112" y="457"/>
                    </a:lnTo>
                    <a:lnTo>
                      <a:pt x="1112" y="457"/>
                    </a:lnTo>
                    <a:lnTo>
                      <a:pt x="1119" y="457"/>
                    </a:lnTo>
                    <a:lnTo>
                      <a:pt x="1119" y="457"/>
                    </a:lnTo>
                    <a:lnTo>
                      <a:pt x="1119" y="457"/>
                    </a:lnTo>
                    <a:lnTo>
                      <a:pt x="1119" y="457"/>
                    </a:lnTo>
                    <a:lnTo>
                      <a:pt x="1125" y="457"/>
                    </a:lnTo>
                    <a:lnTo>
                      <a:pt x="1125" y="451"/>
                    </a:lnTo>
                    <a:lnTo>
                      <a:pt x="1125" y="451"/>
                    </a:lnTo>
                    <a:lnTo>
                      <a:pt x="1132" y="451"/>
                    </a:lnTo>
                    <a:lnTo>
                      <a:pt x="1132" y="451"/>
                    </a:lnTo>
                    <a:lnTo>
                      <a:pt x="1139" y="451"/>
                    </a:lnTo>
                    <a:lnTo>
                      <a:pt x="1145" y="444"/>
                    </a:lnTo>
                    <a:lnTo>
                      <a:pt x="1158" y="438"/>
                    </a:lnTo>
                    <a:lnTo>
                      <a:pt x="1178" y="431"/>
                    </a:lnTo>
                    <a:lnTo>
                      <a:pt x="1238" y="405"/>
                    </a:lnTo>
                    <a:lnTo>
                      <a:pt x="2244"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7" name="Google Shape;487;p19"/>
              <p:cNvSpPr/>
              <p:nvPr/>
            </p:nvSpPr>
            <p:spPr>
              <a:xfrm>
                <a:off x="372600" y="6080570"/>
                <a:ext cx="338400" cy="805320"/>
              </a:xfrm>
              <a:custGeom>
                <a:avLst/>
                <a:gdLst/>
                <a:ahLst/>
                <a:cxnLst/>
                <a:rect l="l" t="t" r="r" b="b"/>
                <a:pathLst>
                  <a:path w="940" h="2237" extrusionOk="0">
                    <a:moveTo>
                      <a:pt x="940" y="2237"/>
                    </a:moveTo>
                    <a:lnTo>
                      <a:pt x="913" y="2237"/>
                    </a:lnTo>
                    <a:lnTo>
                      <a:pt x="509" y="1251"/>
                    </a:lnTo>
                    <a:lnTo>
                      <a:pt x="483" y="1192"/>
                    </a:lnTo>
                    <a:lnTo>
                      <a:pt x="476" y="1165"/>
                    </a:lnTo>
                    <a:lnTo>
                      <a:pt x="470" y="1152"/>
                    </a:lnTo>
                    <a:lnTo>
                      <a:pt x="470" y="1145"/>
                    </a:lnTo>
                    <a:lnTo>
                      <a:pt x="463" y="1145"/>
                    </a:lnTo>
                    <a:lnTo>
                      <a:pt x="463" y="1138"/>
                    </a:lnTo>
                    <a:lnTo>
                      <a:pt x="463" y="1138"/>
                    </a:lnTo>
                    <a:lnTo>
                      <a:pt x="463" y="1132"/>
                    </a:lnTo>
                    <a:lnTo>
                      <a:pt x="463" y="1132"/>
                    </a:lnTo>
                    <a:lnTo>
                      <a:pt x="463" y="1132"/>
                    </a:lnTo>
                    <a:lnTo>
                      <a:pt x="463" y="1132"/>
                    </a:lnTo>
                    <a:lnTo>
                      <a:pt x="463" y="1132"/>
                    </a:lnTo>
                    <a:lnTo>
                      <a:pt x="457" y="1125"/>
                    </a:lnTo>
                    <a:lnTo>
                      <a:pt x="457" y="1125"/>
                    </a:lnTo>
                    <a:lnTo>
                      <a:pt x="457" y="1125"/>
                    </a:lnTo>
                    <a:lnTo>
                      <a:pt x="457" y="1125"/>
                    </a:lnTo>
                    <a:lnTo>
                      <a:pt x="457" y="1119"/>
                    </a:lnTo>
                    <a:lnTo>
                      <a:pt x="457" y="1119"/>
                    </a:lnTo>
                    <a:lnTo>
                      <a:pt x="457" y="1119"/>
                    </a:lnTo>
                    <a:lnTo>
                      <a:pt x="457" y="1119"/>
                    </a:lnTo>
                    <a:lnTo>
                      <a:pt x="457" y="1112"/>
                    </a:lnTo>
                    <a:lnTo>
                      <a:pt x="457" y="1112"/>
                    </a:lnTo>
                    <a:lnTo>
                      <a:pt x="450" y="1112"/>
                    </a:lnTo>
                    <a:lnTo>
                      <a:pt x="450" y="1105"/>
                    </a:lnTo>
                    <a:lnTo>
                      <a:pt x="450" y="1105"/>
                    </a:lnTo>
                    <a:lnTo>
                      <a:pt x="450" y="1099"/>
                    </a:lnTo>
                    <a:lnTo>
                      <a:pt x="443" y="1092"/>
                    </a:lnTo>
                    <a:lnTo>
                      <a:pt x="443" y="1079"/>
                    </a:lnTo>
                    <a:lnTo>
                      <a:pt x="430" y="1059"/>
                    </a:lnTo>
                    <a:lnTo>
                      <a:pt x="430" y="1059"/>
                    </a:lnTo>
                    <a:lnTo>
                      <a:pt x="410" y="999"/>
                    </a:lnTo>
                    <a:lnTo>
                      <a:pt x="0" y="0"/>
                    </a:lnTo>
                    <a:lnTo>
                      <a:pt x="27" y="0"/>
                    </a:lnTo>
                    <a:lnTo>
                      <a:pt x="430" y="987"/>
                    </a:lnTo>
                    <a:lnTo>
                      <a:pt x="457" y="1046"/>
                    </a:lnTo>
                    <a:lnTo>
                      <a:pt x="463" y="1072"/>
                    </a:lnTo>
                    <a:lnTo>
                      <a:pt x="470" y="1086"/>
                    </a:lnTo>
                    <a:lnTo>
                      <a:pt x="476" y="1092"/>
                    </a:lnTo>
                    <a:lnTo>
                      <a:pt x="476" y="1092"/>
                    </a:lnTo>
                    <a:lnTo>
                      <a:pt x="476" y="1099"/>
                    </a:lnTo>
                    <a:lnTo>
                      <a:pt x="476" y="1099"/>
                    </a:lnTo>
                    <a:lnTo>
                      <a:pt x="476" y="1099"/>
                    </a:lnTo>
                    <a:lnTo>
                      <a:pt x="476" y="1105"/>
                    </a:lnTo>
                    <a:lnTo>
                      <a:pt x="483" y="1105"/>
                    </a:lnTo>
                    <a:lnTo>
                      <a:pt x="483" y="1105"/>
                    </a:lnTo>
                    <a:lnTo>
                      <a:pt x="483" y="1105"/>
                    </a:lnTo>
                    <a:lnTo>
                      <a:pt x="483" y="1112"/>
                    </a:lnTo>
                    <a:lnTo>
                      <a:pt x="483" y="1112"/>
                    </a:lnTo>
                    <a:lnTo>
                      <a:pt x="483" y="1112"/>
                    </a:lnTo>
                    <a:lnTo>
                      <a:pt x="483" y="1112"/>
                    </a:lnTo>
                    <a:lnTo>
                      <a:pt x="483" y="1112"/>
                    </a:lnTo>
                    <a:lnTo>
                      <a:pt x="483" y="1119"/>
                    </a:lnTo>
                    <a:lnTo>
                      <a:pt x="483" y="1119"/>
                    </a:lnTo>
                    <a:lnTo>
                      <a:pt x="483" y="1119"/>
                    </a:lnTo>
                    <a:lnTo>
                      <a:pt x="490" y="1119"/>
                    </a:lnTo>
                    <a:lnTo>
                      <a:pt x="490" y="1119"/>
                    </a:lnTo>
                    <a:lnTo>
                      <a:pt x="490" y="1125"/>
                    </a:lnTo>
                    <a:lnTo>
                      <a:pt x="490" y="1125"/>
                    </a:lnTo>
                    <a:lnTo>
                      <a:pt x="490" y="1132"/>
                    </a:lnTo>
                    <a:lnTo>
                      <a:pt x="490" y="1132"/>
                    </a:lnTo>
                    <a:lnTo>
                      <a:pt x="496" y="1138"/>
                    </a:lnTo>
                    <a:lnTo>
                      <a:pt x="496" y="1138"/>
                    </a:lnTo>
                    <a:lnTo>
                      <a:pt x="496" y="1145"/>
                    </a:lnTo>
                    <a:lnTo>
                      <a:pt x="503" y="1158"/>
                    </a:lnTo>
                    <a:lnTo>
                      <a:pt x="509" y="1178"/>
                    </a:lnTo>
                    <a:lnTo>
                      <a:pt x="536" y="1237"/>
                    </a:lnTo>
                    <a:lnTo>
                      <a:pt x="940" y="223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8" name="Google Shape;488;p19"/>
              <p:cNvSpPr/>
              <p:nvPr/>
            </p:nvSpPr>
            <p:spPr>
              <a:xfrm>
                <a:off x="456120" y="6080570"/>
                <a:ext cx="171360" cy="805320"/>
              </a:xfrm>
              <a:custGeom>
                <a:avLst/>
                <a:gdLst/>
                <a:ahLst/>
                <a:cxnLst/>
                <a:rect l="l" t="t" r="r" b="b"/>
                <a:pathLst>
                  <a:path w="476" h="2237" extrusionOk="0">
                    <a:moveTo>
                      <a:pt x="476" y="0"/>
                    </a:moveTo>
                    <a:lnTo>
                      <a:pt x="277" y="987"/>
                    </a:lnTo>
                    <a:lnTo>
                      <a:pt x="264" y="1053"/>
                    </a:lnTo>
                    <a:lnTo>
                      <a:pt x="264" y="1079"/>
                    </a:lnTo>
                    <a:lnTo>
                      <a:pt x="264" y="1079"/>
                    </a:lnTo>
                    <a:lnTo>
                      <a:pt x="258" y="1086"/>
                    </a:lnTo>
                    <a:lnTo>
                      <a:pt x="258" y="1099"/>
                    </a:lnTo>
                    <a:lnTo>
                      <a:pt x="258" y="1099"/>
                    </a:lnTo>
                    <a:lnTo>
                      <a:pt x="258" y="1105"/>
                    </a:lnTo>
                    <a:lnTo>
                      <a:pt x="258" y="1105"/>
                    </a:lnTo>
                    <a:lnTo>
                      <a:pt x="258" y="1112"/>
                    </a:lnTo>
                    <a:lnTo>
                      <a:pt x="251" y="1112"/>
                    </a:lnTo>
                    <a:lnTo>
                      <a:pt x="251" y="1119"/>
                    </a:lnTo>
                    <a:lnTo>
                      <a:pt x="251" y="1119"/>
                    </a:lnTo>
                    <a:lnTo>
                      <a:pt x="251" y="1119"/>
                    </a:lnTo>
                    <a:lnTo>
                      <a:pt x="251" y="1119"/>
                    </a:lnTo>
                    <a:lnTo>
                      <a:pt x="251" y="1119"/>
                    </a:lnTo>
                    <a:lnTo>
                      <a:pt x="251" y="1125"/>
                    </a:lnTo>
                    <a:lnTo>
                      <a:pt x="251" y="1125"/>
                    </a:lnTo>
                    <a:lnTo>
                      <a:pt x="251" y="1125"/>
                    </a:lnTo>
                    <a:lnTo>
                      <a:pt x="251" y="1125"/>
                    </a:lnTo>
                    <a:lnTo>
                      <a:pt x="251" y="1125"/>
                    </a:lnTo>
                    <a:lnTo>
                      <a:pt x="251" y="1132"/>
                    </a:lnTo>
                    <a:lnTo>
                      <a:pt x="251" y="1132"/>
                    </a:lnTo>
                    <a:lnTo>
                      <a:pt x="251" y="1132"/>
                    </a:lnTo>
                    <a:lnTo>
                      <a:pt x="251" y="1138"/>
                    </a:lnTo>
                    <a:lnTo>
                      <a:pt x="251" y="1138"/>
                    </a:lnTo>
                    <a:lnTo>
                      <a:pt x="244" y="1145"/>
                    </a:lnTo>
                    <a:lnTo>
                      <a:pt x="244" y="1152"/>
                    </a:lnTo>
                    <a:lnTo>
                      <a:pt x="244" y="1165"/>
                    </a:lnTo>
                    <a:lnTo>
                      <a:pt x="238" y="1192"/>
                    </a:lnTo>
                    <a:lnTo>
                      <a:pt x="225" y="1258"/>
                    </a:lnTo>
                    <a:lnTo>
                      <a:pt x="33" y="2237"/>
                    </a:lnTo>
                    <a:lnTo>
                      <a:pt x="0" y="2237"/>
                    </a:lnTo>
                    <a:lnTo>
                      <a:pt x="198" y="1251"/>
                    </a:lnTo>
                    <a:lnTo>
                      <a:pt x="211" y="1185"/>
                    </a:lnTo>
                    <a:lnTo>
                      <a:pt x="218" y="1158"/>
                    </a:lnTo>
                    <a:lnTo>
                      <a:pt x="218" y="1152"/>
                    </a:lnTo>
                    <a:lnTo>
                      <a:pt x="218" y="1138"/>
                    </a:lnTo>
                    <a:lnTo>
                      <a:pt x="225" y="1138"/>
                    </a:lnTo>
                    <a:lnTo>
                      <a:pt x="225" y="1132"/>
                    </a:lnTo>
                    <a:lnTo>
                      <a:pt x="225" y="1132"/>
                    </a:lnTo>
                    <a:lnTo>
                      <a:pt x="225" y="1125"/>
                    </a:lnTo>
                    <a:lnTo>
                      <a:pt x="225" y="1125"/>
                    </a:lnTo>
                    <a:lnTo>
                      <a:pt x="225" y="1125"/>
                    </a:lnTo>
                    <a:lnTo>
                      <a:pt x="225" y="1119"/>
                    </a:lnTo>
                    <a:lnTo>
                      <a:pt x="225" y="1119"/>
                    </a:lnTo>
                    <a:lnTo>
                      <a:pt x="225" y="1119"/>
                    </a:lnTo>
                    <a:lnTo>
                      <a:pt x="225" y="1119"/>
                    </a:lnTo>
                    <a:lnTo>
                      <a:pt x="225" y="1112"/>
                    </a:lnTo>
                    <a:lnTo>
                      <a:pt x="225" y="1112"/>
                    </a:lnTo>
                    <a:lnTo>
                      <a:pt x="225" y="1112"/>
                    </a:lnTo>
                    <a:lnTo>
                      <a:pt x="225" y="1112"/>
                    </a:lnTo>
                    <a:lnTo>
                      <a:pt x="225" y="1105"/>
                    </a:lnTo>
                    <a:lnTo>
                      <a:pt x="225" y="1105"/>
                    </a:lnTo>
                    <a:lnTo>
                      <a:pt x="225" y="1105"/>
                    </a:lnTo>
                    <a:lnTo>
                      <a:pt x="225" y="1105"/>
                    </a:lnTo>
                    <a:lnTo>
                      <a:pt x="231" y="1105"/>
                    </a:lnTo>
                    <a:lnTo>
                      <a:pt x="231" y="1099"/>
                    </a:lnTo>
                    <a:lnTo>
                      <a:pt x="231" y="1099"/>
                    </a:lnTo>
                    <a:lnTo>
                      <a:pt x="231" y="1092"/>
                    </a:lnTo>
                    <a:lnTo>
                      <a:pt x="231" y="1086"/>
                    </a:lnTo>
                    <a:lnTo>
                      <a:pt x="231" y="1072"/>
                    </a:lnTo>
                    <a:lnTo>
                      <a:pt x="238" y="1046"/>
                    </a:lnTo>
                    <a:lnTo>
                      <a:pt x="251" y="980"/>
                    </a:lnTo>
                    <a:lnTo>
                      <a:pt x="450" y="0"/>
                    </a:lnTo>
                    <a:lnTo>
                      <a:pt x="476"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9" name="Google Shape;489;p19"/>
              <p:cNvSpPr/>
              <p:nvPr/>
            </p:nvSpPr>
            <p:spPr>
              <a:xfrm>
                <a:off x="138960" y="6397370"/>
                <a:ext cx="807840" cy="171720"/>
              </a:xfrm>
              <a:custGeom>
                <a:avLst/>
                <a:gdLst/>
                <a:ahLst/>
                <a:cxnLst/>
                <a:rect l="l" t="t" r="r" b="b"/>
                <a:pathLst>
                  <a:path w="2244" h="477" extrusionOk="0">
                    <a:moveTo>
                      <a:pt x="2244" y="450"/>
                    </a:moveTo>
                    <a:lnTo>
                      <a:pt x="2244" y="477"/>
                    </a:lnTo>
                    <a:lnTo>
                      <a:pt x="1251" y="278"/>
                    </a:lnTo>
                    <a:lnTo>
                      <a:pt x="1185" y="265"/>
                    </a:lnTo>
                    <a:lnTo>
                      <a:pt x="1158" y="258"/>
                    </a:lnTo>
                    <a:lnTo>
                      <a:pt x="1152" y="258"/>
                    </a:lnTo>
                    <a:lnTo>
                      <a:pt x="1145" y="258"/>
                    </a:lnTo>
                    <a:lnTo>
                      <a:pt x="1145" y="258"/>
                    </a:lnTo>
                    <a:lnTo>
                      <a:pt x="1139" y="258"/>
                    </a:lnTo>
                    <a:lnTo>
                      <a:pt x="1132" y="252"/>
                    </a:lnTo>
                    <a:lnTo>
                      <a:pt x="1132" y="252"/>
                    </a:lnTo>
                    <a:lnTo>
                      <a:pt x="1125" y="252"/>
                    </a:lnTo>
                    <a:lnTo>
                      <a:pt x="1125" y="252"/>
                    </a:lnTo>
                    <a:lnTo>
                      <a:pt x="1125" y="252"/>
                    </a:lnTo>
                    <a:lnTo>
                      <a:pt x="1125" y="252"/>
                    </a:lnTo>
                    <a:lnTo>
                      <a:pt x="1119" y="252"/>
                    </a:lnTo>
                    <a:lnTo>
                      <a:pt x="1119" y="252"/>
                    </a:lnTo>
                    <a:lnTo>
                      <a:pt x="1119" y="252"/>
                    </a:lnTo>
                    <a:lnTo>
                      <a:pt x="1112" y="252"/>
                    </a:lnTo>
                    <a:lnTo>
                      <a:pt x="1112" y="252"/>
                    </a:lnTo>
                    <a:lnTo>
                      <a:pt x="1112" y="252"/>
                    </a:lnTo>
                    <a:lnTo>
                      <a:pt x="1112" y="252"/>
                    </a:lnTo>
                    <a:lnTo>
                      <a:pt x="1112" y="252"/>
                    </a:lnTo>
                    <a:lnTo>
                      <a:pt x="1106" y="252"/>
                    </a:lnTo>
                    <a:lnTo>
                      <a:pt x="1106" y="252"/>
                    </a:lnTo>
                    <a:lnTo>
                      <a:pt x="1106" y="252"/>
                    </a:lnTo>
                    <a:lnTo>
                      <a:pt x="1099" y="252"/>
                    </a:lnTo>
                    <a:lnTo>
                      <a:pt x="1099" y="245"/>
                    </a:lnTo>
                    <a:lnTo>
                      <a:pt x="1092" y="245"/>
                    </a:lnTo>
                    <a:lnTo>
                      <a:pt x="1085" y="245"/>
                    </a:lnTo>
                    <a:lnTo>
                      <a:pt x="1073" y="245"/>
                    </a:lnTo>
                    <a:lnTo>
                      <a:pt x="1046" y="239"/>
                    </a:lnTo>
                    <a:lnTo>
                      <a:pt x="980" y="225"/>
                    </a:lnTo>
                    <a:lnTo>
                      <a:pt x="0" y="27"/>
                    </a:lnTo>
                    <a:lnTo>
                      <a:pt x="0" y="0"/>
                    </a:lnTo>
                    <a:lnTo>
                      <a:pt x="986" y="199"/>
                    </a:lnTo>
                    <a:lnTo>
                      <a:pt x="1052" y="212"/>
                    </a:lnTo>
                    <a:lnTo>
                      <a:pt x="1079" y="219"/>
                    </a:lnTo>
                    <a:lnTo>
                      <a:pt x="1092" y="219"/>
                    </a:lnTo>
                    <a:lnTo>
                      <a:pt x="1099" y="219"/>
                    </a:lnTo>
                    <a:lnTo>
                      <a:pt x="1106" y="219"/>
                    </a:lnTo>
                    <a:lnTo>
                      <a:pt x="1106" y="219"/>
                    </a:lnTo>
                    <a:lnTo>
                      <a:pt x="1112" y="225"/>
                    </a:lnTo>
                    <a:lnTo>
                      <a:pt x="1112" y="225"/>
                    </a:lnTo>
                    <a:lnTo>
                      <a:pt x="1112" y="225"/>
                    </a:lnTo>
                    <a:lnTo>
                      <a:pt x="1112" y="225"/>
                    </a:lnTo>
                    <a:lnTo>
                      <a:pt x="1119" y="225"/>
                    </a:lnTo>
                    <a:lnTo>
                      <a:pt x="1119" y="225"/>
                    </a:lnTo>
                    <a:lnTo>
                      <a:pt x="1119" y="225"/>
                    </a:lnTo>
                    <a:lnTo>
                      <a:pt x="1125" y="225"/>
                    </a:lnTo>
                    <a:lnTo>
                      <a:pt x="1125" y="225"/>
                    </a:lnTo>
                    <a:lnTo>
                      <a:pt x="1125" y="225"/>
                    </a:lnTo>
                    <a:lnTo>
                      <a:pt x="1125" y="225"/>
                    </a:lnTo>
                    <a:lnTo>
                      <a:pt x="1132" y="225"/>
                    </a:lnTo>
                    <a:lnTo>
                      <a:pt x="1132" y="225"/>
                    </a:lnTo>
                    <a:lnTo>
                      <a:pt x="1139" y="225"/>
                    </a:lnTo>
                    <a:lnTo>
                      <a:pt x="1139" y="225"/>
                    </a:lnTo>
                    <a:lnTo>
                      <a:pt x="1145" y="232"/>
                    </a:lnTo>
                    <a:lnTo>
                      <a:pt x="1145" y="232"/>
                    </a:lnTo>
                    <a:lnTo>
                      <a:pt x="1158" y="232"/>
                    </a:lnTo>
                    <a:lnTo>
                      <a:pt x="1165" y="232"/>
                    </a:lnTo>
                    <a:lnTo>
                      <a:pt x="1192" y="239"/>
                    </a:lnTo>
                    <a:lnTo>
                      <a:pt x="1258" y="252"/>
                    </a:lnTo>
                    <a:lnTo>
                      <a:pt x="2244" y="45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0" name="Google Shape;490;p19"/>
              <p:cNvSpPr/>
              <p:nvPr/>
            </p:nvSpPr>
            <p:spPr>
              <a:xfrm>
                <a:off x="138960" y="6206930"/>
                <a:ext cx="807840" cy="552600"/>
              </a:xfrm>
              <a:custGeom>
                <a:avLst/>
                <a:gdLst/>
                <a:ahLst/>
                <a:cxnLst/>
                <a:rect l="l" t="t" r="r" b="b"/>
                <a:pathLst>
                  <a:path w="2244" h="1535" extrusionOk="0">
                    <a:moveTo>
                      <a:pt x="2244" y="0"/>
                    </a:moveTo>
                    <a:lnTo>
                      <a:pt x="2244" y="33"/>
                    </a:lnTo>
                    <a:lnTo>
                      <a:pt x="1238" y="702"/>
                    </a:lnTo>
                    <a:lnTo>
                      <a:pt x="1185" y="741"/>
                    </a:lnTo>
                    <a:lnTo>
                      <a:pt x="1165" y="754"/>
                    </a:lnTo>
                    <a:lnTo>
                      <a:pt x="1158" y="761"/>
                    </a:lnTo>
                    <a:lnTo>
                      <a:pt x="1152" y="768"/>
                    </a:lnTo>
                    <a:lnTo>
                      <a:pt x="1145" y="768"/>
                    </a:lnTo>
                    <a:lnTo>
                      <a:pt x="1139" y="768"/>
                    </a:lnTo>
                    <a:lnTo>
                      <a:pt x="1139" y="774"/>
                    </a:lnTo>
                    <a:lnTo>
                      <a:pt x="1139" y="774"/>
                    </a:lnTo>
                    <a:lnTo>
                      <a:pt x="1132" y="774"/>
                    </a:lnTo>
                    <a:lnTo>
                      <a:pt x="1132" y="774"/>
                    </a:lnTo>
                    <a:lnTo>
                      <a:pt x="1132" y="774"/>
                    </a:lnTo>
                    <a:lnTo>
                      <a:pt x="1132" y="774"/>
                    </a:lnTo>
                    <a:lnTo>
                      <a:pt x="1132" y="774"/>
                    </a:lnTo>
                    <a:lnTo>
                      <a:pt x="1132" y="774"/>
                    </a:lnTo>
                    <a:lnTo>
                      <a:pt x="1132" y="781"/>
                    </a:lnTo>
                    <a:lnTo>
                      <a:pt x="1125" y="781"/>
                    </a:lnTo>
                    <a:lnTo>
                      <a:pt x="1125" y="781"/>
                    </a:lnTo>
                    <a:lnTo>
                      <a:pt x="1125" y="781"/>
                    </a:lnTo>
                    <a:lnTo>
                      <a:pt x="1125" y="781"/>
                    </a:lnTo>
                    <a:lnTo>
                      <a:pt x="1125" y="781"/>
                    </a:lnTo>
                    <a:lnTo>
                      <a:pt x="1119" y="781"/>
                    </a:lnTo>
                    <a:lnTo>
                      <a:pt x="1119" y="781"/>
                    </a:lnTo>
                    <a:lnTo>
                      <a:pt x="1119" y="787"/>
                    </a:lnTo>
                    <a:lnTo>
                      <a:pt x="1119" y="787"/>
                    </a:lnTo>
                    <a:lnTo>
                      <a:pt x="1112" y="787"/>
                    </a:lnTo>
                    <a:lnTo>
                      <a:pt x="1112" y="787"/>
                    </a:lnTo>
                    <a:lnTo>
                      <a:pt x="1106" y="794"/>
                    </a:lnTo>
                    <a:lnTo>
                      <a:pt x="1099" y="801"/>
                    </a:lnTo>
                    <a:lnTo>
                      <a:pt x="1092" y="807"/>
                    </a:lnTo>
                    <a:lnTo>
                      <a:pt x="1092" y="807"/>
                    </a:lnTo>
                    <a:lnTo>
                      <a:pt x="1073" y="820"/>
                    </a:lnTo>
                    <a:lnTo>
                      <a:pt x="1066" y="820"/>
                    </a:lnTo>
                    <a:lnTo>
                      <a:pt x="1013" y="853"/>
                    </a:lnTo>
                    <a:lnTo>
                      <a:pt x="1013" y="853"/>
                    </a:lnTo>
                    <a:lnTo>
                      <a:pt x="0" y="1535"/>
                    </a:lnTo>
                    <a:lnTo>
                      <a:pt x="0" y="1502"/>
                    </a:lnTo>
                    <a:lnTo>
                      <a:pt x="1000" y="834"/>
                    </a:lnTo>
                    <a:lnTo>
                      <a:pt x="1052" y="794"/>
                    </a:lnTo>
                    <a:lnTo>
                      <a:pt x="1073" y="781"/>
                    </a:lnTo>
                    <a:lnTo>
                      <a:pt x="1085" y="774"/>
                    </a:lnTo>
                    <a:lnTo>
                      <a:pt x="1092" y="768"/>
                    </a:lnTo>
                    <a:lnTo>
                      <a:pt x="1092" y="768"/>
                    </a:lnTo>
                    <a:lnTo>
                      <a:pt x="1099" y="768"/>
                    </a:lnTo>
                    <a:lnTo>
                      <a:pt x="1099" y="761"/>
                    </a:lnTo>
                    <a:lnTo>
                      <a:pt x="1106" y="761"/>
                    </a:lnTo>
                    <a:lnTo>
                      <a:pt x="1106" y="761"/>
                    </a:lnTo>
                    <a:lnTo>
                      <a:pt x="1106" y="761"/>
                    </a:lnTo>
                    <a:lnTo>
                      <a:pt x="1106" y="761"/>
                    </a:lnTo>
                    <a:lnTo>
                      <a:pt x="1106" y="761"/>
                    </a:lnTo>
                    <a:lnTo>
                      <a:pt x="1112" y="754"/>
                    </a:lnTo>
                    <a:lnTo>
                      <a:pt x="1112" y="754"/>
                    </a:lnTo>
                    <a:lnTo>
                      <a:pt x="1112" y="754"/>
                    </a:lnTo>
                    <a:lnTo>
                      <a:pt x="1112" y="754"/>
                    </a:lnTo>
                    <a:lnTo>
                      <a:pt x="1112" y="754"/>
                    </a:lnTo>
                    <a:lnTo>
                      <a:pt x="1112" y="754"/>
                    </a:lnTo>
                    <a:lnTo>
                      <a:pt x="1119" y="754"/>
                    </a:lnTo>
                    <a:lnTo>
                      <a:pt x="1119" y="754"/>
                    </a:lnTo>
                    <a:lnTo>
                      <a:pt x="1119" y="754"/>
                    </a:lnTo>
                    <a:lnTo>
                      <a:pt x="1119" y="748"/>
                    </a:lnTo>
                    <a:lnTo>
                      <a:pt x="1119" y="748"/>
                    </a:lnTo>
                    <a:lnTo>
                      <a:pt x="1125" y="748"/>
                    </a:lnTo>
                    <a:lnTo>
                      <a:pt x="1125" y="748"/>
                    </a:lnTo>
                    <a:lnTo>
                      <a:pt x="1125" y="748"/>
                    </a:lnTo>
                    <a:lnTo>
                      <a:pt x="1132" y="748"/>
                    </a:lnTo>
                    <a:lnTo>
                      <a:pt x="1132" y="741"/>
                    </a:lnTo>
                    <a:lnTo>
                      <a:pt x="1139" y="735"/>
                    </a:lnTo>
                    <a:lnTo>
                      <a:pt x="1152" y="728"/>
                    </a:lnTo>
                    <a:lnTo>
                      <a:pt x="1172" y="715"/>
                    </a:lnTo>
                    <a:lnTo>
                      <a:pt x="1172" y="715"/>
                    </a:lnTo>
                    <a:lnTo>
                      <a:pt x="1232" y="682"/>
                    </a:lnTo>
                    <a:lnTo>
                      <a:pt x="2244"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1" name="Google Shape;491;p19"/>
              <p:cNvSpPr/>
              <p:nvPr/>
            </p:nvSpPr>
            <p:spPr>
              <a:xfrm>
                <a:off x="265320" y="6080570"/>
                <a:ext cx="552960" cy="805320"/>
              </a:xfrm>
              <a:custGeom>
                <a:avLst/>
                <a:gdLst/>
                <a:ahLst/>
                <a:cxnLst/>
                <a:rect l="l" t="t" r="r" b="b"/>
                <a:pathLst>
                  <a:path w="1536" h="2237" extrusionOk="0">
                    <a:moveTo>
                      <a:pt x="1536" y="2237"/>
                    </a:moveTo>
                    <a:lnTo>
                      <a:pt x="1503" y="2237"/>
                    </a:lnTo>
                    <a:lnTo>
                      <a:pt x="834" y="1237"/>
                    </a:lnTo>
                    <a:lnTo>
                      <a:pt x="794" y="1185"/>
                    </a:lnTo>
                    <a:lnTo>
                      <a:pt x="781" y="1165"/>
                    </a:lnTo>
                    <a:lnTo>
                      <a:pt x="774" y="1152"/>
                    </a:lnTo>
                    <a:lnTo>
                      <a:pt x="774" y="1145"/>
                    </a:lnTo>
                    <a:lnTo>
                      <a:pt x="768" y="1145"/>
                    </a:lnTo>
                    <a:lnTo>
                      <a:pt x="768" y="1138"/>
                    </a:lnTo>
                    <a:lnTo>
                      <a:pt x="768" y="1138"/>
                    </a:lnTo>
                    <a:lnTo>
                      <a:pt x="761" y="1138"/>
                    </a:lnTo>
                    <a:lnTo>
                      <a:pt x="761" y="1132"/>
                    </a:lnTo>
                    <a:lnTo>
                      <a:pt x="761" y="1132"/>
                    </a:lnTo>
                    <a:lnTo>
                      <a:pt x="761" y="1132"/>
                    </a:lnTo>
                    <a:lnTo>
                      <a:pt x="761" y="1132"/>
                    </a:lnTo>
                    <a:lnTo>
                      <a:pt x="761" y="1125"/>
                    </a:lnTo>
                    <a:lnTo>
                      <a:pt x="761" y="1125"/>
                    </a:lnTo>
                    <a:lnTo>
                      <a:pt x="755" y="1125"/>
                    </a:lnTo>
                    <a:lnTo>
                      <a:pt x="755" y="1125"/>
                    </a:lnTo>
                    <a:lnTo>
                      <a:pt x="755" y="1125"/>
                    </a:lnTo>
                    <a:lnTo>
                      <a:pt x="755" y="1125"/>
                    </a:lnTo>
                    <a:lnTo>
                      <a:pt x="755" y="1119"/>
                    </a:lnTo>
                    <a:lnTo>
                      <a:pt x="755" y="1119"/>
                    </a:lnTo>
                    <a:lnTo>
                      <a:pt x="755" y="1119"/>
                    </a:lnTo>
                    <a:lnTo>
                      <a:pt x="748" y="1119"/>
                    </a:lnTo>
                    <a:lnTo>
                      <a:pt x="748" y="1112"/>
                    </a:lnTo>
                    <a:lnTo>
                      <a:pt x="748" y="1112"/>
                    </a:lnTo>
                    <a:lnTo>
                      <a:pt x="748" y="1112"/>
                    </a:lnTo>
                    <a:lnTo>
                      <a:pt x="741" y="1105"/>
                    </a:lnTo>
                    <a:lnTo>
                      <a:pt x="741" y="1099"/>
                    </a:lnTo>
                    <a:lnTo>
                      <a:pt x="734" y="1086"/>
                    </a:lnTo>
                    <a:lnTo>
                      <a:pt x="734" y="1086"/>
                    </a:lnTo>
                    <a:lnTo>
                      <a:pt x="722" y="1066"/>
                    </a:lnTo>
                    <a:lnTo>
                      <a:pt x="715" y="1066"/>
                    </a:lnTo>
                    <a:lnTo>
                      <a:pt x="682" y="1013"/>
                    </a:lnTo>
                    <a:lnTo>
                      <a:pt x="682" y="1006"/>
                    </a:lnTo>
                    <a:lnTo>
                      <a:pt x="0" y="0"/>
                    </a:lnTo>
                    <a:lnTo>
                      <a:pt x="40" y="0"/>
                    </a:lnTo>
                    <a:lnTo>
                      <a:pt x="708" y="999"/>
                    </a:lnTo>
                    <a:lnTo>
                      <a:pt x="741" y="1053"/>
                    </a:lnTo>
                    <a:lnTo>
                      <a:pt x="755" y="1072"/>
                    </a:lnTo>
                    <a:lnTo>
                      <a:pt x="761" y="1086"/>
                    </a:lnTo>
                    <a:lnTo>
                      <a:pt x="768" y="1092"/>
                    </a:lnTo>
                    <a:lnTo>
                      <a:pt x="768" y="1092"/>
                    </a:lnTo>
                    <a:lnTo>
                      <a:pt x="768" y="1099"/>
                    </a:lnTo>
                    <a:lnTo>
                      <a:pt x="774" y="1099"/>
                    </a:lnTo>
                    <a:lnTo>
                      <a:pt x="774" y="1099"/>
                    </a:lnTo>
                    <a:lnTo>
                      <a:pt x="774" y="1105"/>
                    </a:lnTo>
                    <a:lnTo>
                      <a:pt x="774" y="1105"/>
                    </a:lnTo>
                    <a:lnTo>
                      <a:pt x="774" y="1105"/>
                    </a:lnTo>
                    <a:lnTo>
                      <a:pt x="781" y="1105"/>
                    </a:lnTo>
                    <a:lnTo>
                      <a:pt x="781" y="1105"/>
                    </a:lnTo>
                    <a:lnTo>
                      <a:pt x="781" y="1112"/>
                    </a:lnTo>
                    <a:lnTo>
                      <a:pt x="781" y="1112"/>
                    </a:lnTo>
                    <a:lnTo>
                      <a:pt x="781" y="1112"/>
                    </a:lnTo>
                    <a:lnTo>
                      <a:pt x="781" y="1112"/>
                    </a:lnTo>
                    <a:lnTo>
                      <a:pt x="781" y="1112"/>
                    </a:lnTo>
                    <a:lnTo>
                      <a:pt x="781" y="1112"/>
                    </a:lnTo>
                    <a:lnTo>
                      <a:pt x="781" y="1119"/>
                    </a:lnTo>
                    <a:lnTo>
                      <a:pt x="788" y="1119"/>
                    </a:lnTo>
                    <a:lnTo>
                      <a:pt x="788" y="1119"/>
                    </a:lnTo>
                    <a:lnTo>
                      <a:pt x="788" y="1119"/>
                    </a:lnTo>
                    <a:lnTo>
                      <a:pt x="788" y="1125"/>
                    </a:lnTo>
                    <a:lnTo>
                      <a:pt x="788" y="1125"/>
                    </a:lnTo>
                    <a:lnTo>
                      <a:pt x="794" y="1125"/>
                    </a:lnTo>
                    <a:lnTo>
                      <a:pt x="794" y="1132"/>
                    </a:lnTo>
                    <a:lnTo>
                      <a:pt x="801" y="1138"/>
                    </a:lnTo>
                    <a:lnTo>
                      <a:pt x="807" y="1152"/>
                    </a:lnTo>
                    <a:lnTo>
                      <a:pt x="821" y="1171"/>
                    </a:lnTo>
                    <a:lnTo>
                      <a:pt x="821" y="1171"/>
                    </a:lnTo>
                    <a:lnTo>
                      <a:pt x="860" y="1225"/>
                    </a:lnTo>
                    <a:lnTo>
                      <a:pt x="1536" y="223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2" name="Google Shape;492;p19"/>
              <p:cNvSpPr/>
              <p:nvPr/>
            </p:nvSpPr>
            <p:spPr>
              <a:xfrm>
                <a:off x="262800" y="6080570"/>
                <a:ext cx="557640" cy="805320"/>
              </a:xfrm>
              <a:custGeom>
                <a:avLst/>
                <a:gdLst/>
                <a:ahLst/>
                <a:cxnLst/>
                <a:rect l="l" t="t" r="r" b="b"/>
                <a:pathLst>
                  <a:path w="1549" h="2237" extrusionOk="0">
                    <a:moveTo>
                      <a:pt x="1549" y="0"/>
                    </a:moveTo>
                    <a:lnTo>
                      <a:pt x="867" y="1006"/>
                    </a:lnTo>
                    <a:lnTo>
                      <a:pt x="867" y="1006"/>
                    </a:lnTo>
                    <a:lnTo>
                      <a:pt x="828" y="1066"/>
                    </a:lnTo>
                    <a:lnTo>
                      <a:pt x="828" y="1066"/>
                    </a:lnTo>
                    <a:lnTo>
                      <a:pt x="814" y="1086"/>
                    </a:lnTo>
                    <a:lnTo>
                      <a:pt x="808" y="1099"/>
                    </a:lnTo>
                    <a:lnTo>
                      <a:pt x="801" y="1105"/>
                    </a:lnTo>
                    <a:lnTo>
                      <a:pt x="801" y="1112"/>
                    </a:lnTo>
                    <a:lnTo>
                      <a:pt x="795" y="1112"/>
                    </a:lnTo>
                    <a:lnTo>
                      <a:pt x="795" y="1112"/>
                    </a:lnTo>
                    <a:lnTo>
                      <a:pt x="795" y="1119"/>
                    </a:lnTo>
                    <a:lnTo>
                      <a:pt x="795" y="1119"/>
                    </a:lnTo>
                    <a:lnTo>
                      <a:pt x="795" y="1119"/>
                    </a:lnTo>
                    <a:lnTo>
                      <a:pt x="788" y="1119"/>
                    </a:lnTo>
                    <a:lnTo>
                      <a:pt x="788" y="1125"/>
                    </a:lnTo>
                    <a:lnTo>
                      <a:pt x="788" y="1125"/>
                    </a:lnTo>
                    <a:lnTo>
                      <a:pt x="788" y="1125"/>
                    </a:lnTo>
                    <a:lnTo>
                      <a:pt x="788" y="1125"/>
                    </a:lnTo>
                    <a:lnTo>
                      <a:pt x="788" y="1125"/>
                    </a:lnTo>
                    <a:lnTo>
                      <a:pt x="788" y="1132"/>
                    </a:lnTo>
                    <a:lnTo>
                      <a:pt x="788" y="1132"/>
                    </a:lnTo>
                    <a:lnTo>
                      <a:pt x="788" y="1132"/>
                    </a:lnTo>
                    <a:lnTo>
                      <a:pt x="781" y="1132"/>
                    </a:lnTo>
                    <a:lnTo>
                      <a:pt x="781" y="1132"/>
                    </a:lnTo>
                    <a:lnTo>
                      <a:pt x="781" y="1132"/>
                    </a:lnTo>
                    <a:lnTo>
                      <a:pt x="781" y="1138"/>
                    </a:lnTo>
                    <a:lnTo>
                      <a:pt x="781" y="1138"/>
                    </a:lnTo>
                    <a:lnTo>
                      <a:pt x="775" y="1138"/>
                    </a:lnTo>
                    <a:lnTo>
                      <a:pt x="775" y="1145"/>
                    </a:lnTo>
                    <a:lnTo>
                      <a:pt x="775" y="1145"/>
                    </a:lnTo>
                    <a:lnTo>
                      <a:pt x="768" y="1152"/>
                    </a:lnTo>
                    <a:lnTo>
                      <a:pt x="762" y="1165"/>
                    </a:lnTo>
                    <a:lnTo>
                      <a:pt x="748" y="1185"/>
                    </a:lnTo>
                    <a:lnTo>
                      <a:pt x="708" y="1244"/>
                    </a:lnTo>
                    <a:lnTo>
                      <a:pt x="34" y="2237"/>
                    </a:lnTo>
                    <a:lnTo>
                      <a:pt x="0" y="2237"/>
                    </a:lnTo>
                    <a:lnTo>
                      <a:pt x="682" y="1231"/>
                    </a:lnTo>
                    <a:lnTo>
                      <a:pt x="722" y="1171"/>
                    </a:lnTo>
                    <a:lnTo>
                      <a:pt x="729" y="1171"/>
                    </a:lnTo>
                    <a:lnTo>
                      <a:pt x="741" y="1145"/>
                    </a:lnTo>
                    <a:lnTo>
                      <a:pt x="748" y="1138"/>
                    </a:lnTo>
                    <a:lnTo>
                      <a:pt x="748" y="1132"/>
                    </a:lnTo>
                    <a:lnTo>
                      <a:pt x="755" y="1125"/>
                    </a:lnTo>
                    <a:lnTo>
                      <a:pt x="755" y="1125"/>
                    </a:lnTo>
                    <a:lnTo>
                      <a:pt x="755" y="1125"/>
                    </a:lnTo>
                    <a:lnTo>
                      <a:pt x="755" y="1119"/>
                    </a:lnTo>
                    <a:lnTo>
                      <a:pt x="762" y="1119"/>
                    </a:lnTo>
                    <a:lnTo>
                      <a:pt x="762" y="1119"/>
                    </a:lnTo>
                    <a:lnTo>
                      <a:pt x="762" y="1119"/>
                    </a:lnTo>
                    <a:lnTo>
                      <a:pt x="762" y="1112"/>
                    </a:lnTo>
                    <a:lnTo>
                      <a:pt x="762" y="1112"/>
                    </a:lnTo>
                    <a:lnTo>
                      <a:pt x="762" y="1112"/>
                    </a:lnTo>
                    <a:lnTo>
                      <a:pt x="762" y="1112"/>
                    </a:lnTo>
                    <a:lnTo>
                      <a:pt x="768" y="1112"/>
                    </a:lnTo>
                    <a:lnTo>
                      <a:pt x="768" y="1112"/>
                    </a:lnTo>
                    <a:lnTo>
                      <a:pt x="768" y="1105"/>
                    </a:lnTo>
                    <a:lnTo>
                      <a:pt x="768" y="1105"/>
                    </a:lnTo>
                    <a:lnTo>
                      <a:pt x="768" y="1105"/>
                    </a:lnTo>
                    <a:lnTo>
                      <a:pt x="768" y="1105"/>
                    </a:lnTo>
                    <a:lnTo>
                      <a:pt x="768" y="1105"/>
                    </a:lnTo>
                    <a:lnTo>
                      <a:pt x="768" y="1105"/>
                    </a:lnTo>
                    <a:lnTo>
                      <a:pt x="768" y="1099"/>
                    </a:lnTo>
                    <a:lnTo>
                      <a:pt x="775" y="1099"/>
                    </a:lnTo>
                    <a:lnTo>
                      <a:pt x="775" y="1099"/>
                    </a:lnTo>
                    <a:lnTo>
                      <a:pt x="775" y="1092"/>
                    </a:lnTo>
                    <a:lnTo>
                      <a:pt x="781" y="1092"/>
                    </a:lnTo>
                    <a:lnTo>
                      <a:pt x="781" y="1086"/>
                    </a:lnTo>
                    <a:lnTo>
                      <a:pt x="788" y="1072"/>
                    </a:lnTo>
                    <a:lnTo>
                      <a:pt x="801" y="1053"/>
                    </a:lnTo>
                    <a:lnTo>
                      <a:pt x="841" y="993"/>
                    </a:lnTo>
                    <a:lnTo>
                      <a:pt x="1516" y="0"/>
                    </a:lnTo>
                    <a:lnTo>
                      <a:pt x="1549"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3" name="Google Shape;493;p19"/>
              <p:cNvSpPr/>
              <p:nvPr/>
            </p:nvSpPr>
            <p:spPr>
              <a:xfrm>
                <a:off x="138960" y="6204410"/>
                <a:ext cx="807840" cy="557640"/>
              </a:xfrm>
              <a:custGeom>
                <a:avLst/>
                <a:gdLst/>
                <a:ahLst/>
                <a:cxnLst/>
                <a:rect l="l" t="t" r="r" b="b"/>
                <a:pathLst>
                  <a:path w="2244" h="1549" extrusionOk="0">
                    <a:moveTo>
                      <a:pt x="2244" y="1516"/>
                    </a:moveTo>
                    <a:lnTo>
                      <a:pt x="2244" y="1549"/>
                    </a:lnTo>
                    <a:lnTo>
                      <a:pt x="1232" y="867"/>
                    </a:lnTo>
                    <a:lnTo>
                      <a:pt x="1172" y="827"/>
                    </a:lnTo>
                    <a:lnTo>
                      <a:pt x="1172" y="827"/>
                    </a:lnTo>
                    <a:lnTo>
                      <a:pt x="1152" y="814"/>
                    </a:lnTo>
                    <a:lnTo>
                      <a:pt x="1139" y="808"/>
                    </a:lnTo>
                    <a:lnTo>
                      <a:pt x="1132" y="801"/>
                    </a:lnTo>
                    <a:lnTo>
                      <a:pt x="1132" y="794"/>
                    </a:lnTo>
                    <a:lnTo>
                      <a:pt x="1125" y="794"/>
                    </a:lnTo>
                    <a:lnTo>
                      <a:pt x="1125" y="794"/>
                    </a:lnTo>
                    <a:lnTo>
                      <a:pt x="1119" y="794"/>
                    </a:lnTo>
                    <a:lnTo>
                      <a:pt x="1119" y="788"/>
                    </a:lnTo>
                    <a:lnTo>
                      <a:pt x="1119" y="788"/>
                    </a:lnTo>
                    <a:lnTo>
                      <a:pt x="1119" y="788"/>
                    </a:lnTo>
                    <a:lnTo>
                      <a:pt x="1119" y="788"/>
                    </a:lnTo>
                    <a:lnTo>
                      <a:pt x="1112" y="788"/>
                    </a:lnTo>
                    <a:lnTo>
                      <a:pt x="1112" y="788"/>
                    </a:lnTo>
                    <a:lnTo>
                      <a:pt x="1112" y="788"/>
                    </a:lnTo>
                    <a:lnTo>
                      <a:pt x="1112" y="781"/>
                    </a:lnTo>
                    <a:lnTo>
                      <a:pt x="1112" y="781"/>
                    </a:lnTo>
                    <a:lnTo>
                      <a:pt x="1106" y="781"/>
                    </a:lnTo>
                    <a:lnTo>
                      <a:pt x="1106" y="781"/>
                    </a:lnTo>
                    <a:lnTo>
                      <a:pt x="1106" y="781"/>
                    </a:lnTo>
                    <a:lnTo>
                      <a:pt x="1106" y="781"/>
                    </a:lnTo>
                    <a:lnTo>
                      <a:pt x="1106" y="781"/>
                    </a:lnTo>
                    <a:lnTo>
                      <a:pt x="1099" y="781"/>
                    </a:lnTo>
                    <a:lnTo>
                      <a:pt x="1099" y="775"/>
                    </a:lnTo>
                    <a:lnTo>
                      <a:pt x="1092" y="775"/>
                    </a:lnTo>
                    <a:lnTo>
                      <a:pt x="1092" y="775"/>
                    </a:lnTo>
                    <a:lnTo>
                      <a:pt x="1085" y="768"/>
                    </a:lnTo>
                    <a:lnTo>
                      <a:pt x="1073" y="761"/>
                    </a:lnTo>
                    <a:lnTo>
                      <a:pt x="1052" y="748"/>
                    </a:lnTo>
                    <a:lnTo>
                      <a:pt x="993" y="709"/>
                    </a:lnTo>
                    <a:lnTo>
                      <a:pt x="0" y="33"/>
                    </a:lnTo>
                    <a:lnTo>
                      <a:pt x="0" y="0"/>
                    </a:lnTo>
                    <a:lnTo>
                      <a:pt x="1006" y="682"/>
                    </a:lnTo>
                    <a:lnTo>
                      <a:pt x="1066" y="722"/>
                    </a:lnTo>
                    <a:lnTo>
                      <a:pt x="1073" y="722"/>
                    </a:lnTo>
                    <a:lnTo>
                      <a:pt x="1092" y="735"/>
                    </a:lnTo>
                    <a:lnTo>
                      <a:pt x="1099" y="742"/>
                    </a:lnTo>
                    <a:lnTo>
                      <a:pt x="1099" y="742"/>
                    </a:lnTo>
                    <a:lnTo>
                      <a:pt x="1106" y="748"/>
                    </a:lnTo>
                    <a:lnTo>
                      <a:pt x="1112" y="755"/>
                    </a:lnTo>
                    <a:lnTo>
                      <a:pt x="1112" y="755"/>
                    </a:lnTo>
                    <a:lnTo>
                      <a:pt x="1119" y="755"/>
                    </a:lnTo>
                    <a:lnTo>
                      <a:pt x="1119" y="755"/>
                    </a:lnTo>
                    <a:lnTo>
                      <a:pt x="1119" y="755"/>
                    </a:lnTo>
                    <a:lnTo>
                      <a:pt x="1119" y="761"/>
                    </a:lnTo>
                    <a:lnTo>
                      <a:pt x="1125" y="761"/>
                    </a:lnTo>
                    <a:lnTo>
                      <a:pt x="1125" y="761"/>
                    </a:lnTo>
                    <a:lnTo>
                      <a:pt x="1125" y="761"/>
                    </a:lnTo>
                    <a:lnTo>
                      <a:pt x="1125" y="761"/>
                    </a:lnTo>
                    <a:lnTo>
                      <a:pt x="1132" y="761"/>
                    </a:lnTo>
                    <a:lnTo>
                      <a:pt x="1132" y="761"/>
                    </a:lnTo>
                    <a:lnTo>
                      <a:pt x="1132" y="768"/>
                    </a:lnTo>
                    <a:lnTo>
                      <a:pt x="1132" y="768"/>
                    </a:lnTo>
                    <a:lnTo>
                      <a:pt x="1132" y="768"/>
                    </a:lnTo>
                    <a:lnTo>
                      <a:pt x="1132" y="768"/>
                    </a:lnTo>
                    <a:lnTo>
                      <a:pt x="1132" y="768"/>
                    </a:lnTo>
                    <a:lnTo>
                      <a:pt x="1139" y="768"/>
                    </a:lnTo>
                    <a:lnTo>
                      <a:pt x="1139" y="768"/>
                    </a:lnTo>
                    <a:lnTo>
                      <a:pt x="1139" y="775"/>
                    </a:lnTo>
                    <a:lnTo>
                      <a:pt x="1145" y="775"/>
                    </a:lnTo>
                    <a:lnTo>
                      <a:pt x="1152" y="775"/>
                    </a:lnTo>
                    <a:lnTo>
                      <a:pt x="1152" y="781"/>
                    </a:lnTo>
                    <a:lnTo>
                      <a:pt x="1165" y="788"/>
                    </a:lnTo>
                    <a:lnTo>
                      <a:pt x="1185" y="801"/>
                    </a:lnTo>
                    <a:lnTo>
                      <a:pt x="1244" y="841"/>
                    </a:lnTo>
                    <a:lnTo>
                      <a:pt x="2244" y="1516"/>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4" name="Google Shape;494;p19"/>
              <p:cNvSpPr/>
              <p:nvPr/>
            </p:nvSpPr>
            <p:spPr>
              <a:xfrm>
                <a:off x="138960" y="6399890"/>
                <a:ext cx="807840" cy="167040"/>
              </a:xfrm>
              <a:custGeom>
                <a:avLst/>
                <a:gdLst/>
                <a:ahLst/>
                <a:cxnLst/>
                <a:rect l="l" t="t" r="r" b="b"/>
                <a:pathLst>
                  <a:path w="2244" h="464" extrusionOk="0">
                    <a:moveTo>
                      <a:pt x="2244" y="0"/>
                    </a:moveTo>
                    <a:lnTo>
                      <a:pt x="2244" y="26"/>
                    </a:lnTo>
                    <a:lnTo>
                      <a:pt x="1265" y="218"/>
                    </a:lnTo>
                    <a:lnTo>
                      <a:pt x="1192" y="232"/>
                    </a:lnTo>
                    <a:lnTo>
                      <a:pt x="1165" y="238"/>
                    </a:lnTo>
                    <a:lnTo>
                      <a:pt x="1152" y="238"/>
                    </a:lnTo>
                    <a:lnTo>
                      <a:pt x="1145" y="238"/>
                    </a:lnTo>
                    <a:lnTo>
                      <a:pt x="1145" y="238"/>
                    </a:lnTo>
                    <a:lnTo>
                      <a:pt x="1139" y="245"/>
                    </a:lnTo>
                    <a:lnTo>
                      <a:pt x="1139" y="245"/>
                    </a:lnTo>
                    <a:lnTo>
                      <a:pt x="1132" y="245"/>
                    </a:lnTo>
                    <a:lnTo>
                      <a:pt x="1132" y="245"/>
                    </a:lnTo>
                    <a:lnTo>
                      <a:pt x="1132" y="245"/>
                    </a:lnTo>
                    <a:lnTo>
                      <a:pt x="1132" y="245"/>
                    </a:lnTo>
                    <a:lnTo>
                      <a:pt x="1125" y="245"/>
                    </a:lnTo>
                    <a:lnTo>
                      <a:pt x="1125" y="245"/>
                    </a:lnTo>
                    <a:lnTo>
                      <a:pt x="1125" y="245"/>
                    </a:lnTo>
                    <a:lnTo>
                      <a:pt x="1125" y="245"/>
                    </a:lnTo>
                    <a:lnTo>
                      <a:pt x="1119" y="245"/>
                    </a:lnTo>
                    <a:lnTo>
                      <a:pt x="1119" y="245"/>
                    </a:lnTo>
                    <a:lnTo>
                      <a:pt x="1119" y="245"/>
                    </a:lnTo>
                    <a:lnTo>
                      <a:pt x="1112" y="245"/>
                    </a:lnTo>
                    <a:lnTo>
                      <a:pt x="1112" y="245"/>
                    </a:lnTo>
                    <a:lnTo>
                      <a:pt x="1112" y="245"/>
                    </a:lnTo>
                    <a:lnTo>
                      <a:pt x="1112" y="245"/>
                    </a:lnTo>
                    <a:lnTo>
                      <a:pt x="1106" y="245"/>
                    </a:lnTo>
                    <a:lnTo>
                      <a:pt x="1106" y="251"/>
                    </a:lnTo>
                    <a:lnTo>
                      <a:pt x="1099" y="251"/>
                    </a:lnTo>
                    <a:lnTo>
                      <a:pt x="1092" y="251"/>
                    </a:lnTo>
                    <a:lnTo>
                      <a:pt x="1079" y="251"/>
                    </a:lnTo>
                    <a:lnTo>
                      <a:pt x="1052" y="258"/>
                    </a:lnTo>
                    <a:lnTo>
                      <a:pt x="986" y="271"/>
                    </a:lnTo>
                    <a:lnTo>
                      <a:pt x="0" y="464"/>
                    </a:lnTo>
                    <a:lnTo>
                      <a:pt x="0" y="430"/>
                    </a:lnTo>
                    <a:lnTo>
                      <a:pt x="973" y="245"/>
                    </a:lnTo>
                    <a:lnTo>
                      <a:pt x="1046" y="232"/>
                    </a:lnTo>
                    <a:lnTo>
                      <a:pt x="1073" y="225"/>
                    </a:lnTo>
                    <a:lnTo>
                      <a:pt x="1085" y="225"/>
                    </a:lnTo>
                    <a:lnTo>
                      <a:pt x="1092" y="225"/>
                    </a:lnTo>
                    <a:lnTo>
                      <a:pt x="1099" y="225"/>
                    </a:lnTo>
                    <a:lnTo>
                      <a:pt x="1099" y="218"/>
                    </a:lnTo>
                    <a:lnTo>
                      <a:pt x="1106" y="218"/>
                    </a:lnTo>
                    <a:lnTo>
                      <a:pt x="1106" y="218"/>
                    </a:lnTo>
                    <a:lnTo>
                      <a:pt x="1106" y="218"/>
                    </a:lnTo>
                    <a:lnTo>
                      <a:pt x="1112" y="218"/>
                    </a:lnTo>
                    <a:lnTo>
                      <a:pt x="1112" y="218"/>
                    </a:lnTo>
                    <a:lnTo>
                      <a:pt x="1112" y="218"/>
                    </a:lnTo>
                    <a:lnTo>
                      <a:pt x="1112" y="218"/>
                    </a:lnTo>
                    <a:lnTo>
                      <a:pt x="1112" y="218"/>
                    </a:lnTo>
                    <a:lnTo>
                      <a:pt x="1119" y="218"/>
                    </a:lnTo>
                    <a:lnTo>
                      <a:pt x="1119" y="218"/>
                    </a:lnTo>
                    <a:lnTo>
                      <a:pt x="1119" y="218"/>
                    </a:lnTo>
                    <a:lnTo>
                      <a:pt x="1125" y="218"/>
                    </a:lnTo>
                    <a:lnTo>
                      <a:pt x="1125" y="218"/>
                    </a:lnTo>
                    <a:lnTo>
                      <a:pt x="1125" y="218"/>
                    </a:lnTo>
                    <a:lnTo>
                      <a:pt x="1125" y="218"/>
                    </a:lnTo>
                    <a:lnTo>
                      <a:pt x="1132" y="218"/>
                    </a:lnTo>
                    <a:lnTo>
                      <a:pt x="1132" y="212"/>
                    </a:lnTo>
                    <a:lnTo>
                      <a:pt x="1139" y="212"/>
                    </a:lnTo>
                    <a:lnTo>
                      <a:pt x="1145" y="212"/>
                    </a:lnTo>
                    <a:lnTo>
                      <a:pt x="1152" y="212"/>
                    </a:lnTo>
                    <a:lnTo>
                      <a:pt x="1158" y="212"/>
                    </a:lnTo>
                    <a:lnTo>
                      <a:pt x="1185" y="205"/>
                    </a:lnTo>
                    <a:lnTo>
                      <a:pt x="1258" y="192"/>
                    </a:lnTo>
                    <a:lnTo>
                      <a:pt x="2244"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5" name="Google Shape;495;p19"/>
              <p:cNvSpPr/>
              <p:nvPr/>
            </p:nvSpPr>
            <p:spPr>
              <a:xfrm>
                <a:off x="458280" y="6080570"/>
                <a:ext cx="166680" cy="805320"/>
              </a:xfrm>
              <a:custGeom>
                <a:avLst/>
                <a:gdLst/>
                <a:ahLst/>
                <a:cxnLst/>
                <a:rect l="l" t="t" r="r" b="b"/>
                <a:pathLst>
                  <a:path w="463" h="2237" extrusionOk="0">
                    <a:moveTo>
                      <a:pt x="463" y="2237"/>
                    </a:moveTo>
                    <a:lnTo>
                      <a:pt x="437" y="2237"/>
                    </a:lnTo>
                    <a:lnTo>
                      <a:pt x="245" y="1264"/>
                    </a:lnTo>
                    <a:lnTo>
                      <a:pt x="232" y="1192"/>
                    </a:lnTo>
                    <a:lnTo>
                      <a:pt x="225" y="1165"/>
                    </a:lnTo>
                    <a:lnTo>
                      <a:pt x="225" y="1152"/>
                    </a:lnTo>
                    <a:lnTo>
                      <a:pt x="225" y="1145"/>
                    </a:lnTo>
                    <a:lnTo>
                      <a:pt x="225" y="1138"/>
                    </a:lnTo>
                    <a:lnTo>
                      <a:pt x="225" y="1138"/>
                    </a:lnTo>
                    <a:lnTo>
                      <a:pt x="225" y="1132"/>
                    </a:lnTo>
                    <a:lnTo>
                      <a:pt x="219" y="1132"/>
                    </a:lnTo>
                    <a:lnTo>
                      <a:pt x="219" y="1132"/>
                    </a:lnTo>
                    <a:lnTo>
                      <a:pt x="219" y="1125"/>
                    </a:lnTo>
                    <a:lnTo>
                      <a:pt x="219" y="1125"/>
                    </a:lnTo>
                    <a:lnTo>
                      <a:pt x="219" y="1125"/>
                    </a:lnTo>
                    <a:lnTo>
                      <a:pt x="219" y="1125"/>
                    </a:lnTo>
                    <a:lnTo>
                      <a:pt x="219" y="1125"/>
                    </a:lnTo>
                    <a:lnTo>
                      <a:pt x="219" y="1119"/>
                    </a:lnTo>
                    <a:lnTo>
                      <a:pt x="219" y="1119"/>
                    </a:lnTo>
                    <a:lnTo>
                      <a:pt x="219" y="1119"/>
                    </a:lnTo>
                    <a:lnTo>
                      <a:pt x="219" y="1119"/>
                    </a:lnTo>
                    <a:lnTo>
                      <a:pt x="219" y="1112"/>
                    </a:lnTo>
                    <a:lnTo>
                      <a:pt x="219" y="1112"/>
                    </a:lnTo>
                    <a:lnTo>
                      <a:pt x="219" y="1112"/>
                    </a:lnTo>
                    <a:lnTo>
                      <a:pt x="219" y="1105"/>
                    </a:lnTo>
                    <a:lnTo>
                      <a:pt x="219" y="1105"/>
                    </a:lnTo>
                    <a:lnTo>
                      <a:pt x="219" y="1099"/>
                    </a:lnTo>
                    <a:lnTo>
                      <a:pt x="212" y="1099"/>
                    </a:lnTo>
                    <a:lnTo>
                      <a:pt x="212" y="1086"/>
                    </a:lnTo>
                    <a:lnTo>
                      <a:pt x="212" y="1086"/>
                    </a:lnTo>
                    <a:lnTo>
                      <a:pt x="212" y="1079"/>
                    </a:lnTo>
                    <a:lnTo>
                      <a:pt x="212" y="1079"/>
                    </a:lnTo>
                    <a:lnTo>
                      <a:pt x="205" y="1053"/>
                    </a:lnTo>
                    <a:lnTo>
                      <a:pt x="192" y="987"/>
                    </a:lnTo>
                    <a:lnTo>
                      <a:pt x="0" y="0"/>
                    </a:lnTo>
                    <a:lnTo>
                      <a:pt x="33" y="0"/>
                    </a:lnTo>
                    <a:lnTo>
                      <a:pt x="219" y="973"/>
                    </a:lnTo>
                    <a:lnTo>
                      <a:pt x="232" y="1046"/>
                    </a:lnTo>
                    <a:lnTo>
                      <a:pt x="238" y="1072"/>
                    </a:lnTo>
                    <a:lnTo>
                      <a:pt x="238" y="1086"/>
                    </a:lnTo>
                    <a:lnTo>
                      <a:pt x="238" y="1092"/>
                    </a:lnTo>
                    <a:lnTo>
                      <a:pt x="245" y="1099"/>
                    </a:lnTo>
                    <a:lnTo>
                      <a:pt x="245" y="1099"/>
                    </a:lnTo>
                    <a:lnTo>
                      <a:pt x="245" y="1105"/>
                    </a:lnTo>
                    <a:lnTo>
                      <a:pt x="245" y="1105"/>
                    </a:lnTo>
                    <a:lnTo>
                      <a:pt x="245" y="1105"/>
                    </a:lnTo>
                    <a:lnTo>
                      <a:pt x="245" y="1112"/>
                    </a:lnTo>
                    <a:lnTo>
                      <a:pt x="245" y="1112"/>
                    </a:lnTo>
                    <a:lnTo>
                      <a:pt x="245" y="1112"/>
                    </a:lnTo>
                    <a:lnTo>
                      <a:pt x="245" y="1112"/>
                    </a:lnTo>
                    <a:lnTo>
                      <a:pt x="245" y="1112"/>
                    </a:lnTo>
                    <a:lnTo>
                      <a:pt x="245" y="1119"/>
                    </a:lnTo>
                    <a:lnTo>
                      <a:pt x="245" y="1119"/>
                    </a:lnTo>
                    <a:lnTo>
                      <a:pt x="245" y="1119"/>
                    </a:lnTo>
                    <a:lnTo>
                      <a:pt x="245" y="1119"/>
                    </a:lnTo>
                    <a:lnTo>
                      <a:pt x="245" y="1119"/>
                    </a:lnTo>
                    <a:lnTo>
                      <a:pt x="245" y="1125"/>
                    </a:lnTo>
                    <a:lnTo>
                      <a:pt x="245" y="1125"/>
                    </a:lnTo>
                    <a:lnTo>
                      <a:pt x="252" y="1125"/>
                    </a:lnTo>
                    <a:lnTo>
                      <a:pt x="252" y="1132"/>
                    </a:lnTo>
                    <a:lnTo>
                      <a:pt x="252" y="1132"/>
                    </a:lnTo>
                    <a:lnTo>
                      <a:pt x="252" y="1138"/>
                    </a:lnTo>
                    <a:lnTo>
                      <a:pt x="252" y="1138"/>
                    </a:lnTo>
                    <a:lnTo>
                      <a:pt x="252" y="1152"/>
                    </a:lnTo>
                    <a:lnTo>
                      <a:pt x="252" y="1158"/>
                    </a:lnTo>
                    <a:lnTo>
                      <a:pt x="258" y="1185"/>
                    </a:lnTo>
                    <a:lnTo>
                      <a:pt x="271" y="1251"/>
                    </a:lnTo>
                    <a:lnTo>
                      <a:pt x="463" y="223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496" name="Google Shape;496;p19"/>
            <p:cNvGrpSpPr/>
            <p:nvPr/>
          </p:nvGrpSpPr>
          <p:grpSpPr>
            <a:xfrm rot="5400000">
              <a:off x="8513884" y="4518619"/>
              <a:ext cx="535194" cy="714963"/>
              <a:chOff x="138960" y="6080570"/>
              <a:chExt cx="807840" cy="805320"/>
            </a:xfrm>
          </p:grpSpPr>
          <p:sp>
            <p:nvSpPr>
              <p:cNvPr id="497" name="Google Shape;497;p19"/>
              <p:cNvSpPr/>
              <p:nvPr/>
            </p:nvSpPr>
            <p:spPr>
              <a:xfrm>
                <a:off x="537120" y="6080570"/>
                <a:ext cx="9360" cy="805320"/>
              </a:xfrm>
              <a:custGeom>
                <a:avLst/>
                <a:gdLst/>
                <a:ahLst/>
                <a:cxnLst/>
                <a:rect l="l" t="t" r="r" b="b"/>
                <a:pathLst>
                  <a:path w="26" h="2237" extrusionOk="0">
                    <a:moveTo>
                      <a:pt x="26" y="0"/>
                    </a:moveTo>
                    <a:lnTo>
                      <a:pt x="26" y="2237"/>
                    </a:lnTo>
                    <a:lnTo>
                      <a:pt x="0" y="2237"/>
                    </a:lnTo>
                    <a:lnTo>
                      <a:pt x="0" y="0"/>
                    </a:lnTo>
                    <a:lnTo>
                      <a:pt x="26"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8" name="Google Shape;498;p19"/>
              <p:cNvSpPr/>
              <p:nvPr/>
            </p:nvSpPr>
            <p:spPr>
              <a:xfrm>
                <a:off x="138960" y="6478370"/>
                <a:ext cx="807840" cy="9720"/>
              </a:xfrm>
              <a:custGeom>
                <a:avLst/>
                <a:gdLst/>
                <a:ahLst/>
                <a:cxnLst/>
                <a:rect l="l" t="t" r="r" b="b"/>
                <a:pathLst>
                  <a:path w="2244" h="27" extrusionOk="0">
                    <a:moveTo>
                      <a:pt x="2244" y="0"/>
                    </a:moveTo>
                    <a:lnTo>
                      <a:pt x="2244" y="27"/>
                    </a:lnTo>
                    <a:lnTo>
                      <a:pt x="0" y="27"/>
                    </a:lnTo>
                    <a:lnTo>
                      <a:pt x="0" y="0"/>
                    </a:lnTo>
                    <a:lnTo>
                      <a:pt x="2244"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9" name="Google Shape;499;p19"/>
              <p:cNvSpPr/>
              <p:nvPr/>
            </p:nvSpPr>
            <p:spPr>
              <a:xfrm>
                <a:off x="138960" y="6080570"/>
                <a:ext cx="807840" cy="805320"/>
              </a:xfrm>
              <a:custGeom>
                <a:avLst/>
                <a:gdLst/>
                <a:ahLst/>
                <a:cxnLst/>
                <a:rect l="l" t="t" r="r" b="b"/>
                <a:pathLst>
                  <a:path w="2244" h="2237" extrusionOk="0">
                    <a:moveTo>
                      <a:pt x="2244" y="0"/>
                    </a:moveTo>
                    <a:lnTo>
                      <a:pt x="2244" y="13"/>
                    </a:lnTo>
                    <a:lnTo>
                      <a:pt x="1145" y="1112"/>
                    </a:lnTo>
                    <a:lnTo>
                      <a:pt x="1139" y="1119"/>
                    </a:lnTo>
                    <a:lnTo>
                      <a:pt x="1139" y="1119"/>
                    </a:lnTo>
                    <a:lnTo>
                      <a:pt x="1132" y="1125"/>
                    </a:lnTo>
                    <a:lnTo>
                      <a:pt x="1132" y="1125"/>
                    </a:lnTo>
                    <a:lnTo>
                      <a:pt x="1132" y="1125"/>
                    </a:lnTo>
                    <a:lnTo>
                      <a:pt x="1132" y="1125"/>
                    </a:lnTo>
                    <a:lnTo>
                      <a:pt x="1132" y="1125"/>
                    </a:lnTo>
                    <a:lnTo>
                      <a:pt x="1125" y="1132"/>
                    </a:lnTo>
                    <a:lnTo>
                      <a:pt x="1119" y="1138"/>
                    </a:lnTo>
                    <a:lnTo>
                      <a:pt x="1119" y="1138"/>
                    </a:lnTo>
                    <a:lnTo>
                      <a:pt x="1119" y="1138"/>
                    </a:lnTo>
                    <a:lnTo>
                      <a:pt x="20" y="2237"/>
                    </a:lnTo>
                    <a:lnTo>
                      <a:pt x="0" y="2237"/>
                    </a:lnTo>
                    <a:lnTo>
                      <a:pt x="0" y="2217"/>
                    </a:lnTo>
                    <a:lnTo>
                      <a:pt x="1013" y="1204"/>
                    </a:lnTo>
                    <a:lnTo>
                      <a:pt x="1013" y="1204"/>
                    </a:lnTo>
                    <a:lnTo>
                      <a:pt x="1059" y="1158"/>
                    </a:lnTo>
                    <a:lnTo>
                      <a:pt x="1079" y="1138"/>
                    </a:lnTo>
                    <a:lnTo>
                      <a:pt x="1085" y="1132"/>
                    </a:lnTo>
                    <a:lnTo>
                      <a:pt x="1092" y="1125"/>
                    </a:lnTo>
                    <a:lnTo>
                      <a:pt x="1092" y="1125"/>
                    </a:lnTo>
                    <a:lnTo>
                      <a:pt x="1099" y="1119"/>
                    </a:lnTo>
                    <a:lnTo>
                      <a:pt x="1099" y="1119"/>
                    </a:lnTo>
                    <a:lnTo>
                      <a:pt x="1106" y="1112"/>
                    </a:lnTo>
                    <a:lnTo>
                      <a:pt x="1106" y="1112"/>
                    </a:lnTo>
                    <a:lnTo>
                      <a:pt x="1106" y="1112"/>
                    </a:lnTo>
                    <a:lnTo>
                      <a:pt x="1106" y="1112"/>
                    </a:lnTo>
                    <a:lnTo>
                      <a:pt x="1106" y="1112"/>
                    </a:lnTo>
                    <a:lnTo>
                      <a:pt x="1106" y="1112"/>
                    </a:lnTo>
                    <a:lnTo>
                      <a:pt x="1106" y="1112"/>
                    </a:lnTo>
                    <a:lnTo>
                      <a:pt x="1112" y="1112"/>
                    </a:lnTo>
                    <a:lnTo>
                      <a:pt x="1112" y="1112"/>
                    </a:lnTo>
                    <a:lnTo>
                      <a:pt x="1112" y="1105"/>
                    </a:lnTo>
                    <a:lnTo>
                      <a:pt x="1112" y="1105"/>
                    </a:lnTo>
                    <a:lnTo>
                      <a:pt x="1112" y="1105"/>
                    </a:lnTo>
                    <a:lnTo>
                      <a:pt x="1112" y="1105"/>
                    </a:lnTo>
                    <a:lnTo>
                      <a:pt x="1112" y="1105"/>
                    </a:lnTo>
                    <a:lnTo>
                      <a:pt x="1112" y="1105"/>
                    </a:lnTo>
                    <a:lnTo>
                      <a:pt x="1112" y="1105"/>
                    </a:lnTo>
                    <a:lnTo>
                      <a:pt x="1119" y="1099"/>
                    </a:lnTo>
                    <a:lnTo>
                      <a:pt x="1119" y="1099"/>
                    </a:lnTo>
                    <a:lnTo>
                      <a:pt x="1119" y="1099"/>
                    </a:lnTo>
                    <a:lnTo>
                      <a:pt x="1125" y="1092"/>
                    </a:lnTo>
                    <a:lnTo>
                      <a:pt x="1125" y="1092"/>
                    </a:lnTo>
                    <a:lnTo>
                      <a:pt x="1132" y="1086"/>
                    </a:lnTo>
                    <a:lnTo>
                      <a:pt x="1145" y="1079"/>
                    </a:lnTo>
                    <a:lnTo>
                      <a:pt x="1145" y="1079"/>
                    </a:lnTo>
                    <a:lnTo>
                      <a:pt x="1158" y="1059"/>
                    </a:lnTo>
                    <a:lnTo>
                      <a:pt x="1158" y="1059"/>
                    </a:lnTo>
                    <a:lnTo>
                      <a:pt x="1211" y="1006"/>
                    </a:lnTo>
                    <a:lnTo>
                      <a:pt x="1211" y="1006"/>
                    </a:lnTo>
                    <a:lnTo>
                      <a:pt x="2224" y="0"/>
                    </a:lnTo>
                    <a:lnTo>
                      <a:pt x="2244"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00" name="Google Shape;500;p19"/>
              <p:cNvSpPr/>
              <p:nvPr/>
            </p:nvSpPr>
            <p:spPr>
              <a:xfrm>
                <a:off x="138960" y="6080570"/>
                <a:ext cx="807840" cy="805320"/>
              </a:xfrm>
              <a:custGeom>
                <a:avLst/>
                <a:gdLst/>
                <a:ahLst/>
                <a:cxnLst/>
                <a:rect l="l" t="t" r="r" b="b"/>
                <a:pathLst>
                  <a:path w="2244" h="2237" extrusionOk="0">
                    <a:moveTo>
                      <a:pt x="2244" y="2217"/>
                    </a:moveTo>
                    <a:lnTo>
                      <a:pt x="2244" y="2237"/>
                    </a:lnTo>
                    <a:lnTo>
                      <a:pt x="2224" y="2237"/>
                    </a:lnTo>
                    <a:lnTo>
                      <a:pt x="1112" y="1132"/>
                    </a:lnTo>
                    <a:lnTo>
                      <a:pt x="1112" y="1132"/>
                    </a:lnTo>
                    <a:lnTo>
                      <a:pt x="1112" y="1132"/>
                    </a:lnTo>
                    <a:lnTo>
                      <a:pt x="1112" y="1125"/>
                    </a:lnTo>
                    <a:lnTo>
                      <a:pt x="1112" y="1125"/>
                    </a:lnTo>
                    <a:lnTo>
                      <a:pt x="1106" y="1125"/>
                    </a:lnTo>
                    <a:lnTo>
                      <a:pt x="1099" y="1119"/>
                    </a:lnTo>
                    <a:lnTo>
                      <a:pt x="1099" y="1119"/>
                    </a:lnTo>
                    <a:lnTo>
                      <a:pt x="1092" y="1112"/>
                    </a:lnTo>
                    <a:lnTo>
                      <a:pt x="0" y="13"/>
                    </a:lnTo>
                    <a:lnTo>
                      <a:pt x="0" y="0"/>
                    </a:lnTo>
                    <a:lnTo>
                      <a:pt x="20" y="0"/>
                    </a:lnTo>
                    <a:lnTo>
                      <a:pt x="1033" y="1006"/>
                    </a:lnTo>
                    <a:lnTo>
                      <a:pt x="1033" y="1013"/>
                    </a:lnTo>
                    <a:lnTo>
                      <a:pt x="1079" y="1059"/>
                    </a:lnTo>
                    <a:lnTo>
                      <a:pt x="1079" y="1059"/>
                    </a:lnTo>
                    <a:lnTo>
                      <a:pt x="1099" y="1079"/>
                    </a:lnTo>
                    <a:lnTo>
                      <a:pt x="1099" y="1079"/>
                    </a:lnTo>
                    <a:lnTo>
                      <a:pt x="1106" y="1086"/>
                    </a:lnTo>
                    <a:lnTo>
                      <a:pt x="1112" y="1092"/>
                    </a:lnTo>
                    <a:lnTo>
                      <a:pt x="1112" y="1092"/>
                    </a:lnTo>
                    <a:lnTo>
                      <a:pt x="1119" y="1099"/>
                    </a:lnTo>
                    <a:lnTo>
                      <a:pt x="1119" y="1099"/>
                    </a:lnTo>
                    <a:lnTo>
                      <a:pt x="1119" y="1099"/>
                    </a:lnTo>
                    <a:lnTo>
                      <a:pt x="1125" y="1105"/>
                    </a:lnTo>
                    <a:lnTo>
                      <a:pt x="1125" y="1105"/>
                    </a:lnTo>
                    <a:lnTo>
                      <a:pt x="1125" y="1105"/>
                    </a:lnTo>
                    <a:lnTo>
                      <a:pt x="1125" y="1105"/>
                    </a:lnTo>
                    <a:lnTo>
                      <a:pt x="1125" y="1105"/>
                    </a:lnTo>
                    <a:lnTo>
                      <a:pt x="1132" y="1105"/>
                    </a:lnTo>
                    <a:lnTo>
                      <a:pt x="1132" y="1112"/>
                    </a:lnTo>
                    <a:lnTo>
                      <a:pt x="1132" y="1112"/>
                    </a:lnTo>
                    <a:lnTo>
                      <a:pt x="1132" y="1112"/>
                    </a:lnTo>
                    <a:lnTo>
                      <a:pt x="1132" y="1112"/>
                    </a:lnTo>
                    <a:lnTo>
                      <a:pt x="1132" y="1112"/>
                    </a:lnTo>
                    <a:lnTo>
                      <a:pt x="1132" y="1112"/>
                    </a:lnTo>
                    <a:lnTo>
                      <a:pt x="1139" y="1112"/>
                    </a:lnTo>
                    <a:lnTo>
                      <a:pt x="1139" y="1119"/>
                    </a:lnTo>
                    <a:lnTo>
                      <a:pt x="1139" y="1119"/>
                    </a:lnTo>
                    <a:lnTo>
                      <a:pt x="1139" y="1119"/>
                    </a:lnTo>
                    <a:lnTo>
                      <a:pt x="1145" y="1125"/>
                    </a:lnTo>
                    <a:lnTo>
                      <a:pt x="1145" y="1125"/>
                    </a:lnTo>
                    <a:lnTo>
                      <a:pt x="1152" y="1132"/>
                    </a:lnTo>
                    <a:lnTo>
                      <a:pt x="1158" y="1138"/>
                    </a:lnTo>
                    <a:lnTo>
                      <a:pt x="1178" y="1158"/>
                    </a:lnTo>
                    <a:lnTo>
                      <a:pt x="1232" y="1211"/>
                    </a:lnTo>
                    <a:lnTo>
                      <a:pt x="2244" y="221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01" name="Google Shape;501;p19"/>
              <p:cNvSpPr/>
              <p:nvPr/>
            </p:nvSpPr>
            <p:spPr>
              <a:xfrm>
                <a:off x="365400" y="6080570"/>
                <a:ext cx="352440" cy="805320"/>
              </a:xfrm>
              <a:custGeom>
                <a:avLst/>
                <a:gdLst/>
                <a:ahLst/>
                <a:cxnLst/>
                <a:rect l="l" t="t" r="r" b="b"/>
                <a:pathLst>
                  <a:path w="979" h="2237" extrusionOk="0">
                    <a:moveTo>
                      <a:pt x="979" y="0"/>
                    </a:moveTo>
                    <a:lnTo>
                      <a:pt x="556" y="993"/>
                    </a:lnTo>
                    <a:lnTo>
                      <a:pt x="529" y="1059"/>
                    </a:lnTo>
                    <a:lnTo>
                      <a:pt x="529" y="1059"/>
                    </a:lnTo>
                    <a:lnTo>
                      <a:pt x="523" y="1079"/>
                    </a:lnTo>
                    <a:lnTo>
                      <a:pt x="516" y="1092"/>
                    </a:lnTo>
                    <a:lnTo>
                      <a:pt x="516" y="1099"/>
                    </a:lnTo>
                    <a:lnTo>
                      <a:pt x="510" y="1105"/>
                    </a:lnTo>
                    <a:lnTo>
                      <a:pt x="510" y="1105"/>
                    </a:lnTo>
                    <a:lnTo>
                      <a:pt x="510" y="1112"/>
                    </a:lnTo>
                    <a:lnTo>
                      <a:pt x="510" y="1112"/>
                    </a:lnTo>
                    <a:lnTo>
                      <a:pt x="510" y="1112"/>
                    </a:lnTo>
                    <a:lnTo>
                      <a:pt x="510" y="1119"/>
                    </a:lnTo>
                    <a:lnTo>
                      <a:pt x="503" y="1119"/>
                    </a:lnTo>
                    <a:lnTo>
                      <a:pt x="503" y="1119"/>
                    </a:lnTo>
                    <a:lnTo>
                      <a:pt x="503" y="1119"/>
                    </a:lnTo>
                    <a:lnTo>
                      <a:pt x="503" y="1125"/>
                    </a:lnTo>
                    <a:lnTo>
                      <a:pt x="503" y="1125"/>
                    </a:lnTo>
                    <a:lnTo>
                      <a:pt x="503" y="1125"/>
                    </a:lnTo>
                    <a:lnTo>
                      <a:pt x="503" y="1125"/>
                    </a:lnTo>
                    <a:lnTo>
                      <a:pt x="503" y="1132"/>
                    </a:lnTo>
                    <a:lnTo>
                      <a:pt x="503" y="1132"/>
                    </a:lnTo>
                    <a:lnTo>
                      <a:pt x="503" y="1132"/>
                    </a:lnTo>
                    <a:lnTo>
                      <a:pt x="503" y="1132"/>
                    </a:lnTo>
                    <a:lnTo>
                      <a:pt x="503" y="1132"/>
                    </a:lnTo>
                    <a:lnTo>
                      <a:pt x="496" y="1132"/>
                    </a:lnTo>
                    <a:lnTo>
                      <a:pt x="496" y="1138"/>
                    </a:lnTo>
                    <a:lnTo>
                      <a:pt x="496" y="1138"/>
                    </a:lnTo>
                    <a:lnTo>
                      <a:pt x="496" y="1145"/>
                    </a:lnTo>
                    <a:lnTo>
                      <a:pt x="496" y="1145"/>
                    </a:lnTo>
                    <a:lnTo>
                      <a:pt x="490" y="1152"/>
                    </a:lnTo>
                    <a:lnTo>
                      <a:pt x="483" y="1165"/>
                    </a:lnTo>
                    <a:lnTo>
                      <a:pt x="477" y="1185"/>
                    </a:lnTo>
                    <a:lnTo>
                      <a:pt x="450" y="1251"/>
                    </a:lnTo>
                    <a:lnTo>
                      <a:pt x="33" y="2237"/>
                    </a:lnTo>
                    <a:lnTo>
                      <a:pt x="0" y="2237"/>
                    </a:lnTo>
                    <a:lnTo>
                      <a:pt x="423" y="1244"/>
                    </a:lnTo>
                    <a:lnTo>
                      <a:pt x="450" y="1178"/>
                    </a:lnTo>
                    <a:lnTo>
                      <a:pt x="463" y="1158"/>
                    </a:lnTo>
                    <a:lnTo>
                      <a:pt x="463" y="1158"/>
                    </a:lnTo>
                    <a:lnTo>
                      <a:pt x="463" y="1145"/>
                    </a:lnTo>
                    <a:lnTo>
                      <a:pt x="470" y="1138"/>
                    </a:lnTo>
                    <a:lnTo>
                      <a:pt x="470" y="1132"/>
                    </a:lnTo>
                    <a:lnTo>
                      <a:pt x="470" y="1132"/>
                    </a:lnTo>
                    <a:lnTo>
                      <a:pt x="470" y="1125"/>
                    </a:lnTo>
                    <a:lnTo>
                      <a:pt x="477" y="1125"/>
                    </a:lnTo>
                    <a:lnTo>
                      <a:pt x="477" y="1119"/>
                    </a:lnTo>
                    <a:lnTo>
                      <a:pt x="477" y="1119"/>
                    </a:lnTo>
                    <a:lnTo>
                      <a:pt x="477" y="1119"/>
                    </a:lnTo>
                    <a:lnTo>
                      <a:pt x="477" y="1119"/>
                    </a:lnTo>
                    <a:lnTo>
                      <a:pt x="477" y="1119"/>
                    </a:lnTo>
                    <a:lnTo>
                      <a:pt x="477" y="1112"/>
                    </a:lnTo>
                    <a:lnTo>
                      <a:pt x="477" y="1112"/>
                    </a:lnTo>
                    <a:lnTo>
                      <a:pt x="477" y="1112"/>
                    </a:lnTo>
                    <a:lnTo>
                      <a:pt x="477" y="1112"/>
                    </a:lnTo>
                    <a:lnTo>
                      <a:pt x="477" y="1112"/>
                    </a:lnTo>
                    <a:lnTo>
                      <a:pt x="477" y="1112"/>
                    </a:lnTo>
                    <a:lnTo>
                      <a:pt x="483" y="1105"/>
                    </a:lnTo>
                    <a:lnTo>
                      <a:pt x="483" y="1105"/>
                    </a:lnTo>
                    <a:lnTo>
                      <a:pt x="483" y="1105"/>
                    </a:lnTo>
                    <a:lnTo>
                      <a:pt x="483" y="1105"/>
                    </a:lnTo>
                    <a:lnTo>
                      <a:pt x="483" y="1105"/>
                    </a:lnTo>
                    <a:lnTo>
                      <a:pt x="483" y="1105"/>
                    </a:lnTo>
                    <a:lnTo>
                      <a:pt x="483" y="1099"/>
                    </a:lnTo>
                    <a:lnTo>
                      <a:pt x="483" y="1099"/>
                    </a:lnTo>
                    <a:lnTo>
                      <a:pt x="483" y="1092"/>
                    </a:lnTo>
                    <a:lnTo>
                      <a:pt x="490" y="1092"/>
                    </a:lnTo>
                    <a:lnTo>
                      <a:pt x="490" y="1086"/>
                    </a:lnTo>
                    <a:lnTo>
                      <a:pt x="496" y="1072"/>
                    </a:lnTo>
                    <a:lnTo>
                      <a:pt x="503" y="1053"/>
                    </a:lnTo>
                    <a:lnTo>
                      <a:pt x="529" y="987"/>
                    </a:lnTo>
                    <a:lnTo>
                      <a:pt x="946" y="0"/>
                    </a:lnTo>
                    <a:lnTo>
                      <a:pt x="979"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02" name="Google Shape;502;p19"/>
              <p:cNvSpPr/>
              <p:nvPr/>
            </p:nvSpPr>
            <p:spPr>
              <a:xfrm>
                <a:off x="138960" y="6307010"/>
                <a:ext cx="807840" cy="352800"/>
              </a:xfrm>
              <a:custGeom>
                <a:avLst/>
                <a:gdLst/>
                <a:ahLst/>
                <a:cxnLst/>
                <a:rect l="l" t="t" r="r" b="b"/>
                <a:pathLst>
                  <a:path w="2244" h="980" extrusionOk="0">
                    <a:moveTo>
                      <a:pt x="2244" y="947"/>
                    </a:moveTo>
                    <a:lnTo>
                      <a:pt x="2244" y="980"/>
                    </a:lnTo>
                    <a:lnTo>
                      <a:pt x="1244" y="556"/>
                    </a:lnTo>
                    <a:lnTo>
                      <a:pt x="1178" y="529"/>
                    </a:lnTo>
                    <a:lnTo>
                      <a:pt x="1158" y="523"/>
                    </a:lnTo>
                    <a:lnTo>
                      <a:pt x="1145" y="516"/>
                    </a:lnTo>
                    <a:lnTo>
                      <a:pt x="1139" y="509"/>
                    </a:lnTo>
                    <a:lnTo>
                      <a:pt x="1132" y="509"/>
                    </a:lnTo>
                    <a:lnTo>
                      <a:pt x="1132" y="509"/>
                    </a:lnTo>
                    <a:lnTo>
                      <a:pt x="1125" y="509"/>
                    </a:lnTo>
                    <a:lnTo>
                      <a:pt x="1125" y="509"/>
                    </a:lnTo>
                    <a:lnTo>
                      <a:pt x="1125" y="503"/>
                    </a:lnTo>
                    <a:lnTo>
                      <a:pt x="1119" y="503"/>
                    </a:lnTo>
                    <a:lnTo>
                      <a:pt x="1119" y="503"/>
                    </a:lnTo>
                    <a:lnTo>
                      <a:pt x="1119" y="503"/>
                    </a:lnTo>
                    <a:lnTo>
                      <a:pt x="1119" y="503"/>
                    </a:lnTo>
                    <a:lnTo>
                      <a:pt x="1112" y="503"/>
                    </a:lnTo>
                    <a:lnTo>
                      <a:pt x="1112" y="503"/>
                    </a:lnTo>
                    <a:lnTo>
                      <a:pt x="1112" y="503"/>
                    </a:lnTo>
                    <a:lnTo>
                      <a:pt x="1112" y="503"/>
                    </a:lnTo>
                    <a:lnTo>
                      <a:pt x="1112" y="503"/>
                    </a:lnTo>
                    <a:lnTo>
                      <a:pt x="1112" y="503"/>
                    </a:lnTo>
                    <a:lnTo>
                      <a:pt x="1112" y="503"/>
                    </a:lnTo>
                    <a:lnTo>
                      <a:pt x="1106" y="496"/>
                    </a:lnTo>
                    <a:lnTo>
                      <a:pt x="1106" y="496"/>
                    </a:lnTo>
                    <a:lnTo>
                      <a:pt x="1106" y="496"/>
                    </a:lnTo>
                    <a:lnTo>
                      <a:pt x="1099" y="496"/>
                    </a:lnTo>
                    <a:lnTo>
                      <a:pt x="1099" y="496"/>
                    </a:lnTo>
                    <a:lnTo>
                      <a:pt x="1092" y="496"/>
                    </a:lnTo>
                    <a:lnTo>
                      <a:pt x="1092" y="490"/>
                    </a:lnTo>
                    <a:lnTo>
                      <a:pt x="1085" y="490"/>
                    </a:lnTo>
                    <a:lnTo>
                      <a:pt x="1073" y="483"/>
                    </a:lnTo>
                    <a:lnTo>
                      <a:pt x="1052" y="476"/>
                    </a:lnTo>
                    <a:lnTo>
                      <a:pt x="986" y="450"/>
                    </a:lnTo>
                    <a:lnTo>
                      <a:pt x="0" y="33"/>
                    </a:lnTo>
                    <a:lnTo>
                      <a:pt x="0" y="0"/>
                    </a:lnTo>
                    <a:lnTo>
                      <a:pt x="993" y="424"/>
                    </a:lnTo>
                    <a:lnTo>
                      <a:pt x="1059" y="450"/>
                    </a:lnTo>
                    <a:lnTo>
                      <a:pt x="1085" y="457"/>
                    </a:lnTo>
                    <a:lnTo>
                      <a:pt x="1085" y="457"/>
                    </a:lnTo>
                    <a:lnTo>
                      <a:pt x="1092" y="463"/>
                    </a:lnTo>
                    <a:lnTo>
                      <a:pt x="1099" y="470"/>
                    </a:lnTo>
                    <a:lnTo>
                      <a:pt x="1106" y="470"/>
                    </a:lnTo>
                    <a:lnTo>
                      <a:pt x="1112" y="470"/>
                    </a:lnTo>
                    <a:lnTo>
                      <a:pt x="1112" y="470"/>
                    </a:lnTo>
                    <a:lnTo>
                      <a:pt x="1112" y="470"/>
                    </a:lnTo>
                    <a:lnTo>
                      <a:pt x="1119" y="470"/>
                    </a:lnTo>
                    <a:lnTo>
                      <a:pt x="1119" y="476"/>
                    </a:lnTo>
                    <a:lnTo>
                      <a:pt x="1119" y="476"/>
                    </a:lnTo>
                    <a:lnTo>
                      <a:pt x="1119" y="476"/>
                    </a:lnTo>
                    <a:lnTo>
                      <a:pt x="1125" y="476"/>
                    </a:lnTo>
                    <a:lnTo>
                      <a:pt x="1125" y="476"/>
                    </a:lnTo>
                    <a:lnTo>
                      <a:pt x="1125" y="476"/>
                    </a:lnTo>
                    <a:lnTo>
                      <a:pt x="1125" y="476"/>
                    </a:lnTo>
                    <a:lnTo>
                      <a:pt x="1132" y="476"/>
                    </a:lnTo>
                    <a:lnTo>
                      <a:pt x="1132" y="476"/>
                    </a:lnTo>
                    <a:lnTo>
                      <a:pt x="1132" y="476"/>
                    </a:lnTo>
                    <a:lnTo>
                      <a:pt x="1132" y="483"/>
                    </a:lnTo>
                    <a:lnTo>
                      <a:pt x="1139" y="483"/>
                    </a:lnTo>
                    <a:lnTo>
                      <a:pt x="1139" y="483"/>
                    </a:lnTo>
                    <a:lnTo>
                      <a:pt x="1139" y="483"/>
                    </a:lnTo>
                    <a:lnTo>
                      <a:pt x="1145" y="483"/>
                    </a:lnTo>
                    <a:lnTo>
                      <a:pt x="1152" y="490"/>
                    </a:lnTo>
                    <a:lnTo>
                      <a:pt x="1158" y="490"/>
                    </a:lnTo>
                    <a:lnTo>
                      <a:pt x="1165" y="496"/>
                    </a:lnTo>
                    <a:lnTo>
                      <a:pt x="1192" y="503"/>
                    </a:lnTo>
                    <a:lnTo>
                      <a:pt x="1251" y="529"/>
                    </a:lnTo>
                    <a:lnTo>
                      <a:pt x="2244" y="94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03" name="Google Shape;503;p19"/>
              <p:cNvSpPr/>
              <p:nvPr/>
            </p:nvSpPr>
            <p:spPr>
              <a:xfrm>
                <a:off x="138960" y="6313850"/>
                <a:ext cx="807840" cy="338760"/>
              </a:xfrm>
              <a:custGeom>
                <a:avLst/>
                <a:gdLst/>
                <a:ahLst/>
                <a:cxnLst/>
                <a:rect l="l" t="t" r="r" b="b"/>
                <a:pathLst>
                  <a:path w="2244" h="941" extrusionOk="0">
                    <a:moveTo>
                      <a:pt x="2244" y="0"/>
                    </a:moveTo>
                    <a:lnTo>
                      <a:pt x="2244" y="27"/>
                    </a:lnTo>
                    <a:lnTo>
                      <a:pt x="1258" y="431"/>
                    </a:lnTo>
                    <a:lnTo>
                      <a:pt x="1192" y="457"/>
                    </a:lnTo>
                    <a:lnTo>
                      <a:pt x="1165" y="464"/>
                    </a:lnTo>
                    <a:lnTo>
                      <a:pt x="1158" y="471"/>
                    </a:lnTo>
                    <a:lnTo>
                      <a:pt x="1152" y="471"/>
                    </a:lnTo>
                    <a:lnTo>
                      <a:pt x="1145" y="477"/>
                    </a:lnTo>
                    <a:lnTo>
                      <a:pt x="1139" y="477"/>
                    </a:lnTo>
                    <a:lnTo>
                      <a:pt x="1139" y="477"/>
                    </a:lnTo>
                    <a:lnTo>
                      <a:pt x="1139" y="477"/>
                    </a:lnTo>
                    <a:lnTo>
                      <a:pt x="1132" y="477"/>
                    </a:lnTo>
                    <a:lnTo>
                      <a:pt x="1132" y="477"/>
                    </a:lnTo>
                    <a:lnTo>
                      <a:pt x="1132" y="484"/>
                    </a:lnTo>
                    <a:lnTo>
                      <a:pt x="1132" y="484"/>
                    </a:lnTo>
                    <a:lnTo>
                      <a:pt x="1132" y="484"/>
                    </a:lnTo>
                    <a:lnTo>
                      <a:pt x="1132" y="484"/>
                    </a:lnTo>
                    <a:lnTo>
                      <a:pt x="1125" y="484"/>
                    </a:lnTo>
                    <a:lnTo>
                      <a:pt x="1125" y="484"/>
                    </a:lnTo>
                    <a:lnTo>
                      <a:pt x="1125" y="484"/>
                    </a:lnTo>
                    <a:lnTo>
                      <a:pt x="1125" y="484"/>
                    </a:lnTo>
                    <a:lnTo>
                      <a:pt x="1119" y="484"/>
                    </a:lnTo>
                    <a:lnTo>
                      <a:pt x="1119" y="484"/>
                    </a:lnTo>
                    <a:lnTo>
                      <a:pt x="1119" y="484"/>
                    </a:lnTo>
                    <a:lnTo>
                      <a:pt x="1119" y="484"/>
                    </a:lnTo>
                    <a:lnTo>
                      <a:pt x="1112" y="490"/>
                    </a:lnTo>
                    <a:lnTo>
                      <a:pt x="1112" y="490"/>
                    </a:lnTo>
                    <a:lnTo>
                      <a:pt x="1112" y="490"/>
                    </a:lnTo>
                    <a:lnTo>
                      <a:pt x="1106" y="490"/>
                    </a:lnTo>
                    <a:lnTo>
                      <a:pt x="1099" y="490"/>
                    </a:lnTo>
                    <a:lnTo>
                      <a:pt x="1092" y="497"/>
                    </a:lnTo>
                    <a:lnTo>
                      <a:pt x="1085" y="497"/>
                    </a:lnTo>
                    <a:lnTo>
                      <a:pt x="1059" y="510"/>
                    </a:lnTo>
                    <a:lnTo>
                      <a:pt x="1059" y="510"/>
                    </a:lnTo>
                    <a:lnTo>
                      <a:pt x="1000" y="537"/>
                    </a:lnTo>
                    <a:lnTo>
                      <a:pt x="0" y="941"/>
                    </a:lnTo>
                    <a:lnTo>
                      <a:pt x="0" y="914"/>
                    </a:lnTo>
                    <a:lnTo>
                      <a:pt x="986" y="510"/>
                    </a:lnTo>
                    <a:lnTo>
                      <a:pt x="1052" y="484"/>
                    </a:lnTo>
                    <a:lnTo>
                      <a:pt x="1073" y="477"/>
                    </a:lnTo>
                    <a:lnTo>
                      <a:pt x="1085" y="471"/>
                    </a:lnTo>
                    <a:lnTo>
                      <a:pt x="1092" y="471"/>
                    </a:lnTo>
                    <a:lnTo>
                      <a:pt x="1092" y="464"/>
                    </a:lnTo>
                    <a:lnTo>
                      <a:pt x="1099" y="464"/>
                    </a:lnTo>
                    <a:lnTo>
                      <a:pt x="1099" y="464"/>
                    </a:lnTo>
                    <a:lnTo>
                      <a:pt x="1106" y="464"/>
                    </a:lnTo>
                    <a:lnTo>
                      <a:pt x="1106" y="464"/>
                    </a:lnTo>
                    <a:lnTo>
                      <a:pt x="1106" y="457"/>
                    </a:lnTo>
                    <a:lnTo>
                      <a:pt x="1106" y="457"/>
                    </a:lnTo>
                    <a:lnTo>
                      <a:pt x="1112" y="457"/>
                    </a:lnTo>
                    <a:lnTo>
                      <a:pt x="1112" y="457"/>
                    </a:lnTo>
                    <a:lnTo>
                      <a:pt x="1112" y="457"/>
                    </a:lnTo>
                    <a:lnTo>
                      <a:pt x="1112" y="457"/>
                    </a:lnTo>
                    <a:lnTo>
                      <a:pt x="1112" y="457"/>
                    </a:lnTo>
                    <a:lnTo>
                      <a:pt x="1112" y="457"/>
                    </a:lnTo>
                    <a:lnTo>
                      <a:pt x="1119" y="457"/>
                    </a:lnTo>
                    <a:lnTo>
                      <a:pt x="1119" y="457"/>
                    </a:lnTo>
                    <a:lnTo>
                      <a:pt x="1119" y="457"/>
                    </a:lnTo>
                    <a:lnTo>
                      <a:pt x="1119" y="457"/>
                    </a:lnTo>
                    <a:lnTo>
                      <a:pt x="1125" y="457"/>
                    </a:lnTo>
                    <a:lnTo>
                      <a:pt x="1125" y="451"/>
                    </a:lnTo>
                    <a:lnTo>
                      <a:pt x="1125" y="451"/>
                    </a:lnTo>
                    <a:lnTo>
                      <a:pt x="1132" y="451"/>
                    </a:lnTo>
                    <a:lnTo>
                      <a:pt x="1132" y="451"/>
                    </a:lnTo>
                    <a:lnTo>
                      <a:pt x="1139" y="451"/>
                    </a:lnTo>
                    <a:lnTo>
                      <a:pt x="1145" y="444"/>
                    </a:lnTo>
                    <a:lnTo>
                      <a:pt x="1158" y="438"/>
                    </a:lnTo>
                    <a:lnTo>
                      <a:pt x="1178" y="431"/>
                    </a:lnTo>
                    <a:lnTo>
                      <a:pt x="1238" y="405"/>
                    </a:lnTo>
                    <a:lnTo>
                      <a:pt x="2244"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04" name="Google Shape;504;p19"/>
              <p:cNvSpPr/>
              <p:nvPr/>
            </p:nvSpPr>
            <p:spPr>
              <a:xfrm>
                <a:off x="372600" y="6080570"/>
                <a:ext cx="338400" cy="805320"/>
              </a:xfrm>
              <a:custGeom>
                <a:avLst/>
                <a:gdLst/>
                <a:ahLst/>
                <a:cxnLst/>
                <a:rect l="l" t="t" r="r" b="b"/>
                <a:pathLst>
                  <a:path w="940" h="2237" extrusionOk="0">
                    <a:moveTo>
                      <a:pt x="940" y="2237"/>
                    </a:moveTo>
                    <a:lnTo>
                      <a:pt x="913" y="2237"/>
                    </a:lnTo>
                    <a:lnTo>
                      <a:pt x="509" y="1251"/>
                    </a:lnTo>
                    <a:lnTo>
                      <a:pt x="483" y="1192"/>
                    </a:lnTo>
                    <a:lnTo>
                      <a:pt x="476" y="1165"/>
                    </a:lnTo>
                    <a:lnTo>
                      <a:pt x="470" y="1152"/>
                    </a:lnTo>
                    <a:lnTo>
                      <a:pt x="470" y="1145"/>
                    </a:lnTo>
                    <a:lnTo>
                      <a:pt x="463" y="1145"/>
                    </a:lnTo>
                    <a:lnTo>
                      <a:pt x="463" y="1138"/>
                    </a:lnTo>
                    <a:lnTo>
                      <a:pt x="463" y="1138"/>
                    </a:lnTo>
                    <a:lnTo>
                      <a:pt x="463" y="1132"/>
                    </a:lnTo>
                    <a:lnTo>
                      <a:pt x="463" y="1132"/>
                    </a:lnTo>
                    <a:lnTo>
                      <a:pt x="463" y="1132"/>
                    </a:lnTo>
                    <a:lnTo>
                      <a:pt x="463" y="1132"/>
                    </a:lnTo>
                    <a:lnTo>
                      <a:pt x="463" y="1132"/>
                    </a:lnTo>
                    <a:lnTo>
                      <a:pt x="457" y="1125"/>
                    </a:lnTo>
                    <a:lnTo>
                      <a:pt x="457" y="1125"/>
                    </a:lnTo>
                    <a:lnTo>
                      <a:pt x="457" y="1125"/>
                    </a:lnTo>
                    <a:lnTo>
                      <a:pt x="457" y="1125"/>
                    </a:lnTo>
                    <a:lnTo>
                      <a:pt x="457" y="1119"/>
                    </a:lnTo>
                    <a:lnTo>
                      <a:pt x="457" y="1119"/>
                    </a:lnTo>
                    <a:lnTo>
                      <a:pt x="457" y="1119"/>
                    </a:lnTo>
                    <a:lnTo>
                      <a:pt x="457" y="1119"/>
                    </a:lnTo>
                    <a:lnTo>
                      <a:pt x="457" y="1112"/>
                    </a:lnTo>
                    <a:lnTo>
                      <a:pt x="457" y="1112"/>
                    </a:lnTo>
                    <a:lnTo>
                      <a:pt x="450" y="1112"/>
                    </a:lnTo>
                    <a:lnTo>
                      <a:pt x="450" y="1105"/>
                    </a:lnTo>
                    <a:lnTo>
                      <a:pt x="450" y="1105"/>
                    </a:lnTo>
                    <a:lnTo>
                      <a:pt x="450" y="1099"/>
                    </a:lnTo>
                    <a:lnTo>
                      <a:pt x="443" y="1092"/>
                    </a:lnTo>
                    <a:lnTo>
                      <a:pt x="443" y="1079"/>
                    </a:lnTo>
                    <a:lnTo>
                      <a:pt x="430" y="1059"/>
                    </a:lnTo>
                    <a:lnTo>
                      <a:pt x="430" y="1059"/>
                    </a:lnTo>
                    <a:lnTo>
                      <a:pt x="410" y="999"/>
                    </a:lnTo>
                    <a:lnTo>
                      <a:pt x="0" y="0"/>
                    </a:lnTo>
                    <a:lnTo>
                      <a:pt x="27" y="0"/>
                    </a:lnTo>
                    <a:lnTo>
                      <a:pt x="430" y="987"/>
                    </a:lnTo>
                    <a:lnTo>
                      <a:pt x="457" y="1046"/>
                    </a:lnTo>
                    <a:lnTo>
                      <a:pt x="463" y="1072"/>
                    </a:lnTo>
                    <a:lnTo>
                      <a:pt x="470" y="1086"/>
                    </a:lnTo>
                    <a:lnTo>
                      <a:pt x="476" y="1092"/>
                    </a:lnTo>
                    <a:lnTo>
                      <a:pt x="476" y="1092"/>
                    </a:lnTo>
                    <a:lnTo>
                      <a:pt x="476" y="1099"/>
                    </a:lnTo>
                    <a:lnTo>
                      <a:pt x="476" y="1099"/>
                    </a:lnTo>
                    <a:lnTo>
                      <a:pt x="476" y="1099"/>
                    </a:lnTo>
                    <a:lnTo>
                      <a:pt x="476" y="1105"/>
                    </a:lnTo>
                    <a:lnTo>
                      <a:pt x="483" y="1105"/>
                    </a:lnTo>
                    <a:lnTo>
                      <a:pt x="483" y="1105"/>
                    </a:lnTo>
                    <a:lnTo>
                      <a:pt x="483" y="1105"/>
                    </a:lnTo>
                    <a:lnTo>
                      <a:pt x="483" y="1112"/>
                    </a:lnTo>
                    <a:lnTo>
                      <a:pt x="483" y="1112"/>
                    </a:lnTo>
                    <a:lnTo>
                      <a:pt x="483" y="1112"/>
                    </a:lnTo>
                    <a:lnTo>
                      <a:pt x="483" y="1112"/>
                    </a:lnTo>
                    <a:lnTo>
                      <a:pt x="483" y="1112"/>
                    </a:lnTo>
                    <a:lnTo>
                      <a:pt x="483" y="1119"/>
                    </a:lnTo>
                    <a:lnTo>
                      <a:pt x="483" y="1119"/>
                    </a:lnTo>
                    <a:lnTo>
                      <a:pt x="483" y="1119"/>
                    </a:lnTo>
                    <a:lnTo>
                      <a:pt x="490" y="1119"/>
                    </a:lnTo>
                    <a:lnTo>
                      <a:pt x="490" y="1119"/>
                    </a:lnTo>
                    <a:lnTo>
                      <a:pt x="490" y="1125"/>
                    </a:lnTo>
                    <a:lnTo>
                      <a:pt x="490" y="1125"/>
                    </a:lnTo>
                    <a:lnTo>
                      <a:pt x="490" y="1132"/>
                    </a:lnTo>
                    <a:lnTo>
                      <a:pt x="490" y="1132"/>
                    </a:lnTo>
                    <a:lnTo>
                      <a:pt x="496" y="1138"/>
                    </a:lnTo>
                    <a:lnTo>
                      <a:pt x="496" y="1138"/>
                    </a:lnTo>
                    <a:lnTo>
                      <a:pt x="496" y="1145"/>
                    </a:lnTo>
                    <a:lnTo>
                      <a:pt x="503" y="1158"/>
                    </a:lnTo>
                    <a:lnTo>
                      <a:pt x="509" y="1178"/>
                    </a:lnTo>
                    <a:lnTo>
                      <a:pt x="536" y="1237"/>
                    </a:lnTo>
                    <a:lnTo>
                      <a:pt x="940" y="223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05" name="Google Shape;505;p19"/>
              <p:cNvSpPr/>
              <p:nvPr/>
            </p:nvSpPr>
            <p:spPr>
              <a:xfrm>
                <a:off x="456120" y="6080570"/>
                <a:ext cx="171360" cy="805320"/>
              </a:xfrm>
              <a:custGeom>
                <a:avLst/>
                <a:gdLst/>
                <a:ahLst/>
                <a:cxnLst/>
                <a:rect l="l" t="t" r="r" b="b"/>
                <a:pathLst>
                  <a:path w="476" h="2237" extrusionOk="0">
                    <a:moveTo>
                      <a:pt x="476" y="0"/>
                    </a:moveTo>
                    <a:lnTo>
                      <a:pt x="277" y="987"/>
                    </a:lnTo>
                    <a:lnTo>
                      <a:pt x="264" y="1053"/>
                    </a:lnTo>
                    <a:lnTo>
                      <a:pt x="264" y="1079"/>
                    </a:lnTo>
                    <a:lnTo>
                      <a:pt x="264" y="1079"/>
                    </a:lnTo>
                    <a:lnTo>
                      <a:pt x="258" y="1086"/>
                    </a:lnTo>
                    <a:lnTo>
                      <a:pt x="258" y="1099"/>
                    </a:lnTo>
                    <a:lnTo>
                      <a:pt x="258" y="1099"/>
                    </a:lnTo>
                    <a:lnTo>
                      <a:pt x="258" y="1105"/>
                    </a:lnTo>
                    <a:lnTo>
                      <a:pt x="258" y="1105"/>
                    </a:lnTo>
                    <a:lnTo>
                      <a:pt x="258" y="1112"/>
                    </a:lnTo>
                    <a:lnTo>
                      <a:pt x="251" y="1112"/>
                    </a:lnTo>
                    <a:lnTo>
                      <a:pt x="251" y="1119"/>
                    </a:lnTo>
                    <a:lnTo>
                      <a:pt x="251" y="1119"/>
                    </a:lnTo>
                    <a:lnTo>
                      <a:pt x="251" y="1119"/>
                    </a:lnTo>
                    <a:lnTo>
                      <a:pt x="251" y="1119"/>
                    </a:lnTo>
                    <a:lnTo>
                      <a:pt x="251" y="1119"/>
                    </a:lnTo>
                    <a:lnTo>
                      <a:pt x="251" y="1125"/>
                    </a:lnTo>
                    <a:lnTo>
                      <a:pt x="251" y="1125"/>
                    </a:lnTo>
                    <a:lnTo>
                      <a:pt x="251" y="1125"/>
                    </a:lnTo>
                    <a:lnTo>
                      <a:pt x="251" y="1125"/>
                    </a:lnTo>
                    <a:lnTo>
                      <a:pt x="251" y="1125"/>
                    </a:lnTo>
                    <a:lnTo>
                      <a:pt x="251" y="1132"/>
                    </a:lnTo>
                    <a:lnTo>
                      <a:pt x="251" y="1132"/>
                    </a:lnTo>
                    <a:lnTo>
                      <a:pt x="251" y="1132"/>
                    </a:lnTo>
                    <a:lnTo>
                      <a:pt x="251" y="1138"/>
                    </a:lnTo>
                    <a:lnTo>
                      <a:pt x="251" y="1138"/>
                    </a:lnTo>
                    <a:lnTo>
                      <a:pt x="244" y="1145"/>
                    </a:lnTo>
                    <a:lnTo>
                      <a:pt x="244" y="1152"/>
                    </a:lnTo>
                    <a:lnTo>
                      <a:pt x="244" y="1165"/>
                    </a:lnTo>
                    <a:lnTo>
                      <a:pt x="238" y="1192"/>
                    </a:lnTo>
                    <a:lnTo>
                      <a:pt x="225" y="1258"/>
                    </a:lnTo>
                    <a:lnTo>
                      <a:pt x="33" y="2237"/>
                    </a:lnTo>
                    <a:lnTo>
                      <a:pt x="0" y="2237"/>
                    </a:lnTo>
                    <a:lnTo>
                      <a:pt x="198" y="1251"/>
                    </a:lnTo>
                    <a:lnTo>
                      <a:pt x="211" y="1185"/>
                    </a:lnTo>
                    <a:lnTo>
                      <a:pt x="218" y="1158"/>
                    </a:lnTo>
                    <a:lnTo>
                      <a:pt x="218" y="1152"/>
                    </a:lnTo>
                    <a:lnTo>
                      <a:pt x="218" y="1138"/>
                    </a:lnTo>
                    <a:lnTo>
                      <a:pt x="225" y="1138"/>
                    </a:lnTo>
                    <a:lnTo>
                      <a:pt x="225" y="1132"/>
                    </a:lnTo>
                    <a:lnTo>
                      <a:pt x="225" y="1132"/>
                    </a:lnTo>
                    <a:lnTo>
                      <a:pt x="225" y="1125"/>
                    </a:lnTo>
                    <a:lnTo>
                      <a:pt x="225" y="1125"/>
                    </a:lnTo>
                    <a:lnTo>
                      <a:pt x="225" y="1125"/>
                    </a:lnTo>
                    <a:lnTo>
                      <a:pt x="225" y="1119"/>
                    </a:lnTo>
                    <a:lnTo>
                      <a:pt x="225" y="1119"/>
                    </a:lnTo>
                    <a:lnTo>
                      <a:pt x="225" y="1119"/>
                    </a:lnTo>
                    <a:lnTo>
                      <a:pt x="225" y="1119"/>
                    </a:lnTo>
                    <a:lnTo>
                      <a:pt x="225" y="1112"/>
                    </a:lnTo>
                    <a:lnTo>
                      <a:pt x="225" y="1112"/>
                    </a:lnTo>
                    <a:lnTo>
                      <a:pt x="225" y="1112"/>
                    </a:lnTo>
                    <a:lnTo>
                      <a:pt x="225" y="1112"/>
                    </a:lnTo>
                    <a:lnTo>
                      <a:pt x="225" y="1105"/>
                    </a:lnTo>
                    <a:lnTo>
                      <a:pt x="225" y="1105"/>
                    </a:lnTo>
                    <a:lnTo>
                      <a:pt x="225" y="1105"/>
                    </a:lnTo>
                    <a:lnTo>
                      <a:pt x="225" y="1105"/>
                    </a:lnTo>
                    <a:lnTo>
                      <a:pt x="231" y="1105"/>
                    </a:lnTo>
                    <a:lnTo>
                      <a:pt x="231" y="1099"/>
                    </a:lnTo>
                    <a:lnTo>
                      <a:pt x="231" y="1099"/>
                    </a:lnTo>
                    <a:lnTo>
                      <a:pt x="231" y="1092"/>
                    </a:lnTo>
                    <a:lnTo>
                      <a:pt x="231" y="1086"/>
                    </a:lnTo>
                    <a:lnTo>
                      <a:pt x="231" y="1072"/>
                    </a:lnTo>
                    <a:lnTo>
                      <a:pt x="238" y="1046"/>
                    </a:lnTo>
                    <a:lnTo>
                      <a:pt x="251" y="980"/>
                    </a:lnTo>
                    <a:lnTo>
                      <a:pt x="450" y="0"/>
                    </a:lnTo>
                    <a:lnTo>
                      <a:pt x="476"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06" name="Google Shape;506;p19"/>
              <p:cNvSpPr/>
              <p:nvPr/>
            </p:nvSpPr>
            <p:spPr>
              <a:xfrm>
                <a:off x="138960" y="6397370"/>
                <a:ext cx="807840" cy="171720"/>
              </a:xfrm>
              <a:custGeom>
                <a:avLst/>
                <a:gdLst/>
                <a:ahLst/>
                <a:cxnLst/>
                <a:rect l="l" t="t" r="r" b="b"/>
                <a:pathLst>
                  <a:path w="2244" h="477" extrusionOk="0">
                    <a:moveTo>
                      <a:pt x="2244" y="450"/>
                    </a:moveTo>
                    <a:lnTo>
                      <a:pt x="2244" y="477"/>
                    </a:lnTo>
                    <a:lnTo>
                      <a:pt x="1251" y="278"/>
                    </a:lnTo>
                    <a:lnTo>
                      <a:pt x="1185" y="265"/>
                    </a:lnTo>
                    <a:lnTo>
                      <a:pt x="1158" y="258"/>
                    </a:lnTo>
                    <a:lnTo>
                      <a:pt x="1152" y="258"/>
                    </a:lnTo>
                    <a:lnTo>
                      <a:pt x="1145" y="258"/>
                    </a:lnTo>
                    <a:lnTo>
                      <a:pt x="1145" y="258"/>
                    </a:lnTo>
                    <a:lnTo>
                      <a:pt x="1139" y="258"/>
                    </a:lnTo>
                    <a:lnTo>
                      <a:pt x="1132" y="252"/>
                    </a:lnTo>
                    <a:lnTo>
                      <a:pt x="1132" y="252"/>
                    </a:lnTo>
                    <a:lnTo>
                      <a:pt x="1125" y="252"/>
                    </a:lnTo>
                    <a:lnTo>
                      <a:pt x="1125" y="252"/>
                    </a:lnTo>
                    <a:lnTo>
                      <a:pt x="1125" y="252"/>
                    </a:lnTo>
                    <a:lnTo>
                      <a:pt x="1125" y="252"/>
                    </a:lnTo>
                    <a:lnTo>
                      <a:pt x="1119" y="252"/>
                    </a:lnTo>
                    <a:lnTo>
                      <a:pt x="1119" y="252"/>
                    </a:lnTo>
                    <a:lnTo>
                      <a:pt x="1119" y="252"/>
                    </a:lnTo>
                    <a:lnTo>
                      <a:pt x="1112" y="252"/>
                    </a:lnTo>
                    <a:lnTo>
                      <a:pt x="1112" y="252"/>
                    </a:lnTo>
                    <a:lnTo>
                      <a:pt x="1112" y="252"/>
                    </a:lnTo>
                    <a:lnTo>
                      <a:pt x="1112" y="252"/>
                    </a:lnTo>
                    <a:lnTo>
                      <a:pt x="1112" y="252"/>
                    </a:lnTo>
                    <a:lnTo>
                      <a:pt x="1106" y="252"/>
                    </a:lnTo>
                    <a:lnTo>
                      <a:pt x="1106" y="252"/>
                    </a:lnTo>
                    <a:lnTo>
                      <a:pt x="1106" y="252"/>
                    </a:lnTo>
                    <a:lnTo>
                      <a:pt x="1099" y="252"/>
                    </a:lnTo>
                    <a:lnTo>
                      <a:pt x="1099" y="245"/>
                    </a:lnTo>
                    <a:lnTo>
                      <a:pt x="1092" y="245"/>
                    </a:lnTo>
                    <a:lnTo>
                      <a:pt x="1085" y="245"/>
                    </a:lnTo>
                    <a:lnTo>
                      <a:pt x="1073" y="245"/>
                    </a:lnTo>
                    <a:lnTo>
                      <a:pt x="1046" y="239"/>
                    </a:lnTo>
                    <a:lnTo>
                      <a:pt x="980" y="225"/>
                    </a:lnTo>
                    <a:lnTo>
                      <a:pt x="0" y="27"/>
                    </a:lnTo>
                    <a:lnTo>
                      <a:pt x="0" y="0"/>
                    </a:lnTo>
                    <a:lnTo>
                      <a:pt x="986" y="199"/>
                    </a:lnTo>
                    <a:lnTo>
                      <a:pt x="1052" y="212"/>
                    </a:lnTo>
                    <a:lnTo>
                      <a:pt x="1079" y="219"/>
                    </a:lnTo>
                    <a:lnTo>
                      <a:pt x="1092" y="219"/>
                    </a:lnTo>
                    <a:lnTo>
                      <a:pt x="1099" y="219"/>
                    </a:lnTo>
                    <a:lnTo>
                      <a:pt x="1106" y="219"/>
                    </a:lnTo>
                    <a:lnTo>
                      <a:pt x="1106" y="219"/>
                    </a:lnTo>
                    <a:lnTo>
                      <a:pt x="1112" y="225"/>
                    </a:lnTo>
                    <a:lnTo>
                      <a:pt x="1112" y="225"/>
                    </a:lnTo>
                    <a:lnTo>
                      <a:pt x="1112" y="225"/>
                    </a:lnTo>
                    <a:lnTo>
                      <a:pt x="1112" y="225"/>
                    </a:lnTo>
                    <a:lnTo>
                      <a:pt x="1119" y="225"/>
                    </a:lnTo>
                    <a:lnTo>
                      <a:pt x="1119" y="225"/>
                    </a:lnTo>
                    <a:lnTo>
                      <a:pt x="1119" y="225"/>
                    </a:lnTo>
                    <a:lnTo>
                      <a:pt x="1125" y="225"/>
                    </a:lnTo>
                    <a:lnTo>
                      <a:pt x="1125" y="225"/>
                    </a:lnTo>
                    <a:lnTo>
                      <a:pt x="1125" y="225"/>
                    </a:lnTo>
                    <a:lnTo>
                      <a:pt x="1125" y="225"/>
                    </a:lnTo>
                    <a:lnTo>
                      <a:pt x="1132" y="225"/>
                    </a:lnTo>
                    <a:lnTo>
                      <a:pt x="1132" y="225"/>
                    </a:lnTo>
                    <a:lnTo>
                      <a:pt x="1139" y="225"/>
                    </a:lnTo>
                    <a:lnTo>
                      <a:pt x="1139" y="225"/>
                    </a:lnTo>
                    <a:lnTo>
                      <a:pt x="1145" y="232"/>
                    </a:lnTo>
                    <a:lnTo>
                      <a:pt x="1145" y="232"/>
                    </a:lnTo>
                    <a:lnTo>
                      <a:pt x="1158" y="232"/>
                    </a:lnTo>
                    <a:lnTo>
                      <a:pt x="1165" y="232"/>
                    </a:lnTo>
                    <a:lnTo>
                      <a:pt x="1192" y="239"/>
                    </a:lnTo>
                    <a:lnTo>
                      <a:pt x="1258" y="252"/>
                    </a:lnTo>
                    <a:lnTo>
                      <a:pt x="2244" y="45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07" name="Google Shape;507;p19"/>
              <p:cNvSpPr/>
              <p:nvPr/>
            </p:nvSpPr>
            <p:spPr>
              <a:xfrm>
                <a:off x="138960" y="6206930"/>
                <a:ext cx="807840" cy="552600"/>
              </a:xfrm>
              <a:custGeom>
                <a:avLst/>
                <a:gdLst/>
                <a:ahLst/>
                <a:cxnLst/>
                <a:rect l="l" t="t" r="r" b="b"/>
                <a:pathLst>
                  <a:path w="2244" h="1535" extrusionOk="0">
                    <a:moveTo>
                      <a:pt x="2244" y="0"/>
                    </a:moveTo>
                    <a:lnTo>
                      <a:pt x="2244" y="33"/>
                    </a:lnTo>
                    <a:lnTo>
                      <a:pt x="1238" y="702"/>
                    </a:lnTo>
                    <a:lnTo>
                      <a:pt x="1185" y="741"/>
                    </a:lnTo>
                    <a:lnTo>
                      <a:pt x="1165" y="754"/>
                    </a:lnTo>
                    <a:lnTo>
                      <a:pt x="1158" y="761"/>
                    </a:lnTo>
                    <a:lnTo>
                      <a:pt x="1152" y="768"/>
                    </a:lnTo>
                    <a:lnTo>
                      <a:pt x="1145" y="768"/>
                    </a:lnTo>
                    <a:lnTo>
                      <a:pt x="1139" y="768"/>
                    </a:lnTo>
                    <a:lnTo>
                      <a:pt x="1139" y="774"/>
                    </a:lnTo>
                    <a:lnTo>
                      <a:pt x="1139" y="774"/>
                    </a:lnTo>
                    <a:lnTo>
                      <a:pt x="1132" y="774"/>
                    </a:lnTo>
                    <a:lnTo>
                      <a:pt x="1132" y="774"/>
                    </a:lnTo>
                    <a:lnTo>
                      <a:pt x="1132" y="774"/>
                    </a:lnTo>
                    <a:lnTo>
                      <a:pt x="1132" y="774"/>
                    </a:lnTo>
                    <a:lnTo>
                      <a:pt x="1132" y="774"/>
                    </a:lnTo>
                    <a:lnTo>
                      <a:pt x="1132" y="774"/>
                    </a:lnTo>
                    <a:lnTo>
                      <a:pt x="1132" y="781"/>
                    </a:lnTo>
                    <a:lnTo>
                      <a:pt x="1125" y="781"/>
                    </a:lnTo>
                    <a:lnTo>
                      <a:pt x="1125" y="781"/>
                    </a:lnTo>
                    <a:lnTo>
                      <a:pt x="1125" y="781"/>
                    </a:lnTo>
                    <a:lnTo>
                      <a:pt x="1125" y="781"/>
                    </a:lnTo>
                    <a:lnTo>
                      <a:pt x="1125" y="781"/>
                    </a:lnTo>
                    <a:lnTo>
                      <a:pt x="1119" y="781"/>
                    </a:lnTo>
                    <a:lnTo>
                      <a:pt x="1119" y="781"/>
                    </a:lnTo>
                    <a:lnTo>
                      <a:pt x="1119" y="787"/>
                    </a:lnTo>
                    <a:lnTo>
                      <a:pt x="1119" y="787"/>
                    </a:lnTo>
                    <a:lnTo>
                      <a:pt x="1112" y="787"/>
                    </a:lnTo>
                    <a:lnTo>
                      <a:pt x="1112" y="787"/>
                    </a:lnTo>
                    <a:lnTo>
                      <a:pt x="1106" y="794"/>
                    </a:lnTo>
                    <a:lnTo>
                      <a:pt x="1099" y="801"/>
                    </a:lnTo>
                    <a:lnTo>
                      <a:pt x="1092" y="807"/>
                    </a:lnTo>
                    <a:lnTo>
                      <a:pt x="1092" y="807"/>
                    </a:lnTo>
                    <a:lnTo>
                      <a:pt x="1073" y="820"/>
                    </a:lnTo>
                    <a:lnTo>
                      <a:pt x="1066" y="820"/>
                    </a:lnTo>
                    <a:lnTo>
                      <a:pt x="1013" y="853"/>
                    </a:lnTo>
                    <a:lnTo>
                      <a:pt x="1013" y="853"/>
                    </a:lnTo>
                    <a:lnTo>
                      <a:pt x="0" y="1535"/>
                    </a:lnTo>
                    <a:lnTo>
                      <a:pt x="0" y="1502"/>
                    </a:lnTo>
                    <a:lnTo>
                      <a:pt x="1000" y="834"/>
                    </a:lnTo>
                    <a:lnTo>
                      <a:pt x="1052" y="794"/>
                    </a:lnTo>
                    <a:lnTo>
                      <a:pt x="1073" y="781"/>
                    </a:lnTo>
                    <a:lnTo>
                      <a:pt x="1085" y="774"/>
                    </a:lnTo>
                    <a:lnTo>
                      <a:pt x="1092" y="768"/>
                    </a:lnTo>
                    <a:lnTo>
                      <a:pt x="1092" y="768"/>
                    </a:lnTo>
                    <a:lnTo>
                      <a:pt x="1099" y="768"/>
                    </a:lnTo>
                    <a:lnTo>
                      <a:pt x="1099" y="761"/>
                    </a:lnTo>
                    <a:lnTo>
                      <a:pt x="1106" y="761"/>
                    </a:lnTo>
                    <a:lnTo>
                      <a:pt x="1106" y="761"/>
                    </a:lnTo>
                    <a:lnTo>
                      <a:pt x="1106" y="761"/>
                    </a:lnTo>
                    <a:lnTo>
                      <a:pt x="1106" y="761"/>
                    </a:lnTo>
                    <a:lnTo>
                      <a:pt x="1106" y="761"/>
                    </a:lnTo>
                    <a:lnTo>
                      <a:pt x="1112" y="754"/>
                    </a:lnTo>
                    <a:lnTo>
                      <a:pt x="1112" y="754"/>
                    </a:lnTo>
                    <a:lnTo>
                      <a:pt x="1112" y="754"/>
                    </a:lnTo>
                    <a:lnTo>
                      <a:pt x="1112" y="754"/>
                    </a:lnTo>
                    <a:lnTo>
                      <a:pt x="1112" y="754"/>
                    </a:lnTo>
                    <a:lnTo>
                      <a:pt x="1112" y="754"/>
                    </a:lnTo>
                    <a:lnTo>
                      <a:pt x="1119" y="754"/>
                    </a:lnTo>
                    <a:lnTo>
                      <a:pt x="1119" y="754"/>
                    </a:lnTo>
                    <a:lnTo>
                      <a:pt x="1119" y="754"/>
                    </a:lnTo>
                    <a:lnTo>
                      <a:pt x="1119" y="748"/>
                    </a:lnTo>
                    <a:lnTo>
                      <a:pt x="1119" y="748"/>
                    </a:lnTo>
                    <a:lnTo>
                      <a:pt x="1125" y="748"/>
                    </a:lnTo>
                    <a:lnTo>
                      <a:pt x="1125" y="748"/>
                    </a:lnTo>
                    <a:lnTo>
                      <a:pt x="1125" y="748"/>
                    </a:lnTo>
                    <a:lnTo>
                      <a:pt x="1132" y="748"/>
                    </a:lnTo>
                    <a:lnTo>
                      <a:pt x="1132" y="741"/>
                    </a:lnTo>
                    <a:lnTo>
                      <a:pt x="1139" y="735"/>
                    </a:lnTo>
                    <a:lnTo>
                      <a:pt x="1152" y="728"/>
                    </a:lnTo>
                    <a:lnTo>
                      <a:pt x="1172" y="715"/>
                    </a:lnTo>
                    <a:lnTo>
                      <a:pt x="1172" y="715"/>
                    </a:lnTo>
                    <a:lnTo>
                      <a:pt x="1232" y="682"/>
                    </a:lnTo>
                    <a:lnTo>
                      <a:pt x="2244"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08" name="Google Shape;508;p19"/>
              <p:cNvSpPr/>
              <p:nvPr/>
            </p:nvSpPr>
            <p:spPr>
              <a:xfrm>
                <a:off x="265320" y="6080570"/>
                <a:ext cx="552960" cy="805320"/>
              </a:xfrm>
              <a:custGeom>
                <a:avLst/>
                <a:gdLst/>
                <a:ahLst/>
                <a:cxnLst/>
                <a:rect l="l" t="t" r="r" b="b"/>
                <a:pathLst>
                  <a:path w="1536" h="2237" extrusionOk="0">
                    <a:moveTo>
                      <a:pt x="1536" y="2237"/>
                    </a:moveTo>
                    <a:lnTo>
                      <a:pt x="1503" y="2237"/>
                    </a:lnTo>
                    <a:lnTo>
                      <a:pt x="834" y="1237"/>
                    </a:lnTo>
                    <a:lnTo>
                      <a:pt x="794" y="1185"/>
                    </a:lnTo>
                    <a:lnTo>
                      <a:pt x="781" y="1165"/>
                    </a:lnTo>
                    <a:lnTo>
                      <a:pt x="774" y="1152"/>
                    </a:lnTo>
                    <a:lnTo>
                      <a:pt x="774" y="1145"/>
                    </a:lnTo>
                    <a:lnTo>
                      <a:pt x="768" y="1145"/>
                    </a:lnTo>
                    <a:lnTo>
                      <a:pt x="768" y="1138"/>
                    </a:lnTo>
                    <a:lnTo>
                      <a:pt x="768" y="1138"/>
                    </a:lnTo>
                    <a:lnTo>
                      <a:pt x="761" y="1138"/>
                    </a:lnTo>
                    <a:lnTo>
                      <a:pt x="761" y="1132"/>
                    </a:lnTo>
                    <a:lnTo>
                      <a:pt x="761" y="1132"/>
                    </a:lnTo>
                    <a:lnTo>
                      <a:pt x="761" y="1132"/>
                    </a:lnTo>
                    <a:lnTo>
                      <a:pt x="761" y="1132"/>
                    </a:lnTo>
                    <a:lnTo>
                      <a:pt x="761" y="1125"/>
                    </a:lnTo>
                    <a:lnTo>
                      <a:pt x="761" y="1125"/>
                    </a:lnTo>
                    <a:lnTo>
                      <a:pt x="755" y="1125"/>
                    </a:lnTo>
                    <a:lnTo>
                      <a:pt x="755" y="1125"/>
                    </a:lnTo>
                    <a:lnTo>
                      <a:pt x="755" y="1125"/>
                    </a:lnTo>
                    <a:lnTo>
                      <a:pt x="755" y="1125"/>
                    </a:lnTo>
                    <a:lnTo>
                      <a:pt x="755" y="1119"/>
                    </a:lnTo>
                    <a:lnTo>
                      <a:pt x="755" y="1119"/>
                    </a:lnTo>
                    <a:lnTo>
                      <a:pt x="755" y="1119"/>
                    </a:lnTo>
                    <a:lnTo>
                      <a:pt x="748" y="1119"/>
                    </a:lnTo>
                    <a:lnTo>
                      <a:pt x="748" y="1112"/>
                    </a:lnTo>
                    <a:lnTo>
                      <a:pt x="748" y="1112"/>
                    </a:lnTo>
                    <a:lnTo>
                      <a:pt x="748" y="1112"/>
                    </a:lnTo>
                    <a:lnTo>
                      <a:pt x="741" y="1105"/>
                    </a:lnTo>
                    <a:lnTo>
                      <a:pt x="741" y="1099"/>
                    </a:lnTo>
                    <a:lnTo>
                      <a:pt x="734" y="1086"/>
                    </a:lnTo>
                    <a:lnTo>
                      <a:pt x="734" y="1086"/>
                    </a:lnTo>
                    <a:lnTo>
                      <a:pt x="722" y="1066"/>
                    </a:lnTo>
                    <a:lnTo>
                      <a:pt x="715" y="1066"/>
                    </a:lnTo>
                    <a:lnTo>
                      <a:pt x="682" y="1013"/>
                    </a:lnTo>
                    <a:lnTo>
                      <a:pt x="682" y="1006"/>
                    </a:lnTo>
                    <a:lnTo>
                      <a:pt x="0" y="0"/>
                    </a:lnTo>
                    <a:lnTo>
                      <a:pt x="40" y="0"/>
                    </a:lnTo>
                    <a:lnTo>
                      <a:pt x="708" y="999"/>
                    </a:lnTo>
                    <a:lnTo>
                      <a:pt x="741" y="1053"/>
                    </a:lnTo>
                    <a:lnTo>
                      <a:pt x="755" y="1072"/>
                    </a:lnTo>
                    <a:lnTo>
                      <a:pt x="761" y="1086"/>
                    </a:lnTo>
                    <a:lnTo>
                      <a:pt x="768" y="1092"/>
                    </a:lnTo>
                    <a:lnTo>
                      <a:pt x="768" y="1092"/>
                    </a:lnTo>
                    <a:lnTo>
                      <a:pt x="768" y="1099"/>
                    </a:lnTo>
                    <a:lnTo>
                      <a:pt x="774" y="1099"/>
                    </a:lnTo>
                    <a:lnTo>
                      <a:pt x="774" y="1099"/>
                    </a:lnTo>
                    <a:lnTo>
                      <a:pt x="774" y="1105"/>
                    </a:lnTo>
                    <a:lnTo>
                      <a:pt x="774" y="1105"/>
                    </a:lnTo>
                    <a:lnTo>
                      <a:pt x="774" y="1105"/>
                    </a:lnTo>
                    <a:lnTo>
                      <a:pt x="781" y="1105"/>
                    </a:lnTo>
                    <a:lnTo>
                      <a:pt x="781" y="1105"/>
                    </a:lnTo>
                    <a:lnTo>
                      <a:pt x="781" y="1112"/>
                    </a:lnTo>
                    <a:lnTo>
                      <a:pt x="781" y="1112"/>
                    </a:lnTo>
                    <a:lnTo>
                      <a:pt x="781" y="1112"/>
                    </a:lnTo>
                    <a:lnTo>
                      <a:pt x="781" y="1112"/>
                    </a:lnTo>
                    <a:lnTo>
                      <a:pt x="781" y="1112"/>
                    </a:lnTo>
                    <a:lnTo>
                      <a:pt x="781" y="1112"/>
                    </a:lnTo>
                    <a:lnTo>
                      <a:pt x="781" y="1119"/>
                    </a:lnTo>
                    <a:lnTo>
                      <a:pt x="788" y="1119"/>
                    </a:lnTo>
                    <a:lnTo>
                      <a:pt x="788" y="1119"/>
                    </a:lnTo>
                    <a:lnTo>
                      <a:pt x="788" y="1119"/>
                    </a:lnTo>
                    <a:lnTo>
                      <a:pt x="788" y="1125"/>
                    </a:lnTo>
                    <a:lnTo>
                      <a:pt x="788" y="1125"/>
                    </a:lnTo>
                    <a:lnTo>
                      <a:pt x="794" y="1125"/>
                    </a:lnTo>
                    <a:lnTo>
                      <a:pt x="794" y="1132"/>
                    </a:lnTo>
                    <a:lnTo>
                      <a:pt x="801" y="1138"/>
                    </a:lnTo>
                    <a:lnTo>
                      <a:pt x="807" y="1152"/>
                    </a:lnTo>
                    <a:lnTo>
                      <a:pt x="821" y="1171"/>
                    </a:lnTo>
                    <a:lnTo>
                      <a:pt x="821" y="1171"/>
                    </a:lnTo>
                    <a:lnTo>
                      <a:pt x="860" y="1225"/>
                    </a:lnTo>
                    <a:lnTo>
                      <a:pt x="1536" y="223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09" name="Google Shape;509;p19"/>
              <p:cNvSpPr/>
              <p:nvPr/>
            </p:nvSpPr>
            <p:spPr>
              <a:xfrm>
                <a:off x="262800" y="6080570"/>
                <a:ext cx="557640" cy="805320"/>
              </a:xfrm>
              <a:custGeom>
                <a:avLst/>
                <a:gdLst/>
                <a:ahLst/>
                <a:cxnLst/>
                <a:rect l="l" t="t" r="r" b="b"/>
                <a:pathLst>
                  <a:path w="1549" h="2237" extrusionOk="0">
                    <a:moveTo>
                      <a:pt x="1549" y="0"/>
                    </a:moveTo>
                    <a:lnTo>
                      <a:pt x="867" y="1006"/>
                    </a:lnTo>
                    <a:lnTo>
                      <a:pt x="867" y="1006"/>
                    </a:lnTo>
                    <a:lnTo>
                      <a:pt x="828" y="1066"/>
                    </a:lnTo>
                    <a:lnTo>
                      <a:pt x="828" y="1066"/>
                    </a:lnTo>
                    <a:lnTo>
                      <a:pt x="814" y="1086"/>
                    </a:lnTo>
                    <a:lnTo>
                      <a:pt x="808" y="1099"/>
                    </a:lnTo>
                    <a:lnTo>
                      <a:pt x="801" y="1105"/>
                    </a:lnTo>
                    <a:lnTo>
                      <a:pt x="801" y="1112"/>
                    </a:lnTo>
                    <a:lnTo>
                      <a:pt x="795" y="1112"/>
                    </a:lnTo>
                    <a:lnTo>
                      <a:pt x="795" y="1112"/>
                    </a:lnTo>
                    <a:lnTo>
                      <a:pt x="795" y="1119"/>
                    </a:lnTo>
                    <a:lnTo>
                      <a:pt x="795" y="1119"/>
                    </a:lnTo>
                    <a:lnTo>
                      <a:pt x="795" y="1119"/>
                    </a:lnTo>
                    <a:lnTo>
                      <a:pt x="788" y="1119"/>
                    </a:lnTo>
                    <a:lnTo>
                      <a:pt x="788" y="1125"/>
                    </a:lnTo>
                    <a:lnTo>
                      <a:pt x="788" y="1125"/>
                    </a:lnTo>
                    <a:lnTo>
                      <a:pt x="788" y="1125"/>
                    </a:lnTo>
                    <a:lnTo>
                      <a:pt x="788" y="1125"/>
                    </a:lnTo>
                    <a:lnTo>
                      <a:pt x="788" y="1125"/>
                    </a:lnTo>
                    <a:lnTo>
                      <a:pt x="788" y="1132"/>
                    </a:lnTo>
                    <a:lnTo>
                      <a:pt x="788" y="1132"/>
                    </a:lnTo>
                    <a:lnTo>
                      <a:pt x="788" y="1132"/>
                    </a:lnTo>
                    <a:lnTo>
                      <a:pt x="781" y="1132"/>
                    </a:lnTo>
                    <a:lnTo>
                      <a:pt x="781" y="1132"/>
                    </a:lnTo>
                    <a:lnTo>
                      <a:pt x="781" y="1132"/>
                    </a:lnTo>
                    <a:lnTo>
                      <a:pt x="781" y="1138"/>
                    </a:lnTo>
                    <a:lnTo>
                      <a:pt x="781" y="1138"/>
                    </a:lnTo>
                    <a:lnTo>
                      <a:pt x="775" y="1138"/>
                    </a:lnTo>
                    <a:lnTo>
                      <a:pt x="775" y="1145"/>
                    </a:lnTo>
                    <a:lnTo>
                      <a:pt x="775" y="1145"/>
                    </a:lnTo>
                    <a:lnTo>
                      <a:pt x="768" y="1152"/>
                    </a:lnTo>
                    <a:lnTo>
                      <a:pt x="762" y="1165"/>
                    </a:lnTo>
                    <a:lnTo>
                      <a:pt x="748" y="1185"/>
                    </a:lnTo>
                    <a:lnTo>
                      <a:pt x="708" y="1244"/>
                    </a:lnTo>
                    <a:lnTo>
                      <a:pt x="34" y="2237"/>
                    </a:lnTo>
                    <a:lnTo>
                      <a:pt x="0" y="2237"/>
                    </a:lnTo>
                    <a:lnTo>
                      <a:pt x="682" y="1231"/>
                    </a:lnTo>
                    <a:lnTo>
                      <a:pt x="722" y="1171"/>
                    </a:lnTo>
                    <a:lnTo>
                      <a:pt x="729" y="1171"/>
                    </a:lnTo>
                    <a:lnTo>
                      <a:pt x="741" y="1145"/>
                    </a:lnTo>
                    <a:lnTo>
                      <a:pt x="748" y="1138"/>
                    </a:lnTo>
                    <a:lnTo>
                      <a:pt x="748" y="1132"/>
                    </a:lnTo>
                    <a:lnTo>
                      <a:pt x="755" y="1125"/>
                    </a:lnTo>
                    <a:lnTo>
                      <a:pt x="755" y="1125"/>
                    </a:lnTo>
                    <a:lnTo>
                      <a:pt x="755" y="1125"/>
                    </a:lnTo>
                    <a:lnTo>
                      <a:pt x="755" y="1119"/>
                    </a:lnTo>
                    <a:lnTo>
                      <a:pt x="762" y="1119"/>
                    </a:lnTo>
                    <a:lnTo>
                      <a:pt x="762" y="1119"/>
                    </a:lnTo>
                    <a:lnTo>
                      <a:pt x="762" y="1119"/>
                    </a:lnTo>
                    <a:lnTo>
                      <a:pt x="762" y="1112"/>
                    </a:lnTo>
                    <a:lnTo>
                      <a:pt x="762" y="1112"/>
                    </a:lnTo>
                    <a:lnTo>
                      <a:pt x="762" y="1112"/>
                    </a:lnTo>
                    <a:lnTo>
                      <a:pt x="762" y="1112"/>
                    </a:lnTo>
                    <a:lnTo>
                      <a:pt x="768" y="1112"/>
                    </a:lnTo>
                    <a:lnTo>
                      <a:pt x="768" y="1112"/>
                    </a:lnTo>
                    <a:lnTo>
                      <a:pt x="768" y="1105"/>
                    </a:lnTo>
                    <a:lnTo>
                      <a:pt x="768" y="1105"/>
                    </a:lnTo>
                    <a:lnTo>
                      <a:pt x="768" y="1105"/>
                    </a:lnTo>
                    <a:lnTo>
                      <a:pt x="768" y="1105"/>
                    </a:lnTo>
                    <a:lnTo>
                      <a:pt x="768" y="1105"/>
                    </a:lnTo>
                    <a:lnTo>
                      <a:pt x="768" y="1105"/>
                    </a:lnTo>
                    <a:lnTo>
                      <a:pt x="768" y="1099"/>
                    </a:lnTo>
                    <a:lnTo>
                      <a:pt x="775" y="1099"/>
                    </a:lnTo>
                    <a:lnTo>
                      <a:pt x="775" y="1099"/>
                    </a:lnTo>
                    <a:lnTo>
                      <a:pt x="775" y="1092"/>
                    </a:lnTo>
                    <a:lnTo>
                      <a:pt x="781" y="1092"/>
                    </a:lnTo>
                    <a:lnTo>
                      <a:pt x="781" y="1086"/>
                    </a:lnTo>
                    <a:lnTo>
                      <a:pt x="788" y="1072"/>
                    </a:lnTo>
                    <a:lnTo>
                      <a:pt x="801" y="1053"/>
                    </a:lnTo>
                    <a:lnTo>
                      <a:pt x="841" y="993"/>
                    </a:lnTo>
                    <a:lnTo>
                      <a:pt x="1516" y="0"/>
                    </a:lnTo>
                    <a:lnTo>
                      <a:pt x="1549"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10" name="Google Shape;510;p19"/>
              <p:cNvSpPr/>
              <p:nvPr/>
            </p:nvSpPr>
            <p:spPr>
              <a:xfrm>
                <a:off x="138960" y="6204410"/>
                <a:ext cx="807840" cy="557640"/>
              </a:xfrm>
              <a:custGeom>
                <a:avLst/>
                <a:gdLst/>
                <a:ahLst/>
                <a:cxnLst/>
                <a:rect l="l" t="t" r="r" b="b"/>
                <a:pathLst>
                  <a:path w="2244" h="1549" extrusionOk="0">
                    <a:moveTo>
                      <a:pt x="2244" y="1516"/>
                    </a:moveTo>
                    <a:lnTo>
                      <a:pt x="2244" y="1549"/>
                    </a:lnTo>
                    <a:lnTo>
                      <a:pt x="1232" y="867"/>
                    </a:lnTo>
                    <a:lnTo>
                      <a:pt x="1172" y="827"/>
                    </a:lnTo>
                    <a:lnTo>
                      <a:pt x="1172" y="827"/>
                    </a:lnTo>
                    <a:lnTo>
                      <a:pt x="1152" y="814"/>
                    </a:lnTo>
                    <a:lnTo>
                      <a:pt x="1139" y="808"/>
                    </a:lnTo>
                    <a:lnTo>
                      <a:pt x="1132" y="801"/>
                    </a:lnTo>
                    <a:lnTo>
                      <a:pt x="1132" y="794"/>
                    </a:lnTo>
                    <a:lnTo>
                      <a:pt x="1125" y="794"/>
                    </a:lnTo>
                    <a:lnTo>
                      <a:pt x="1125" y="794"/>
                    </a:lnTo>
                    <a:lnTo>
                      <a:pt x="1119" y="794"/>
                    </a:lnTo>
                    <a:lnTo>
                      <a:pt x="1119" y="788"/>
                    </a:lnTo>
                    <a:lnTo>
                      <a:pt x="1119" y="788"/>
                    </a:lnTo>
                    <a:lnTo>
                      <a:pt x="1119" y="788"/>
                    </a:lnTo>
                    <a:lnTo>
                      <a:pt x="1119" y="788"/>
                    </a:lnTo>
                    <a:lnTo>
                      <a:pt x="1112" y="788"/>
                    </a:lnTo>
                    <a:lnTo>
                      <a:pt x="1112" y="788"/>
                    </a:lnTo>
                    <a:lnTo>
                      <a:pt x="1112" y="788"/>
                    </a:lnTo>
                    <a:lnTo>
                      <a:pt x="1112" y="781"/>
                    </a:lnTo>
                    <a:lnTo>
                      <a:pt x="1112" y="781"/>
                    </a:lnTo>
                    <a:lnTo>
                      <a:pt x="1106" y="781"/>
                    </a:lnTo>
                    <a:lnTo>
                      <a:pt x="1106" y="781"/>
                    </a:lnTo>
                    <a:lnTo>
                      <a:pt x="1106" y="781"/>
                    </a:lnTo>
                    <a:lnTo>
                      <a:pt x="1106" y="781"/>
                    </a:lnTo>
                    <a:lnTo>
                      <a:pt x="1106" y="781"/>
                    </a:lnTo>
                    <a:lnTo>
                      <a:pt x="1099" y="781"/>
                    </a:lnTo>
                    <a:lnTo>
                      <a:pt x="1099" y="775"/>
                    </a:lnTo>
                    <a:lnTo>
                      <a:pt x="1092" y="775"/>
                    </a:lnTo>
                    <a:lnTo>
                      <a:pt x="1092" y="775"/>
                    </a:lnTo>
                    <a:lnTo>
                      <a:pt x="1085" y="768"/>
                    </a:lnTo>
                    <a:lnTo>
                      <a:pt x="1073" y="761"/>
                    </a:lnTo>
                    <a:lnTo>
                      <a:pt x="1052" y="748"/>
                    </a:lnTo>
                    <a:lnTo>
                      <a:pt x="993" y="709"/>
                    </a:lnTo>
                    <a:lnTo>
                      <a:pt x="0" y="33"/>
                    </a:lnTo>
                    <a:lnTo>
                      <a:pt x="0" y="0"/>
                    </a:lnTo>
                    <a:lnTo>
                      <a:pt x="1006" y="682"/>
                    </a:lnTo>
                    <a:lnTo>
                      <a:pt x="1066" y="722"/>
                    </a:lnTo>
                    <a:lnTo>
                      <a:pt x="1073" y="722"/>
                    </a:lnTo>
                    <a:lnTo>
                      <a:pt x="1092" y="735"/>
                    </a:lnTo>
                    <a:lnTo>
                      <a:pt x="1099" y="742"/>
                    </a:lnTo>
                    <a:lnTo>
                      <a:pt x="1099" y="742"/>
                    </a:lnTo>
                    <a:lnTo>
                      <a:pt x="1106" y="748"/>
                    </a:lnTo>
                    <a:lnTo>
                      <a:pt x="1112" y="755"/>
                    </a:lnTo>
                    <a:lnTo>
                      <a:pt x="1112" y="755"/>
                    </a:lnTo>
                    <a:lnTo>
                      <a:pt x="1119" y="755"/>
                    </a:lnTo>
                    <a:lnTo>
                      <a:pt x="1119" y="755"/>
                    </a:lnTo>
                    <a:lnTo>
                      <a:pt x="1119" y="755"/>
                    </a:lnTo>
                    <a:lnTo>
                      <a:pt x="1119" y="761"/>
                    </a:lnTo>
                    <a:lnTo>
                      <a:pt x="1125" y="761"/>
                    </a:lnTo>
                    <a:lnTo>
                      <a:pt x="1125" y="761"/>
                    </a:lnTo>
                    <a:lnTo>
                      <a:pt x="1125" y="761"/>
                    </a:lnTo>
                    <a:lnTo>
                      <a:pt x="1125" y="761"/>
                    </a:lnTo>
                    <a:lnTo>
                      <a:pt x="1132" y="761"/>
                    </a:lnTo>
                    <a:lnTo>
                      <a:pt x="1132" y="761"/>
                    </a:lnTo>
                    <a:lnTo>
                      <a:pt x="1132" y="768"/>
                    </a:lnTo>
                    <a:lnTo>
                      <a:pt x="1132" y="768"/>
                    </a:lnTo>
                    <a:lnTo>
                      <a:pt x="1132" y="768"/>
                    </a:lnTo>
                    <a:lnTo>
                      <a:pt x="1132" y="768"/>
                    </a:lnTo>
                    <a:lnTo>
                      <a:pt x="1132" y="768"/>
                    </a:lnTo>
                    <a:lnTo>
                      <a:pt x="1139" y="768"/>
                    </a:lnTo>
                    <a:lnTo>
                      <a:pt x="1139" y="768"/>
                    </a:lnTo>
                    <a:lnTo>
                      <a:pt x="1139" y="775"/>
                    </a:lnTo>
                    <a:lnTo>
                      <a:pt x="1145" y="775"/>
                    </a:lnTo>
                    <a:lnTo>
                      <a:pt x="1152" y="775"/>
                    </a:lnTo>
                    <a:lnTo>
                      <a:pt x="1152" y="781"/>
                    </a:lnTo>
                    <a:lnTo>
                      <a:pt x="1165" y="788"/>
                    </a:lnTo>
                    <a:lnTo>
                      <a:pt x="1185" y="801"/>
                    </a:lnTo>
                    <a:lnTo>
                      <a:pt x="1244" y="841"/>
                    </a:lnTo>
                    <a:lnTo>
                      <a:pt x="2244" y="1516"/>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11" name="Google Shape;511;p19"/>
              <p:cNvSpPr/>
              <p:nvPr/>
            </p:nvSpPr>
            <p:spPr>
              <a:xfrm>
                <a:off x="138960" y="6399890"/>
                <a:ext cx="807840" cy="167040"/>
              </a:xfrm>
              <a:custGeom>
                <a:avLst/>
                <a:gdLst/>
                <a:ahLst/>
                <a:cxnLst/>
                <a:rect l="l" t="t" r="r" b="b"/>
                <a:pathLst>
                  <a:path w="2244" h="464" extrusionOk="0">
                    <a:moveTo>
                      <a:pt x="2244" y="0"/>
                    </a:moveTo>
                    <a:lnTo>
                      <a:pt x="2244" y="26"/>
                    </a:lnTo>
                    <a:lnTo>
                      <a:pt x="1265" y="218"/>
                    </a:lnTo>
                    <a:lnTo>
                      <a:pt x="1192" y="232"/>
                    </a:lnTo>
                    <a:lnTo>
                      <a:pt x="1165" y="238"/>
                    </a:lnTo>
                    <a:lnTo>
                      <a:pt x="1152" y="238"/>
                    </a:lnTo>
                    <a:lnTo>
                      <a:pt x="1145" y="238"/>
                    </a:lnTo>
                    <a:lnTo>
                      <a:pt x="1145" y="238"/>
                    </a:lnTo>
                    <a:lnTo>
                      <a:pt x="1139" y="245"/>
                    </a:lnTo>
                    <a:lnTo>
                      <a:pt x="1139" y="245"/>
                    </a:lnTo>
                    <a:lnTo>
                      <a:pt x="1132" y="245"/>
                    </a:lnTo>
                    <a:lnTo>
                      <a:pt x="1132" y="245"/>
                    </a:lnTo>
                    <a:lnTo>
                      <a:pt x="1132" y="245"/>
                    </a:lnTo>
                    <a:lnTo>
                      <a:pt x="1132" y="245"/>
                    </a:lnTo>
                    <a:lnTo>
                      <a:pt x="1125" y="245"/>
                    </a:lnTo>
                    <a:lnTo>
                      <a:pt x="1125" y="245"/>
                    </a:lnTo>
                    <a:lnTo>
                      <a:pt x="1125" y="245"/>
                    </a:lnTo>
                    <a:lnTo>
                      <a:pt x="1125" y="245"/>
                    </a:lnTo>
                    <a:lnTo>
                      <a:pt x="1119" y="245"/>
                    </a:lnTo>
                    <a:lnTo>
                      <a:pt x="1119" y="245"/>
                    </a:lnTo>
                    <a:lnTo>
                      <a:pt x="1119" y="245"/>
                    </a:lnTo>
                    <a:lnTo>
                      <a:pt x="1112" y="245"/>
                    </a:lnTo>
                    <a:lnTo>
                      <a:pt x="1112" y="245"/>
                    </a:lnTo>
                    <a:lnTo>
                      <a:pt x="1112" y="245"/>
                    </a:lnTo>
                    <a:lnTo>
                      <a:pt x="1112" y="245"/>
                    </a:lnTo>
                    <a:lnTo>
                      <a:pt x="1106" y="245"/>
                    </a:lnTo>
                    <a:lnTo>
                      <a:pt x="1106" y="251"/>
                    </a:lnTo>
                    <a:lnTo>
                      <a:pt x="1099" y="251"/>
                    </a:lnTo>
                    <a:lnTo>
                      <a:pt x="1092" y="251"/>
                    </a:lnTo>
                    <a:lnTo>
                      <a:pt x="1079" y="251"/>
                    </a:lnTo>
                    <a:lnTo>
                      <a:pt x="1052" y="258"/>
                    </a:lnTo>
                    <a:lnTo>
                      <a:pt x="986" y="271"/>
                    </a:lnTo>
                    <a:lnTo>
                      <a:pt x="0" y="464"/>
                    </a:lnTo>
                    <a:lnTo>
                      <a:pt x="0" y="430"/>
                    </a:lnTo>
                    <a:lnTo>
                      <a:pt x="973" y="245"/>
                    </a:lnTo>
                    <a:lnTo>
                      <a:pt x="1046" y="232"/>
                    </a:lnTo>
                    <a:lnTo>
                      <a:pt x="1073" y="225"/>
                    </a:lnTo>
                    <a:lnTo>
                      <a:pt x="1085" y="225"/>
                    </a:lnTo>
                    <a:lnTo>
                      <a:pt x="1092" y="225"/>
                    </a:lnTo>
                    <a:lnTo>
                      <a:pt x="1099" y="225"/>
                    </a:lnTo>
                    <a:lnTo>
                      <a:pt x="1099" y="218"/>
                    </a:lnTo>
                    <a:lnTo>
                      <a:pt x="1106" y="218"/>
                    </a:lnTo>
                    <a:lnTo>
                      <a:pt x="1106" y="218"/>
                    </a:lnTo>
                    <a:lnTo>
                      <a:pt x="1106" y="218"/>
                    </a:lnTo>
                    <a:lnTo>
                      <a:pt x="1112" y="218"/>
                    </a:lnTo>
                    <a:lnTo>
                      <a:pt x="1112" y="218"/>
                    </a:lnTo>
                    <a:lnTo>
                      <a:pt x="1112" y="218"/>
                    </a:lnTo>
                    <a:lnTo>
                      <a:pt x="1112" y="218"/>
                    </a:lnTo>
                    <a:lnTo>
                      <a:pt x="1112" y="218"/>
                    </a:lnTo>
                    <a:lnTo>
                      <a:pt x="1119" y="218"/>
                    </a:lnTo>
                    <a:lnTo>
                      <a:pt x="1119" y="218"/>
                    </a:lnTo>
                    <a:lnTo>
                      <a:pt x="1119" y="218"/>
                    </a:lnTo>
                    <a:lnTo>
                      <a:pt x="1125" y="218"/>
                    </a:lnTo>
                    <a:lnTo>
                      <a:pt x="1125" y="218"/>
                    </a:lnTo>
                    <a:lnTo>
                      <a:pt x="1125" y="218"/>
                    </a:lnTo>
                    <a:lnTo>
                      <a:pt x="1125" y="218"/>
                    </a:lnTo>
                    <a:lnTo>
                      <a:pt x="1132" y="218"/>
                    </a:lnTo>
                    <a:lnTo>
                      <a:pt x="1132" y="212"/>
                    </a:lnTo>
                    <a:lnTo>
                      <a:pt x="1139" y="212"/>
                    </a:lnTo>
                    <a:lnTo>
                      <a:pt x="1145" y="212"/>
                    </a:lnTo>
                    <a:lnTo>
                      <a:pt x="1152" y="212"/>
                    </a:lnTo>
                    <a:lnTo>
                      <a:pt x="1158" y="212"/>
                    </a:lnTo>
                    <a:lnTo>
                      <a:pt x="1185" y="205"/>
                    </a:lnTo>
                    <a:lnTo>
                      <a:pt x="1258" y="192"/>
                    </a:lnTo>
                    <a:lnTo>
                      <a:pt x="2244"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12" name="Google Shape;512;p19"/>
              <p:cNvSpPr/>
              <p:nvPr/>
            </p:nvSpPr>
            <p:spPr>
              <a:xfrm>
                <a:off x="458280" y="6080570"/>
                <a:ext cx="166680" cy="805320"/>
              </a:xfrm>
              <a:custGeom>
                <a:avLst/>
                <a:gdLst/>
                <a:ahLst/>
                <a:cxnLst/>
                <a:rect l="l" t="t" r="r" b="b"/>
                <a:pathLst>
                  <a:path w="463" h="2237" extrusionOk="0">
                    <a:moveTo>
                      <a:pt x="463" y="2237"/>
                    </a:moveTo>
                    <a:lnTo>
                      <a:pt x="437" y="2237"/>
                    </a:lnTo>
                    <a:lnTo>
                      <a:pt x="245" y="1264"/>
                    </a:lnTo>
                    <a:lnTo>
                      <a:pt x="232" y="1192"/>
                    </a:lnTo>
                    <a:lnTo>
                      <a:pt x="225" y="1165"/>
                    </a:lnTo>
                    <a:lnTo>
                      <a:pt x="225" y="1152"/>
                    </a:lnTo>
                    <a:lnTo>
                      <a:pt x="225" y="1145"/>
                    </a:lnTo>
                    <a:lnTo>
                      <a:pt x="225" y="1138"/>
                    </a:lnTo>
                    <a:lnTo>
                      <a:pt x="225" y="1138"/>
                    </a:lnTo>
                    <a:lnTo>
                      <a:pt x="225" y="1132"/>
                    </a:lnTo>
                    <a:lnTo>
                      <a:pt x="219" y="1132"/>
                    </a:lnTo>
                    <a:lnTo>
                      <a:pt x="219" y="1132"/>
                    </a:lnTo>
                    <a:lnTo>
                      <a:pt x="219" y="1125"/>
                    </a:lnTo>
                    <a:lnTo>
                      <a:pt x="219" y="1125"/>
                    </a:lnTo>
                    <a:lnTo>
                      <a:pt x="219" y="1125"/>
                    </a:lnTo>
                    <a:lnTo>
                      <a:pt x="219" y="1125"/>
                    </a:lnTo>
                    <a:lnTo>
                      <a:pt x="219" y="1125"/>
                    </a:lnTo>
                    <a:lnTo>
                      <a:pt x="219" y="1119"/>
                    </a:lnTo>
                    <a:lnTo>
                      <a:pt x="219" y="1119"/>
                    </a:lnTo>
                    <a:lnTo>
                      <a:pt x="219" y="1119"/>
                    </a:lnTo>
                    <a:lnTo>
                      <a:pt x="219" y="1119"/>
                    </a:lnTo>
                    <a:lnTo>
                      <a:pt x="219" y="1112"/>
                    </a:lnTo>
                    <a:lnTo>
                      <a:pt x="219" y="1112"/>
                    </a:lnTo>
                    <a:lnTo>
                      <a:pt x="219" y="1112"/>
                    </a:lnTo>
                    <a:lnTo>
                      <a:pt x="219" y="1105"/>
                    </a:lnTo>
                    <a:lnTo>
                      <a:pt x="219" y="1105"/>
                    </a:lnTo>
                    <a:lnTo>
                      <a:pt x="219" y="1099"/>
                    </a:lnTo>
                    <a:lnTo>
                      <a:pt x="212" y="1099"/>
                    </a:lnTo>
                    <a:lnTo>
                      <a:pt x="212" y="1086"/>
                    </a:lnTo>
                    <a:lnTo>
                      <a:pt x="212" y="1086"/>
                    </a:lnTo>
                    <a:lnTo>
                      <a:pt x="212" y="1079"/>
                    </a:lnTo>
                    <a:lnTo>
                      <a:pt x="212" y="1079"/>
                    </a:lnTo>
                    <a:lnTo>
                      <a:pt x="205" y="1053"/>
                    </a:lnTo>
                    <a:lnTo>
                      <a:pt x="192" y="987"/>
                    </a:lnTo>
                    <a:lnTo>
                      <a:pt x="0" y="0"/>
                    </a:lnTo>
                    <a:lnTo>
                      <a:pt x="33" y="0"/>
                    </a:lnTo>
                    <a:lnTo>
                      <a:pt x="219" y="973"/>
                    </a:lnTo>
                    <a:lnTo>
                      <a:pt x="232" y="1046"/>
                    </a:lnTo>
                    <a:lnTo>
                      <a:pt x="238" y="1072"/>
                    </a:lnTo>
                    <a:lnTo>
                      <a:pt x="238" y="1086"/>
                    </a:lnTo>
                    <a:lnTo>
                      <a:pt x="238" y="1092"/>
                    </a:lnTo>
                    <a:lnTo>
                      <a:pt x="245" y="1099"/>
                    </a:lnTo>
                    <a:lnTo>
                      <a:pt x="245" y="1099"/>
                    </a:lnTo>
                    <a:lnTo>
                      <a:pt x="245" y="1105"/>
                    </a:lnTo>
                    <a:lnTo>
                      <a:pt x="245" y="1105"/>
                    </a:lnTo>
                    <a:lnTo>
                      <a:pt x="245" y="1105"/>
                    </a:lnTo>
                    <a:lnTo>
                      <a:pt x="245" y="1112"/>
                    </a:lnTo>
                    <a:lnTo>
                      <a:pt x="245" y="1112"/>
                    </a:lnTo>
                    <a:lnTo>
                      <a:pt x="245" y="1112"/>
                    </a:lnTo>
                    <a:lnTo>
                      <a:pt x="245" y="1112"/>
                    </a:lnTo>
                    <a:lnTo>
                      <a:pt x="245" y="1112"/>
                    </a:lnTo>
                    <a:lnTo>
                      <a:pt x="245" y="1119"/>
                    </a:lnTo>
                    <a:lnTo>
                      <a:pt x="245" y="1119"/>
                    </a:lnTo>
                    <a:lnTo>
                      <a:pt x="245" y="1119"/>
                    </a:lnTo>
                    <a:lnTo>
                      <a:pt x="245" y="1119"/>
                    </a:lnTo>
                    <a:lnTo>
                      <a:pt x="245" y="1119"/>
                    </a:lnTo>
                    <a:lnTo>
                      <a:pt x="245" y="1125"/>
                    </a:lnTo>
                    <a:lnTo>
                      <a:pt x="245" y="1125"/>
                    </a:lnTo>
                    <a:lnTo>
                      <a:pt x="252" y="1125"/>
                    </a:lnTo>
                    <a:lnTo>
                      <a:pt x="252" y="1132"/>
                    </a:lnTo>
                    <a:lnTo>
                      <a:pt x="252" y="1132"/>
                    </a:lnTo>
                    <a:lnTo>
                      <a:pt x="252" y="1138"/>
                    </a:lnTo>
                    <a:lnTo>
                      <a:pt x="252" y="1138"/>
                    </a:lnTo>
                    <a:lnTo>
                      <a:pt x="252" y="1152"/>
                    </a:lnTo>
                    <a:lnTo>
                      <a:pt x="252" y="1158"/>
                    </a:lnTo>
                    <a:lnTo>
                      <a:pt x="258" y="1185"/>
                    </a:lnTo>
                    <a:lnTo>
                      <a:pt x="271" y="1251"/>
                    </a:lnTo>
                    <a:lnTo>
                      <a:pt x="463" y="223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20"/>
        <p:cNvGrpSpPr/>
        <p:nvPr/>
      </p:nvGrpSpPr>
      <p:grpSpPr>
        <a:xfrm>
          <a:off x="0" y="0"/>
          <a:ext cx="0" cy="0"/>
          <a:chOff x="0" y="0"/>
          <a:chExt cx="0" cy="0"/>
        </a:xfrm>
      </p:grpSpPr>
      <p:sp>
        <p:nvSpPr>
          <p:cNvPr id="621" name="Google Shape;621;p21"/>
          <p:cNvSpPr/>
          <p:nvPr/>
        </p:nvSpPr>
        <p:spPr>
          <a:xfrm>
            <a:off x="979590" y="10"/>
            <a:ext cx="1048320" cy="1048680"/>
          </a:xfrm>
          <a:custGeom>
            <a:avLst/>
            <a:gdLst/>
            <a:ahLst/>
            <a:cxnLst/>
            <a:rect l="l" t="t" r="r" b="b"/>
            <a:pathLst>
              <a:path w="2912" h="2913" extrusionOk="0">
                <a:moveTo>
                  <a:pt x="2912" y="2913"/>
                </a:moveTo>
                <a:lnTo>
                  <a:pt x="0" y="2913"/>
                </a:lnTo>
                <a:lnTo>
                  <a:pt x="0" y="0"/>
                </a:lnTo>
                <a:lnTo>
                  <a:pt x="2912" y="0"/>
                </a:lnTo>
                <a:lnTo>
                  <a:pt x="2912" y="2913"/>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nvGrpSpPr>
          <p:cNvPr id="622" name="Google Shape;622;p21"/>
          <p:cNvGrpSpPr/>
          <p:nvPr/>
        </p:nvGrpSpPr>
        <p:grpSpPr>
          <a:xfrm>
            <a:off x="1312950" y="155170"/>
            <a:ext cx="378720" cy="740880"/>
            <a:chOff x="2448000" y="6102170"/>
            <a:chExt cx="378720" cy="740880"/>
          </a:xfrm>
        </p:grpSpPr>
        <p:sp>
          <p:nvSpPr>
            <p:cNvPr id="623" name="Google Shape;623;p21"/>
            <p:cNvSpPr/>
            <p:nvPr/>
          </p:nvSpPr>
          <p:spPr>
            <a:xfrm>
              <a:off x="2448000" y="6102170"/>
              <a:ext cx="378720" cy="381240"/>
            </a:xfrm>
            <a:custGeom>
              <a:avLst/>
              <a:gdLst/>
              <a:ahLst/>
              <a:cxnLst/>
              <a:rect l="l" t="t" r="r" b="b"/>
              <a:pathLst>
                <a:path w="1052" h="1059" extrusionOk="0">
                  <a:moveTo>
                    <a:pt x="1052" y="529"/>
                  </a:moveTo>
                  <a:lnTo>
                    <a:pt x="1052" y="529"/>
                  </a:lnTo>
                  <a:cubicBezTo>
                    <a:pt x="1052" y="820"/>
                    <a:pt x="821" y="1059"/>
                    <a:pt x="523" y="1059"/>
                  </a:cubicBezTo>
                  <a:cubicBezTo>
                    <a:pt x="231" y="1059"/>
                    <a:pt x="0" y="820"/>
                    <a:pt x="0" y="529"/>
                  </a:cubicBezTo>
                  <a:cubicBezTo>
                    <a:pt x="0" y="238"/>
                    <a:pt x="231" y="0"/>
                    <a:pt x="523" y="0"/>
                  </a:cubicBezTo>
                  <a:cubicBezTo>
                    <a:pt x="821" y="0"/>
                    <a:pt x="1052" y="238"/>
                    <a:pt x="1052" y="529"/>
                  </a:cubicBezTo>
                  <a:close/>
                </a:path>
              </a:pathLst>
            </a:custGeom>
            <a:noFill/>
            <a:ln w="9525" cap="flat" cmpd="sng">
              <a:solidFill>
                <a:schemeClr val="lt1"/>
              </a:solidFill>
              <a:prstDash val="solid"/>
              <a:miter lim="8000"/>
              <a:headEnd type="none" w="sm" len="sm"/>
              <a:tailEnd type="none" w="sm" len="sm"/>
            </a:ln>
          </p:spPr>
          <p:txBody>
            <a:bodyPr spcFirstLastPara="1" wrap="square" lIns="93600" tIns="48600" rIns="93600" bIns="486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4" name="Google Shape;624;p21"/>
            <p:cNvSpPr/>
            <p:nvPr/>
          </p:nvSpPr>
          <p:spPr>
            <a:xfrm>
              <a:off x="2448000" y="6192530"/>
              <a:ext cx="378720" cy="378720"/>
            </a:xfrm>
            <a:custGeom>
              <a:avLst/>
              <a:gdLst/>
              <a:ahLst/>
              <a:cxnLst/>
              <a:rect l="l" t="t" r="r" b="b"/>
              <a:pathLst>
                <a:path w="1052" h="1052" extrusionOk="0">
                  <a:moveTo>
                    <a:pt x="1052" y="529"/>
                  </a:moveTo>
                  <a:lnTo>
                    <a:pt x="1052" y="529"/>
                  </a:lnTo>
                  <a:cubicBezTo>
                    <a:pt x="1052" y="821"/>
                    <a:pt x="821" y="1052"/>
                    <a:pt x="523" y="1052"/>
                  </a:cubicBezTo>
                  <a:cubicBezTo>
                    <a:pt x="231" y="1052"/>
                    <a:pt x="0" y="821"/>
                    <a:pt x="0" y="529"/>
                  </a:cubicBezTo>
                  <a:cubicBezTo>
                    <a:pt x="0" y="232"/>
                    <a:pt x="231" y="0"/>
                    <a:pt x="523" y="0"/>
                  </a:cubicBezTo>
                  <a:cubicBezTo>
                    <a:pt x="821" y="0"/>
                    <a:pt x="1052" y="232"/>
                    <a:pt x="1052" y="529"/>
                  </a:cubicBezTo>
                  <a:close/>
                </a:path>
              </a:pathLst>
            </a:custGeom>
            <a:noFill/>
            <a:ln w="9525" cap="flat" cmpd="sng">
              <a:solidFill>
                <a:schemeClr val="lt1"/>
              </a:solidFill>
              <a:prstDash val="solid"/>
              <a:miter lim="8000"/>
              <a:headEnd type="none" w="sm" len="sm"/>
              <a:tailEnd type="none" w="sm" len="sm"/>
            </a:ln>
          </p:spPr>
          <p:txBody>
            <a:bodyPr spcFirstLastPara="1" wrap="square" lIns="93600" tIns="48600" rIns="93600" bIns="486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5" name="Google Shape;625;p21"/>
            <p:cNvSpPr/>
            <p:nvPr/>
          </p:nvSpPr>
          <p:spPr>
            <a:xfrm>
              <a:off x="2448000" y="6280730"/>
              <a:ext cx="378720" cy="381240"/>
            </a:xfrm>
            <a:custGeom>
              <a:avLst/>
              <a:gdLst/>
              <a:ahLst/>
              <a:cxnLst/>
              <a:rect l="l" t="t" r="r" b="b"/>
              <a:pathLst>
                <a:path w="1052" h="1059" extrusionOk="0">
                  <a:moveTo>
                    <a:pt x="1052" y="530"/>
                  </a:moveTo>
                  <a:lnTo>
                    <a:pt x="1052" y="530"/>
                  </a:lnTo>
                  <a:cubicBezTo>
                    <a:pt x="1052" y="821"/>
                    <a:pt x="821" y="1059"/>
                    <a:pt x="523" y="1059"/>
                  </a:cubicBezTo>
                  <a:cubicBezTo>
                    <a:pt x="231" y="1059"/>
                    <a:pt x="0" y="821"/>
                    <a:pt x="0" y="530"/>
                  </a:cubicBezTo>
                  <a:cubicBezTo>
                    <a:pt x="0" y="239"/>
                    <a:pt x="231" y="0"/>
                    <a:pt x="523" y="0"/>
                  </a:cubicBezTo>
                  <a:cubicBezTo>
                    <a:pt x="821" y="0"/>
                    <a:pt x="1052" y="239"/>
                    <a:pt x="1052" y="530"/>
                  </a:cubicBezTo>
                  <a:close/>
                </a:path>
              </a:pathLst>
            </a:custGeom>
            <a:noFill/>
            <a:ln w="9525" cap="flat" cmpd="sng">
              <a:solidFill>
                <a:schemeClr val="lt1"/>
              </a:solidFill>
              <a:prstDash val="solid"/>
              <a:miter lim="8000"/>
              <a:headEnd type="none" w="sm" len="sm"/>
              <a:tailEnd type="none" w="sm" len="sm"/>
            </a:ln>
          </p:spPr>
          <p:txBody>
            <a:bodyPr spcFirstLastPara="1" wrap="square" lIns="93600" tIns="48600" rIns="93600" bIns="486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6" name="Google Shape;626;p21"/>
            <p:cNvSpPr/>
            <p:nvPr/>
          </p:nvSpPr>
          <p:spPr>
            <a:xfrm>
              <a:off x="2448000" y="6371090"/>
              <a:ext cx="378720" cy="381600"/>
            </a:xfrm>
            <a:custGeom>
              <a:avLst/>
              <a:gdLst/>
              <a:ahLst/>
              <a:cxnLst/>
              <a:rect l="l" t="t" r="r" b="b"/>
              <a:pathLst>
                <a:path w="1052" h="1060" extrusionOk="0">
                  <a:moveTo>
                    <a:pt x="1052" y="530"/>
                  </a:moveTo>
                  <a:lnTo>
                    <a:pt x="1052" y="530"/>
                  </a:lnTo>
                  <a:cubicBezTo>
                    <a:pt x="1052" y="821"/>
                    <a:pt x="821" y="1060"/>
                    <a:pt x="523" y="1060"/>
                  </a:cubicBezTo>
                  <a:cubicBezTo>
                    <a:pt x="231" y="1060"/>
                    <a:pt x="0" y="821"/>
                    <a:pt x="0" y="530"/>
                  </a:cubicBezTo>
                  <a:cubicBezTo>
                    <a:pt x="0" y="239"/>
                    <a:pt x="231" y="0"/>
                    <a:pt x="523" y="0"/>
                  </a:cubicBezTo>
                  <a:cubicBezTo>
                    <a:pt x="821" y="0"/>
                    <a:pt x="1052" y="239"/>
                    <a:pt x="1052" y="530"/>
                  </a:cubicBezTo>
                  <a:close/>
                </a:path>
              </a:pathLst>
            </a:custGeom>
            <a:noFill/>
            <a:ln w="9525" cap="flat" cmpd="sng">
              <a:solidFill>
                <a:schemeClr val="lt1"/>
              </a:solidFill>
              <a:prstDash val="solid"/>
              <a:miter lim="8000"/>
              <a:headEnd type="none" w="sm" len="sm"/>
              <a:tailEnd type="none" w="sm" len="sm"/>
            </a:ln>
          </p:spPr>
          <p:txBody>
            <a:bodyPr spcFirstLastPara="1" wrap="square" lIns="93600" tIns="48600" rIns="93600" bIns="486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7" name="Google Shape;627;p21"/>
            <p:cNvSpPr/>
            <p:nvPr/>
          </p:nvSpPr>
          <p:spPr>
            <a:xfrm>
              <a:off x="2448000" y="6461810"/>
              <a:ext cx="378720" cy="381240"/>
            </a:xfrm>
            <a:custGeom>
              <a:avLst/>
              <a:gdLst/>
              <a:ahLst/>
              <a:cxnLst/>
              <a:rect l="l" t="t" r="r" b="b"/>
              <a:pathLst>
                <a:path w="1052" h="1059" extrusionOk="0">
                  <a:moveTo>
                    <a:pt x="1052" y="530"/>
                  </a:moveTo>
                  <a:lnTo>
                    <a:pt x="1052" y="530"/>
                  </a:lnTo>
                  <a:cubicBezTo>
                    <a:pt x="1052" y="821"/>
                    <a:pt x="821" y="1059"/>
                    <a:pt x="523" y="1059"/>
                  </a:cubicBezTo>
                  <a:cubicBezTo>
                    <a:pt x="231" y="1059"/>
                    <a:pt x="0" y="821"/>
                    <a:pt x="0" y="530"/>
                  </a:cubicBezTo>
                  <a:cubicBezTo>
                    <a:pt x="0" y="238"/>
                    <a:pt x="231" y="0"/>
                    <a:pt x="523" y="0"/>
                  </a:cubicBezTo>
                  <a:cubicBezTo>
                    <a:pt x="821" y="0"/>
                    <a:pt x="1052" y="238"/>
                    <a:pt x="1052" y="530"/>
                  </a:cubicBezTo>
                  <a:close/>
                </a:path>
              </a:pathLst>
            </a:custGeom>
            <a:noFill/>
            <a:ln w="9525" cap="flat" cmpd="sng">
              <a:solidFill>
                <a:schemeClr val="lt1"/>
              </a:solidFill>
              <a:prstDash val="solid"/>
              <a:miter lim="8000"/>
              <a:headEnd type="none" w="sm" len="sm"/>
              <a:tailEnd type="none" w="sm" len="sm"/>
            </a:ln>
          </p:spPr>
          <p:txBody>
            <a:bodyPr spcFirstLastPara="1" wrap="square" lIns="93600" tIns="48600" rIns="93600" bIns="486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628" name="Google Shape;628;p21"/>
          <p:cNvGrpSpPr/>
          <p:nvPr/>
        </p:nvGrpSpPr>
        <p:grpSpPr>
          <a:xfrm>
            <a:off x="0" y="238"/>
            <a:ext cx="1048200" cy="1048200"/>
            <a:chOff x="1270050" y="3961800"/>
            <a:chExt cx="1048200" cy="1048200"/>
          </a:xfrm>
        </p:grpSpPr>
        <p:sp>
          <p:nvSpPr>
            <p:cNvPr id="629" name="Google Shape;629;p21"/>
            <p:cNvSpPr/>
            <p:nvPr/>
          </p:nvSpPr>
          <p:spPr>
            <a:xfrm>
              <a:off x="1270050" y="3961800"/>
              <a:ext cx="1048200" cy="1048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chivo"/>
                <a:ea typeface="Archivo"/>
                <a:cs typeface="Archivo"/>
                <a:sym typeface="Archivo"/>
              </a:endParaRPr>
            </a:p>
          </p:txBody>
        </p:sp>
        <p:sp>
          <p:nvSpPr>
            <p:cNvPr id="630" name="Google Shape;630;p21"/>
            <p:cNvSpPr/>
            <p:nvPr/>
          </p:nvSpPr>
          <p:spPr>
            <a:xfrm>
              <a:off x="1397100" y="4087400"/>
              <a:ext cx="797100" cy="797100"/>
            </a:xfrm>
            <a:prstGeom prst="star16">
              <a:avLst>
                <a:gd name="adj" fmla="val 18984"/>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chivo"/>
                <a:ea typeface="Archivo"/>
                <a:cs typeface="Archivo"/>
                <a:sym typeface="Archivo"/>
              </a:endParaRPr>
            </a:p>
          </p:txBody>
        </p:sp>
      </p:grpSp>
      <p:sp>
        <p:nvSpPr>
          <p:cNvPr id="631" name="Google Shape;631;p21"/>
          <p:cNvSpPr/>
          <p:nvPr/>
        </p:nvSpPr>
        <p:spPr>
          <a:xfrm>
            <a:off x="2028138" y="250"/>
            <a:ext cx="1048200" cy="10482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chivo"/>
              <a:ea typeface="Archivo"/>
              <a:cs typeface="Archivo"/>
              <a:sym typeface="Archivo"/>
            </a:endParaRPr>
          </a:p>
        </p:txBody>
      </p:sp>
      <p:sp>
        <p:nvSpPr>
          <p:cNvPr id="632" name="Google Shape;632;p21"/>
          <p:cNvSpPr/>
          <p:nvPr/>
        </p:nvSpPr>
        <p:spPr>
          <a:xfrm>
            <a:off x="2071488" y="43587"/>
            <a:ext cx="961528" cy="961528"/>
          </a:xfrm>
          <a:custGeom>
            <a:avLst/>
            <a:gdLst/>
            <a:ahLst/>
            <a:cxnLst/>
            <a:rect l="l" t="t" r="r" b="b"/>
            <a:pathLst>
              <a:path w="2912" h="2912" extrusionOk="0">
                <a:moveTo>
                  <a:pt x="2912" y="1430"/>
                </a:moveTo>
                <a:lnTo>
                  <a:pt x="1609" y="1430"/>
                </a:lnTo>
                <a:lnTo>
                  <a:pt x="2819" y="946"/>
                </a:lnTo>
                <a:lnTo>
                  <a:pt x="2799" y="893"/>
                </a:lnTo>
                <a:lnTo>
                  <a:pt x="1582" y="1376"/>
                </a:lnTo>
                <a:lnTo>
                  <a:pt x="2508" y="450"/>
                </a:lnTo>
                <a:lnTo>
                  <a:pt x="2461" y="403"/>
                </a:lnTo>
                <a:lnTo>
                  <a:pt x="1542" y="1323"/>
                </a:lnTo>
                <a:lnTo>
                  <a:pt x="2059" y="132"/>
                </a:lnTo>
                <a:lnTo>
                  <a:pt x="2006" y="105"/>
                </a:lnTo>
                <a:lnTo>
                  <a:pt x="1483" y="1310"/>
                </a:lnTo>
                <a:lnTo>
                  <a:pt x="1483" y="0"/>
                </a:lnTo>
                <a:lnTo>
                  <a:pt x="1423" y="0"/>
                </a:lnTo>
                <a:lnTo>
                  <a:pt x="1423" y="1297"/>
                </a:lnTo>
                <a:lnTo>
                  <a:pt x="947" y="93"/>
                </a:lnTo>
                <a:lnTo>
                  <a:pt x="894" y="112"/>
                </a:lnTo>
                <a:lnTo>
                  <a:pt x="1377" y="1330"/>
                </a:lnTo>
                <a:lnTo>
                  <a:pt x="451" y="403"/>
                </a:lnTo>
                <a:lnTo>
                  <a:pt x="404" y="450"/>
                </a:lnTo>
                <a:lnTo>
                  <a:pt x="1324" y="1370"/>
                </a:lnTo>
                <a:lnTo>
                  <a:pt x="133" y="854"/>
                </a:lnTo>
                <a:lnTo>
                  <a:pt x="106" y="907"/>
                </a:lnTo>
                <a:lnTo>
                  <a:pt x="1311" y="1430"/>
                </a:lnTo>
                <a:lnTo>
                  <a:pt x="0" y="1430"/>
                </a:lnTo>
                <a:lnTo>
                  <a:pt x="0" y="1489"/>
                </a:lnTo>
                <a:lnTo>
                  <a:pt x="1298" y="1489"/>
                </a:lnTo>
                <a:lnTo>
                  <a:pt x="93" y="1966"/>
                </a:lnTo>
                <a:lnTo>
                  <a:pt x="113" y="2019"/>
                </a:lnTo>
                <a:lnTo>
                  <a:pt x="1331" y="1535"/>
                </a:lnTo>
                <a:lnTo>
                  <a:pt x="404" y="2462"/>
                </a:lnTo>
                <a:lnTo>
                  <a:pt x="451" y="2508"/>
                </a:lnTo>
                <a:lnTo>
                  <a:pt x="1364" y="1588"/>
                </a:lnTo>
                <a:lnTo>
                  <a:pt x="854" y="2780"/>
                </a:lnTo>
                <a:lnTo>
                  <a:pt x="907" y="2806"/>
                </a:lnTo>
                <a:lnTo>
                  <a:pt x="1423" y="1602"/>
                </a:lnTo>
                <a:lnTo>
                  <a:pt x="1423" y="2912"/>
                </a:lnTo>
                <a:lnTo>
                  <a:pt x="1483" y="2912"/>
                </a:lnTo>
                <a:lnTo>
                  <a:pt x="1483" y="1614"/>
                </a:lnTo>
                <a:lnTo>
                  <a:pt x="1966" y="2819"/>
                </a:lnTo>
                <a:lnTo>
                  <a:pt x="2019" y="2799"/>
                </a:lnTo>
                <a:lnTo>
                  <a:pt x="1536" y="1581"/>
                </a:lnTo>
                <a:lnTo>
                  <a:pt x="2461" y="2508"/>
                </a:lnTo>
                <a:lnTo>
                  <a:pt x="2508" y="2462"/>
                </a:lnTo>
                <a:lnTo>
                  <a:pt x="1589" y="1542"/>
                </a:lnTo>
                <a:lnTo>
                  <a:pt x="2779" y="2058"/>
                </a:lnTo>
                <a:lnTo>
                  <a:pt x="2806" y="2005"/>
                </a:lnTo>
                <a:lnTo>
                  <a:pt x="1602" y="1489"/>
                </a:lnTo>
                <a:lnTo>
                  <a:pt x="2912" y="1489"/>
                </a:lnTo>
                <a:lnTo>
                  <a:pt x="2912" y="143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633" name="Google Shape;633;p21"/>
          <p:cNvGrpSpPr/>
          <p:nvPr/>
        </p:nvGrpSpPr>
        <p:grpSpPr>
          <a:xfrm rot="10800000" flipH="1">
            <a:off x="103825" y="3557600"/>
            <a:ext cx="9539169" cy="2238648"/>
            <a:chOff x="-73975" y="535000"/>
            <a:chExt cx="9539169" cy="2238648"/>
          </a:xfrm>
        </p:grpSpPr>
        <p:sp>
          <p:nvSpPr>
            <p:cNvPr id="634" name="Google Shape;634;p21"/>
            <p:cNvSpPr/>
            <p:nvPr/>
          </p:nvSpPr>
          <p:spPr>
            <a:xfrm>
              <a:off x="2769673" y="535000"/>
              <a:ext cx="6695521" cy="2238648"/>
            </a:xfrm>
            <a:custGeom>
              <a:avLst/>
              <a:gdLst/>
              <a:ahLst/>
              <a:cxnLst/>
              <a:rect l="l" t="t" r="r" b="b"/>
              <a:pathLst>
                <a:path w="10848" h="3627" fill="none" extrusionOk="0">
                  <a:moveTo>
                    <a:pt x="0" y="0"/>
                  </a:moveTo>
                  <a:lnTo>
                    <a:pt x="0" y="0"/>
                  </a:lnTo>
                  <a:cubicBezTo>
                    <a:pt x="7134" y="0"/>
                    <a:pt x="7134" y="0"/>
                    <a:pt x="7134" y="0"/>
                  </a:cubicBezTo>
                  <a:cubicBezTo>
                    <a:pt x="7889" y="0"/>
                    <a:pt x="8498" y="609"/>
                    <a:pt x="8498" y="1357"/>
                  </a:cubicBezTo>
                  <a:lnTo>
                    <a:pt x="8498" y="1357"/>
                  </a:lnTo>
                  <a:cubicBezTo>
                    <a:pt x="8498" y="2105"/>
                    <a:pt x="7889" y="2714"/>
                    <a:pt x="7134" y="2714"/>
                  </a:cubicBezTo>
                  <a:cubicBezTo>
                    <a:pt x="2853" y="2714"/>
                    <a:pt x="2853" y="2714"/>
                    <a:pt x="2853" y="2714"/>
                  </a:cubicBezTo>
                  <a:cubicBezTo>
                    <a:pt x="2601" y="2714"/>
                    <a:pt x="2396" y="2919"/>
                    <a:pt x="2396" y="3170"/>
                  </a:cubicBezTo>
                  <a:lnTo>
                    <a:pt x="2396" y="3170"/>
                  </a:lnTo>
                  <a:cubicBezTo>
                    <a:pt x="2396" y="3422"/>
                    <a:pt x="2601" y="3627"/>
                    <a:pt x="2853" y="3627"/>
                  </a:cubicBezTo>
                  <a:cubicBezTo>
                    <a:pt x="10848" y="3627"/>
                    <a:pt x="10848" y="3627"/>
                    <a:pt x="10848" y="3627"/>
                  </a:cubicBezTo>
                </a:path>
              </a:pathLst>
            </a:custGeom>
            <a:noFill/>
            <a:ln w="38100" cap="flat" cmpd="sng">
              <a:solidFill>
                <a:schemeClr val="dk1"/>
              </a:solidFill>
              <a:prstDash val="solid"/>
              <a:miter lim="8000"/>
              <a:headEnd type="none" w="sm" len="sm"/>
              <a:tailEnd type="none" w="sm" len="sm"/>
            </a:ln>
          </p:spPr>
          <p:txBody>
            <a:bodyPr spcFirstLastPara="1" wrap="square" lIns="106550" tIns="61550" rIns="106550" bIns="61550" anchor="ctr" anchorCtr="1">
              <a:noAutofit/>
            </a:bodyPr>
            <a:lstStyle/>
            <a:p>
              <a:pPr marL="0" marR="0" lvl="0" indent="0" algn="l" rtl="0">
                <a:spcBef>
                  <a:spcPts val="0"/>
                </a:spcBef>
                <a:spcAft>
                  <a:spcPts val="0"/>
                </a:spcAft>
                <a:buNone/>
              </a:pPr>
              <a:r>
                <a:rPr lang="en" sz="1800"/>
                <a:t>   </a:t>
              </a:r>
              <a:endParaRPr sz="1800" b="0" strike="noStrike">
                <a:solidFill>
                  <a:srgbClr val="000000"/>
                </a:solidFill>
                <a:latin typeface="Arial"/>
                <a:ea typeface="Arial"/>
                <a:cs typeface="Arial"/>
                <a:sym typeface="Arial"/>
              </a:endParaRPr>
            </a:p>
          </p:txBody>
        </p:sp>
        <p:cxnSp>
          <p:nvCxnSpPr>
            <p:cNvPr id="635" name="Google Shape;635;p21"/>
            <p:cNvCxnSpPr/>
            <p:nvPr/>
          </p:nvCxnSpPr>
          <p:spPr>
            <a:xfrm rot="10800000">
              <a:off x="-73975" y="535159"/>
              <a:ext cx="2874900" cy="0"/>
            </a:xfrm>
            <a:prstGeom prst="straightConnector1">
              <a:avLst/>
            </a:prstGeom>
            <a:noFill/>
            <a:ln w="38100" cap="flat" cmpd="sng">
              <a:solidFill>
                <a:schemeClr val="dk1"/>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1pPr>
            <a:lvl2pPr lvl="1"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1pPr>
            <a:lvl2pPr marL="914400" lvl="1"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2pPr>
            <a:lvl3pPr marL="1371600" lvl="2"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3pPr>
            <a:lvl4pPr marL="1828800" lvl="3"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4pPr>
            <a:lvl5pPr marL="2286000" lvl="4"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5pPr>
            <a:lvl6pPr marL="2743200" lvl="5"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6pPr>
            <a:lvl7pPr marL="3200400" lvl="6"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7pPr>
            <a:lvl8pPr marL="3657600" lvl="7"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8pPr>
            <a:lvl9pPr marL="4114800" lvl="8"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55" r:id="rId4"/>
    <p:sldLayoutId id="2147483656" r:id="rId5"/>
    <p:sldLayoutId id="2147483657" r:id="rId6"/>
    <p:sldLayoutId id="2147483660" r:id="rId7"/>
    <p:sldLayoutId id="2147483665" r:id="rId8"/>
    <p:sldLayoutId id="214748366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3.png"/><Relationship Id="rId4" Type="http://schemas.openxmlformats.org/officeDocument/2006/relationships/notesSlide" Target="../notesSlides/notesSlide2.xm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11.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14.tiff"/><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3.png"/><Relationship Id="rId5" Type="http://schemas.openxmlformats.org/officeDocument/2006/relationships/image" Target="../media/image12.ti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26"/>
          <p:cNvSpPr txBox="1">
            <a:spLocks noGrp="1"/>
          </p:cNvSpPr>
          <p:nvPr>
            <p:ph type="ctrTitle"/>
          </p:nvPr>
        </p:nvSpPr>
        <p:spPr>
          <a:xfrm>
            <a:off x="942975" y="709029"/>
            <a:ext cx="6627000" cy="139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500" dirty="0">
                <a:latin typeface="Times New Roman" panose="02020603050405020304" pitchFamily="18" charset="0"/>
                <a:cs typeface="Times New Roman" panose="02020603050405020304" pitchFamily="18" charset="0"/>
              </a:rPr>
              <a:t>A study on the thermodynamical features of precipitating systems during southwest monsoon over coastal station</a:t>
            </a:r>
            <a:endParaRPr sz="2500" b="0" dirty="0">
              <a:latin typeface="Times New Roman" panose="02020603050405020304" pitchFamily="18" charset="0"/>
              <a:cs typeface="Times New Roman" panose="02020603050405020304" pitchFamily="18" charset="0"/>
            </a:endParaRPr>
          </a:p>
        </p:txBody>
      </p:sp>
      <p:pic>
        <p:nvPicPr>
          <p:cNvPr id="2" name="Picture 2" descr="cess-logo two">
            <a:extLst>
              <a:ext uri="{FF2B5EF4-FFF2-40B4-BE49-F238E27FC236}">
                <a16:creationId xmlns:a16="http://schemas.microsoft.com/office/drawing/2014/main" id="{8D434A5E-D40E-0004-0496-8DC41B3665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22" y="48153"/>
            <a:ext cx="942975" cy="9429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Gallery">
            <a:extLst>
              <a:ext uri="{FF2B5EF4-FFF2-40B4-BE49-F238E27FC236}">
                <a16:creationId xmlns:a16="http://schemas.microsoft.com/office/drawing/2014/main" id="{1A3A031E-C052-56FE-B554-3EC79FBFE6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8707" y="48153"/>
            <a:ext cx="689093" cy="8466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F73A291-E91C-8B21-0176-FD6CCA3925E9}"/>
              </a:ext>
            </a:extLst>
          </p:cNvPr>
          <p:cNvSpPr txBox="1"/>
          <p:nvPr/>
        </p:nvSpPr>
        <p:spPr>
          <a:xfrm>
            <a:off x="2182091" y="2099229"/>
            <a:ext cx="4779818" cy="1215717"/>
          </a:xfrm>
          <a:prstGeom prst="rect">
            <a:avLst/>
          </a:prstGeom>
          <a:noFill/>
        </p:spPr>
        <p:txBody>
          <a:bodyPr wrap="square">
            <a:spAutoFit/>
          </a:bodyPr>
          <a:lstStyle/>
          <a:p>
            <a:pPr algn="ctr" hangingPunct="0"/>
            <a:r>
              <a:rPr lang="en-US" sz="900" b="1" u="sng" dirty="0">
                <a:solidFill>
                  <a:srgbClr val="00000A"/>
                </a:solidFill>
                <a:effectLst/>
                <a:latin typeface="Times New Roman" panose="02020603050405020304" pitchFamily="18" charset="0"/>
                <a:ea typeface="Times New Roman" panose="02020603050405020304" pitchFamily="18" charset="0"/>
              </a:rPr>
              <a:t>Anusha Andrews</a:t>
            </a:r>
            <a:r>
              <a:rPr lang="en-US" sz="900" b="1" u="sng" baseline="30000" dirty="0">
                <a:solidFill>
                  <a:srgbClr val="00000A"/>
                </a:solidFill>
                <a:effectLst/>
                <a:latin typeface="Times New Roman" panose="02020603050405020304" pitchFamily="18" charset="0"/>
                <a:ea typeface="Times New Roman" panose="02020603050405020304" pitchFamily="18" charset="0"/>
              </a:rPr>
              <a:t>1,2</a:t>
            </a:r>
            <a:r>
              <a:rPr lang="en-US" sz="900" dirty="0">
                <a:solidFill>
                  <a:srgbClr val="00000A"/>
                </a:solidFill>
                <a:effectLst/>
                <a:latin typeface="Times New Roman" panose="02020603050405020304" pitchFamily="18" charset="0"/>
                <a:ea typeface="Times New Roman" panose="02020603050405020304" pitchFamily="18" charset="0"/>
              </a:rPr>
              <a:t>,  </a:t>
            </a:r>
            <a:r>
              <a:rPr lang="en-US" sz="900" dirty="0" err="1">
                <a:solidFill>
                  <a:srgbClr val="00000A"/>
                </a:solidFill>
                <a:effectLst/>
                <a:latin typeface="Times New Roman" panose="02020603050405020304" pitchFamily="18" charset="0"/>
                <a:ea typeface="Times New Roman" panose="02020603050405020304" pitchFamily="18" charset="0"/>
              </a:rPr>
              <a:t>Resmi</a:t>
            </a:r>
            <a:r>
              <a:rPr lang="en-US" sz="900" dirty="0">
                <a:solidFill>
                  <a:srgbClr val="00000A"/>
                </a:solidFill>
                <a:effectLst/>
                <a:latin typeface="Times New Roman" panose="02020603050405020304" pitchFamily="18" charset="0"/>
                <a:ea typeface="Times New Roman" panose="02020603050405020304" pitchFamily="18" charset="0"/>
              </a:rPr>
              <a:t> E A</a:t>
            </a:r>
            <a:r>
              <a:rPr lang="en-US" sz="900" baseline="30000" dirty="0">
                <a:solidFill>
                  <a:srgbClr val="00000A"/>
                </a:solidFill>
                <a:effectLst/>
                <a:latin typeface="Times New Roman" panose="02020603050405020304" pitchFamily="18" charset="0"/>
                <a:ea typeface="Times New Roman" panose="02020603050405020304" pitchFamily="18" charset="0"/>
              </a:rPr>
              <a:t>1*</a:t>
            </a:r>
            <a:r>
              <a:rPr lang="en-US" sz="900" dirty="0">
                <a:solidFill>
                  <a:srgbClr val="00000A"/>
                </a:solidFill>
                <a:effectLst/>
                <a:latin typeface="Times New Roman" panose="02020603050405020304" pitchFamily="18" charset="0"/>
                <a:ea typeface="Times New Roman" panose="02020603050405020304" pitchFamily="18" charset="0"/>
              </a:rPr>
              <a:t>, Sumesh R K</a:t>
            </a:r>
            <a:r>
              <a:rPr lang="en-US" sz="900" baseline="30000" dirty="0">
                <a:solidFill>
                  <a:srgbClr val="00000A"/>
                </a:solidFill>
                <a:effectLst/>
                <a:latin typeface="Times New Roman" panose="02020603050405020304" pitchFamily="18" charset="0"/>
                <a:ea typeface="Times New Roman" panose="02020603050405020304" pitchFamily="18" charset="0"/>
              </a:rPr>
              <a:t>1</a:t>
            </a:r>
            <a:r>
              <a:rPr lang="en-US" sz="900" dirty="0">
                <a:solidFill>
                  <a:srgbClr val="00000A"/>
                </a:solidFill>
                <a:effectLst/>
                <a:latin typeface="Times New Roman" panose="02020603050405020304" pitchFamily="18" charset="0"/>
                <a:ea typeface="Times New Roman" panose="02020603050405020304" pitchFamily="18" charset="0"/>
              </a:rPr>
              <a:t>, Nita Sukumar</a:t>
            </a:r>
            <a:r>
              <a:rPr lang="en-US" sz="900" baseline="30000" dirty="0">
                <a:solidFill>
                  <a:srgbClr val="00000A"/>
                </a:solidFill>
                <a:effectLst/>
                <a:latin typeface="Times New Roman" panose="02020603050405020304" pitchFamily="18" charset="0"/>
                <a:ea typeface="Times New Roman" panose="02020603050405020304" pitchFamily="18" charset="0"/>
              </a:rPr>
              <a:t>1</a:t>
            </a:r>
            <a:r>
              <a:rPr lang="en-US" sz="900" dirty="0">
                <a:solidFill>
                  <a:srgbClr val="00000A"/>
                </a:solidFill>
                <a:effectLst/>
                <a:latin typeface="Times New Roman" panose="02020603050405020304" pitchFamily="18" charset="0"/>
                <a:ea typeface="Times New Roman" panose="02020603050405020304" pitchFamily="18" charset="0"/>
              </a:rPr>
              <a:t>, </a:t>
            </a:r>
            <a:r>
              <a:rPr lang="en-US" sz="900" dirty="0" err="1">
                <a:solidFill>
                  <a:srgbClr val="00000A"/>
                </a:solidFill>
                <a:effectLst/>
                <a:latin typeface="Times New Roman" panose="02020603050405020304" pitchFamily="18" charset="0"/>
                <a:ea typeface="Times New Roman" panose="02020603050405020304" pitchFamily="18" charset="0"/>
              </a:rPr>
              <a:t>Sumit</a:t>
            </a:r>
            <a:r>
              <a:rPr lang="en-US" sz="900" dirty="0">
                <a:solidFill>
                  <a:srgbClr val="00000A"/>
                </a:solidFill>
                <a:effectLst/>
                <a:latin typeface="Times New Roman" panose="02020603050405020304" pitchFamily="18" charset="0"/>
                <a:ea typeface="Times New Roman" panose="02020603050405020304" pitchFamily="18" charset="0"/>
              </a:rPr>
              <a:t> Kumar</a:t>
            </a:r>
            <a:r>
              <a:rPr lang="en-US" sz="900" baseline="30000" dirty="0">
                <a:solidFill>
                  <a:srgbClr val="00000A"/>
                </a:solidFill>
                <a:effectLst/>
                <a:latin typeface="Times New Roman" panose="02020603050405020304" pitchFamily="18" charset="0"/>
                <a:ea typeface="Times New Roman" panose="02020603050405020304" pitchFamily="18" charset="0"/>
              </a:rPr>
              <a:t>1,2</a:t>
            </a:r>
            <a:r>
              <a:rPr lang="en-US" sz="900" dirty="0">
                <a:solidFill>
                  <a:srgbClr val="00000A"/>
                </a:solidFill>
                <a:effectLst/>
                <a:latin typeface="Times New Roman" panose="02020603050405020304" pitchFamily="18" charset="0"/>
                <a:ea typeface="Times New Roman" panose="02020603050405020304" pitchFamily="18" charset="0"/>
              </a:rPr>
              <a:t>, </a:t>
            </a:r>
            <a:r>
              <a:rPr lang="en-US" sz="900" dirty="0" err="1">
                <a:solidFill>
                  <a:srgbClr val="00000A"/>
                </a:solidFill>
                <a:effectLst/>
                <a:latin typeface="Times New Roman" panose="02020603050405020304" pitchFamily="18" charset="0"/>
                <a:ea typeface="Times New Roman" panose="02020603050405020304" pitchFamily="18" charset="0"/>
              </a:rPr>
              <a:t>Dharmadas</a:t>
            </a:r>
            <a:r>
              <a:rPr lang="en-US" sz="900" dirty="0">
                <a:solidFill>
                  <a:srgbClr val="00000A"/>
                </a:solidFill>
                <a:effectLst/>
                <a:latin typeface="Times New Roman" panose="02020603050405020304" pitchFamily="18" charset="0"/>
                <a:ea typeface="Times New Roman" panose="02020603050405020304" pitchFamily="18" charset="0"/>
              </a:rPr>
              <a:t> Jash</a:t>
            </a:r>
            <a:r>
              <a:rPr lang="en-US" sz="900" baseline="30000" dirty="0">
                <a:solidFill>
                  <a:srgbClr val="00000A"/>
                </a:solidFill>
                <a:effectLst/>
                <a:latin typeface="Times New Roman" panose="02020603050405020304" pitchFamily="18" charset="0"/>
                <a:ea typeface="Times New Roman" panose="02020603050405020304" pitchFamily="18" charset="0"/>
              </a:rPr>
              <a:t>1,2</a:t>
            </a:r>
            <a:endParaRPr lang="en-IN" sz="900" dirty="0">
              <a:solidFill>
                <a:srgbClr val="00000A"/>
              </a:solidFill>
              <a:effectLst/>
              <a:latin typeface="Times New Roman" panose="02020603050405020304" pitchFamily="18" charset="0"/>
              <a:ea typeface="Times New Roman" panose="02020603050405020304" pitchFamily="18" charset="0"/>
            </a:endParaRPr>
          </a:p>
          <a:p>
            <a:pPr algn="ctr" hangingPunct="0">
              <a:spcAft>
                <a:spcPts val="600"/>
              </a:spcAft>
            </a:pPr>
            <a:r>
              <a:rPr lang="en-IN" sz="900" baseline="30000" dirty="0">
                <a:solidFill>
                  <a:srgbClr val="00000A"/>
                </a:solidFill>
                <a:effectLst/>
                <a:latin typeface="Times New Roman" panose="02020603050405020304" pitchFamily="18" charset="0"/>
                <a:ea typeface="Times New Roman" panose="02020603050405020304" pitchFamily="18" charset="0"/>
              </a:rPr>
              <a:t>1 </a:t>
            </a:r>
            <a:r>
              <a:rPr lang="en-IN" sz="900" dirty="0">
                <a:solidFill>
                  <a:srgbClr val="00000A"/>
                </a:solidFill>
                <a:effectLst/>
                <a:latin typeface="Times New Roman" panose="02020603050405020304" pitchFamily="18" charset="0"/>
                <a:ea typeface="Times New Roman" panose="02020603050405020304" pitchFamily="18" charset="0"/>
              </a:rPr>
              <a:t>National Centre for Earth Science Studies (NCESS), </a:t>
            </a:r>
            <a:r>
              <a:rPr lang="en-IN" sz="900" dirty="0" err="1">
                <a:solidFill>
                  <a:srgbClr val="00000A"/>
                </a:solidFill>
                <a:effectLst/>
                <a:latin typeface="Times New Roman" panose="02020603050405020304" pitchFamily="18" charset="0"/>
                <a:ea typeface="Times New Roman" panose="02020603050405020304" pitchFamily="18" charset="0"/>
              </a:rPr>
              <a:t>Akkulam</a:t>
            </a:r>
            <a:r>
              <a:rPr lang="en-IN" sz="900" dirty="0">
                <a:solidFill>
                  <a:srgbClr val="00000A"/>
                </a:solidFill>
                <a:effectLst/>
                <a:latin typeface="Times New Roman" panose="02020603050405020304" pitchFamily="18" charset="0"/>
                <a:ea typeface="Times New Roman" panose="02020603050405020304" pitchFamily="18" charset="0"/>
              </a:rPr>
              <a:t>, Thiruvananthapuram - 695011, Kerala, India.</a:t>
            </a:r>
          </a:p>
          <a:p>
            <a:pPr algn="ctr" hangingPunct="0">
              <a:spcAft>
                <a:spcPts val="600"/>
              </a:spcAft>
            </a:pPr>
            <a:r>
              <a:rPr lang="en-US" sz="900" baseline="30000" dirty="0">
                <a:solidFill>
                  <a:srgbClr val="00000A"/>
                </a:solidFill>
                <a:effectLst/>
                <a:latin typeface="Times New Roman" panose="02020603050405020304" pitchFamily="18" charset="0"/>
                <a:ea typeface="Times New Roman" panose="02020603050405020304" pitchFamily="18" charset="0"/>
              </a:rPr>
              <a:t>2 </a:t>
            </a:r>
            <a:r>
              <a:rPr lang="en-US" sz="900" dirty="0">
                <a:solidFill>
                  <a:srgbClr val="00000A"/>
                </a:solidFill>
                <a:effectLst/>
                <a:latin typeface="Times New Roman" panose="02020603050405020304" pitchFamily="18" charset="0"/>
                <a:ea typeface="Times New Roman" panose="02020603050405020304" pitchFamily="18" charset="0"/>
              </a:rPr>
              <a:t>Department of Atmospheric Sciences, Cochin University of Science and Technology, </a:t>
            </a:r>
            <a:r>
              <a:rPr lang="en-US" sz="900" dirty="0">
                <a:solidFill>
                  <a:srgbClr val="202124"/>
                </a:solidFill>
                <a:effectLst/>
                <a:latin typeface="Times New Roman" panose="02020603050405020304" pitchFamily="18" charset="0"/>
                <a:ea typeface="Times New Roman" panose="02020603050405020304" pitchFamily="18" charset="0"/>
              </a:rPr>
              <a:t>Kochi - 682016, India</a:t>
            </a:r>
            <a:endParaRPr lang="en-IN" sz="900" dirty="0">
              <a:solidFill>
                <a:srgbClr val="00000A"/>
              </a:solidFill>
              <a:effectLst/>
              <a:latin typeface="Times New Roman" panose="02020603050405020304" pitchFamily="18" charset="0"/>
              <a:ea typeface="Times New Roman" panose="02020603050405020304" pitchFamily="18" charset="0"/>
            </a:endParaRPr>
          </a:p>
          <a:p>
            <a:pPr algn="ctr" hangingPunct="0">
              <a:tabLst>
                <a:tab pos="5486400" algn="r"/>
              </a:tabLst>
            </a:pPr>
            <a:r>
              <a:rPr lang="en-US" sz="900" i="1" dirty="0">
                <a:solidFill>
                  <a:srgbClr val="00000A"/>
                </a:solidFill>
                <a:effectLst/>
                <a:latin typeface="Times New Roman" panose="02020603050405020304" pitchFamily="18" charset="0"/>
                <a:ea typeface="Times New Roman" panose="02020603050405020304" pitchFamily="18" charset="0"/>
              </a:rPr>
              <a:t>E-Mail: anusha.andrews@gmail.com</a:t>
            </a:r>
            <a:endParaRPr lang="en-IN" sz="1000" dirty="0">
              <a:solidFill>
                <a:srgbClr val="00000A"/>
              </a:solidFill>
              <a:effectLst/>
              <a:latin typeface="Times New Roman" panose="02020603050405020304" pitchFamily="18" charset="0"/>
              <a:ea typeface="Times New Roman" panose="02020603050405020304" pitchFamily="18" charset="0"/>
            </a:endParaRPr>
          </a:p>
        </p:txBody>
      </p:sp>
      <p:pic>
        <p:nvPicPr>
          <p:cNvPr id="4" name="Audio 3">
            <a:hlinkClick r:id="" action="ppaction://media"/>
            <a:extLst>
              <a:ext uri="{FF2B5EF4-FFF2-40B4-BE49-F238E27FC236}">
                <a16:creationId xmlns:a16="http://schemas.microsoft.com/office/drawing/2014/main" id="{DD077677-D3B4-8231-A5F3-D5DD40FC6F5B}"/>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37500" t="-55469" r="-137500" b="-55469"/>
          <a:stretch>
            <a:fillRect/>
          </a:stretch>
        </p:blipFill>
        <p:spPr>
          <a:xfrm>
            <a:off x="6858000" y="3857625"/>
            <a:ext cx="2286000" cy="12858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063"/>
    </mc:Choice>
    <mc:Fallback>
      <p:transition spd="slow" advTm="100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5" name="TextBox 4">
            <a:extLst>
              <a:ext uri="{FF2B5EF4-FFF2-40B4-BE49-F238E27FC236}">
                <a16:creationId xmlns:a16="http://schemas.microsoft.com/office/drawing/2014/main" id="{95F03619-6AED-BDA0-E642-D28D861B75DE}"/>
              </a:ext>
            </a:extLst>
          </p:cNvPr>
          <p:cNvSpPr txBox="1"/>
          <p:nvPr/>
        </p:nvSpPr>
        <p:spPr>
          <a:xfrm>
            <a:off x="67957" y="1269496"/>
            <a:ext cx="3489585" cy="307777"/>
          </a:xfrm>
          <a:prstGeom prst="rect">
            <a:avLst/>
          </a:prstGeom>
          <a:solidFill>
            <a:schemeClr val="accent2"/>
          </a:solidFill>
        </p:spPr>
        <p:txBody>
          <a:bodyPr wrap="square" rtlCol="0">
            <a:spAutoFit/>
          </a:bodyPr>
          <a:lstStyle/>
          <a:p>
            <a:r>
              <a:rPr lang="en-US" dirty="0">
                <a:latin typeface="Baskerville Old Face" panose="02020602080505020303" pitchFamily="18" charset="0"/>
              </a:rPr>
              <a:t>Study area</a:t>
            </a:r>
            <a:endParaRPr lang="en-IN" dirty="0">
              <a:latin typeface="Baskerville Old Face" panose="02020602080505020303" pitchFamily="18" charset="0"/>
            </a:endParaRPr>
          </a:p>
        </p:txBody>
      </p:sp>
      <p:pic>
        <p:nvPicPr>
          <p:cNvPr id="7" name="Picture 6">
            <a:extLst>
              <a:ext uri="{FF2B5EF4-FFF2-40B4-BE49-F238E27FC236}">
                <a16:creationId xmlns:a16="http://schemas.microsoft.com/office/drawing/2014/main" id="{117A6A27-D87F-C923-969A-82EF16107B9F}"/>
              </a:ext>
            </a:extLst>
          </p:cNvPr>
          <p:cNvPicPr>
            <a:picLocks noChangeAspect="1"/>
          </p:cNvPicPr>
          <p:nvPr/>
        </p:nvPicPr>
        <p:blipFill>
          <a:blip r:embed="rId5"/>
          <a:stretch>
            <a:fillRect/>
          </a:stretch>
        </p:blipFill>
        <p:spPr>
          <a:xfrm>
            <a:off x="67745" y="1611822"/>
            <a:ext cx="3393151" cy="2398747"/>
          </a:xfrm>
          <a:prstGeom prst="rect">
            <a:avLst/>
          </a:prstGeom>
        </p:spPr>
      </p:pic>
      <p:sp>
        <p:nvSpPr>
          <p:cNvPr id="9" name="TextBox 8">
            <a:extLst>
              <a:ext uri="{FF2B5EF4-FFF2-40B4-BE49-F238E27FC236}">
                <a16:creationId xmlns:a16="http://schemas.microsoft.com/office/drawing/2014/main" id="{491F0C7D-29A1-1001-D50C-449E017D000C}"/>
              </a:ext>
            </a:extLst>
          </p:cNvPr>
          <p:cNvSpPr txBox="1"/>
          <p:nvPr/>
        </p:nvSpPr>
        <p:spPr>
          <a:xfrm>
            <a:off x="32535" y="4056970"/>
            <a:ext cx="3463570" cy="338554"/>
          </a:xfrm>
          <a:prstGeom prst="rect">
            <a:avLst/>
          </a:prstGeom>
          <a:noFill/>
        </p:spPr>
        <p:txBody>
          <a:bodyPr wrap="square">
            <a:spAutoFit/>
          </a:bodyPr>
          <a:lstStyle/>
          <a:p>
            <a:pPr algn="just"/>
            <a:r>
              <a:rPr lang="en-US" sz="800" dirty="0">
                <a:latin typeface="Baskerville Old Face" panose="02020602080505020303" pitchFamily="18" charset="0"/>
              </a:rPr>
              <a:t>The elevation map of Kerala (left) and the observational sites (right) NCESS (8.31° N, 76.54° E, 20m ASL)</a:t>
            </a:r>
          </a:p>
        </p:txBody>
      </p:sp>
      <p:sp>
        <p:nvSpPr>
          <p:cNvPr id="16" name="TextBox 15">
            <a:extLst>
              <a:ext uri="{FF2B5EF4-FFF2-40B4-BE49-F238E27FC236}">
                <a16:creationId xmlns:a16="http://schemas.microsoft.com/office/drawing/2014/main" id="{EC7E8584-E35D-A2BB-D90D-367EC40DC3B8}"/>
              </a:ext>
            </a:extLst>
          </p:cNvPr>
          <p:cNvSpPr txBox="1"/>
          <p:nvPr/>
        </p:nvSpPr>
        <p:spPr>
          <a:xfrm>
            <a:off x="6893524" y="211685"/>
            <a:ext cx="2311491" cy="253916"/>
          </a:xfrm>
          <a:prstGeom prst="rect">
            <a:avLst/>
          </a:prstGeom>
          <a:noFill/>
        </p:spPr>
        <p:txBody>
          <a:bodyPr wrap="square">
            <a:spAutoFit/>
          </a:bodyPr>
          <a:lstStyle/>
          <a:p>
            <a:pPr eaLnBrk="1" hangingPunct="1"/>
            <a:r>
              <a:rPr lang="en-US" altLang="en-US" sz="1050" dirty="0">
                <a:latin typeface="Baskerville Old Face" panose="02020602080505020303" pitchFamily="18" charset="0"/>
                <a:cs typeface="Times New Roman" panose="02020603050405020304" pitchFamily="18" charset="0"/>
              </a:rPr>
              <a:t>Study period	: June and July 2022</a:t>
            </a:r>
            <a:endParaRPr lang="en-IN" altLang="en-US" sz="1050" dirty="0">
              <a:latin typeface="Baskerville Old Face" panose="02020602080505020303"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42AAF0D8-35E0-2F9C-134A-746403105AA9}"/>
              </a:ext>
            </a:extLst>
          </p:cNvPr>
          <p:cNvPicPr>
            <a:picLocks noChangeAspect="1"/>
          </p:cNvPicPr>
          <p:nvPr/>
        </p:nvPicPr>
        <p:blipFill rotWithShape="1">
          <a:blip r:embed="rId6"/>
          <a:srcRect l="30548" t="1213" r="4659" b="13939"/>
          <a:stretch/>
        </p:blipFill>
        <p:spPr>
          <a:xfrm>
            <a:off x="3678663" y="344778"/>
            <a:ext cx="2238543" cy="4146577"/>
          </a:xfrm>
          <a:prstGeom prst="rect">
            <a:avLst/>
          </a:prstGeom>
        </p:spPr>
      </p:pic>
      <p:sp>
        <p:nvSpPr>
          <p:cNvPr id="18" name="TextBox 17">
            <a:extLst>
              <a:ext uri="{FF2B5EF4-FFF2-40B4-BE49-F238E27FC236}">
                <a16:creationId xmlns:a16="http://schemas.microsoft.com/office/drawing/2014/main" id="{06B96727-AA43-8D5E-2EE1-E1BA215E2CAC}"/>
              </a:ext>
            </a:extLst>
          </p:cNvPr>
          <p:cNvSpPr txBox="1"/>
          <p:nvPr/>
        </p:nvSpPr>
        <p:spPr>
          <a:xfrm>
            <a:off x="3696535" y="4528356"/>
            <a:ext cx="2238543" cy="481029"/>
          </a:xfrm>
          <a:prstGeom prst="rect">
            <a:avLst/>
          </a:prstGeom>
          <a:noFill/>
        </p:spPr>
        <p:txBody>
          <a:bodyPr wrap="square">
            <a:spAutoFit/>
          </a:bodyPr>
          <a:lstStyle/>
          <a:p>
            <a:pPr algn="just" eaLnBrk="1" hangingPunct="1">
              <a:lnSpc>
                <a:spcPct val="107000"/>
              </a:lnSpc>
              <a:spcAft>
                <a:spcPts val="800"/>
              </a:spcAft>
            </a:pPr>
            <a:r>
              <a:rPr lang="en-US" altLang="en-US" sz="800" i="1" dirty="0">
                <a:latin typeface="Times New Roman" panose="02020603050405020304" pitchFamily="18" charset="0"/>
                <a:ea typeface="Calibri" panose="020F0502020204030204" pitchFamily="34" charset="0"/>
                <a:cs typeface="Mangal" panose="02040503050203030202" pitchFamily="18" charset="0"/>
              </a:rPr>
              <a:t>Flow chart depicting the methodology for classification of precipitating systems using collocated in-situ observations.</a:t>
            </a:r>
            <a:endParaRPr lang="en-IN" altLang="en-US" sz="800" i="1" dirty="0">
              <a:latin typeface="Calibri" panose="020F0502020204030204" pitchFamily="34" charset="0"/>
              <a:ea typeface="Calibri" panose="020F0502020204030204" pitchFamily="34" charset="0"/>
              <a:cs typeface="Mangal" panose="02040503050203030202" pitchFamily="18" charset="0"/>
            </a:endParaRPr>
          </a:p>
        </p:txBody>
      </p:sp>
      <p:sp>
        <p:nvSpPr>
          <p:cNvPr id="20" name="TextBox 19">
            <a:extLst>
              <a:ext uri="{FF2B5EF4-FFF2-40B4-BE49-F238E27FC236}">
                <a16:creationId xmlns:a16="http://schemas.microsoft.com/office/drawing/2014/main" id="{7E9C7F89-E7B6-9D31-E789-B845CE49312F}"/>
              </a:ext>
            </a:extLst>
          </p:cNvPr>
          <p:cNvSpPr txBox="1"/>
          <p:nvPr/>
        </p:nvSpPr>
        <p:spPr>
          <a:xfrm>
            <a:off x="-71035" y="4395524"/>
            <a:ext cx="3767571" cy="738664"/>
          </a:xfrm>
          <a:prstGeom prst="rect">
            <a:avLst/>
          </a:prstGeom>
          <a:noFill/>
        </p:spPr>
        <p:txBody>
          <a:bodyPr wrap="square">
            <a:spAutoFit/>
          </a:bodyPr>
          <a:lstStyle/>
          <a:p>
            <a:pPr marL="171450" indent="-171450" algn="just">
              <a:buFont typeface="Arial" panose="020B0604020202020204" pitchFamily="34" charset="0"/>
              <a:buChar char="•"/>
            </a:pPr>
            <a:r>
              <a:rPr lang="en-US" sz="1050" dirty="0">
                <a:latin typeface="Times New Roman" panose="02020603050405020304" pitchFamily="18" charset="0"/>
                <a:cs typeface="Times New Roman" panose="02020603050405020304" pitchFamily="18" charset="0"/>
              </a:rPr>
              <a:t>Collocated measurements from micro rain radar (MRR) and optical disdrometer data are used to classified precipitating systems into shallow, bright band (BB) and non-bright band (NBB) precipitating system</a:t>
            </a:r>
            <a:endParaRPr lang="en-IN" sz="105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D60FE538-D2F1-0441-7067-267760246D69}"/>
              </a:ext>
            </a:extLst>
          </p:cNvPr>
          <p:cNvSpPr txBox="1"/>
          <p:nvPr/>
        </p:nvSpPr>
        <p:spPr>
          <a:xfrm>
            <a:off x="4989639" y="0"/>
            <a:ext cx="1680268" cy="307777"/>
          </a:xfrm>
          <a:prstGeom prst="rect">
            <a:avLst/>
          </a:prstGeom>
          <a:solidFill>
            <a:schemeClr val="accent2"/>
          </a:solidFill>
        </p:spPr>
        <p:txBody>
          <a:bodyPr wrap="none" rtlCol="0">
            <a:spAutoFit/>
          </a:bodyPr>
          <a:lstStyle/>
          <a:p>
            <a:r>
              <a:rPr lang="en-US" b="1" dirty="0">
                <a:latin typeface="Baskerville Old Face" panose="02020602080505020303" pitchFamily="18" charset="0"/>
              </a:rPr>
              <a:t>Data &amp; Methodology</a:t>
            </a:r>
            <a:endParaRPr lang="en-IN" b="1" dirty="0">
              <a:latin typeface="Baskerville Old Face" panose="02020602080505020303" pitchFamily="18" charset="0"/>
            </a:endParaRPr>
          </a:p>
        </p:txBody>
      </p:sp>
      <p:sp>
        <p:nvSpPr>
          <p:cNvPr id="3" name="TextBox 2">
            <a:extLst>
              <a:ext uri="{FF2B5EF4-FFF2-40B4-BE49-F238E27FC236}">
                <a16:creationId xmlns:a16="http://schemas.microsoft.com/office/drawing/2014/main" id="{815DBC46-4BA0-3435-DA1C-B53A0EAE96EA}"/>
              </a:ext>
            </a:extLst>
          </p:cNvPr>
          <p:cNvSpPr txBox="1"/>
          <p:nvPr/>
        </p:nvSpPr>
        <p:spPr>
          <a:xfrm>
            <a:off x="51034" y="334237"/>
            <a:ext cx="3359727" cy="900246"/>
          </a:xfrm>
          <a:prstGeom prst="rect">
            <a:avLst/>
          </a:prstGeom>
          <a:noFill/>
        </p:spPr>
        <p:txBody>
          <a:bodyPr wrap="square">
            <a:spAutoFit/>
          </a:bodyPr>
          <a:lstStyle/>
          <a:p>
            <a:pPr marL="171450" indent="-171450" algn="just">
              <a:buFont typeface="Arial" panose="020B0604020202020204" pitchFamily="34" charset="0"/>
              <a:buChar char="•"/>
            </a:pPr>
            <a:r>
              <a:rPr lang="en-US" sz="1050" dirty="0">
                <a:latin typeface="Times New Roman" panose="02020603050405020304" pitchFamily="18" charset="0"/>
                <a:cs typeface="Times New Roman" panose="02020603050405020304" pitchFamily="18" charset="0"/>
              </a:rPr>
              <a:t>A deeper understanding of the thermodynamic conditions for the formation of precipitation that can be obtained by analyzing the evolution of total accumulated water vapor, cloud liquid water, and relative humidity in each layer of the atmosphere.</a:t>
            </a:r>
          </a:p>
        </p:txBody>
      </p:sp>
      <p:sp>
        <p:nvSpPr>
          <p:cNvPr id="4" name="TextBox 3">
            <a:extLst>
              <a:ext uri="{FF2B5EF4-FFF2-40B4-BE49-F238E27FC236}">
                <a16:creationId xmlns:a16="http://schemas.microsoft.com/office/drawing/2014/main" id="{C7B2AFBA-8182-F0E8-5E08-F99898F96C8C}"/>
              </a:ext>
            </a:extLst>
          </p:cNvPr>
          <p:cNvSpPr txBox="1"/>
          <p:nvPr/>
        </p:nvSpPr>
        <p:spPr>
          <a:xfrm>
            <a:off x="84458" y="37001"/>
            <a:ext cx="3359727" cy="307777"/>
          </a:xfrm>
          <a:prstGeom prst="rect">
            <a:avLst/>
          </a:prstGeom>
          <a:solidFill>
            <a:schemeClr val="accent2"/>
          </a:solidFill>
        </p:spPr>
        <p:txBody>
          <a:bodyPr wrap="square" rtlCol="0">
            <a:spAutoFit/>
          </a:bodyPr>
          <a:lstStyle/>
          <a:p>
            <a:r>
              <a:rPr lang="en-US" dirty="0">
                <a:latin typeface="Times New Roman" panose="02020603050405020304" pitchFamily="18" charset="0"/>
                <a:cs typeface="Times New Roman" panose="02020603050405020304" pitchFamily="18" charset="0"/>
              </a:rPr>
              <a:t>Objective of the study</a:t>
            </a:r>
            <a:endParaRPr lang="en-IN"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3FB36C9-21CD-BD95-E840-2388CAD6D093}"/>
              </a:ext>
            </a:extLst>
          </p:cNvPr>
          <p:cNvPicPr>
            <a:picLocks noChangeAspect="1"/>
          </p:cNvPicPr>
          <p:nvPr/>
        </p:nvPicPr>
        <p:blipFill>
          <a:blip r:embed="rId7"/>
          <a:stretch>
            <a:fillRect/>
          </a:stretch>
        </p:blipFill>
        <p:spPr>
          <a:xfrm>
            <a:off x="6038327" y="2277797"/>
            <a:ext cx="1400865" cy="1400864"/>
          </a:xfrm>
          <a:prstGeom prst="rect">
            <a:avLst/>
          </a:prstGeom>
          <a:ln w="6350" cap="sq">
            <a:solidFill>
              <a:srgbClr val="000000"/>
            </a:solidFill>
            <a:prstDash val="solid"/>
            <a:miter lim="800000"/>
          </a:ln>
          <a:effectLst>
            <a:outerShdw blurRad="50800" dist="38100" dir="2700000" algn="tl" rotWithShape="0">
              <a:srgbClr val="000000">
                <a:alpha val="43000"/>
              </a:srgbClr>
            </a:outerShdw>
            <a:softEdge rad="38100"/>
          </a:effectLst>
        </p:spPr>
      </p:pic>
      <p:pic>
        <p:nvPicPr>
          <p:cNvPr id="8" name="Picture 7">
            <a:extLst>
              <a:ext uri="{FF2B5EF4-FFF2-40B4-BE49-F238E27FC236}">
                <a16:creationId xmlns:a16="http://schemas.microsoft.com/office/drawing/2014/main" id="{DF4B5628-1895-EBE4-FBAA-DA1D174507D6}"/>
              </a:ext>
            </a:extLst>
          </p:cNvPr>
          <p:cNvPicPr>
            <a:picLocks noChangeAspect="1"/>
          </p:cNvPicPr>
          <p:nvPr/>
        </p:nvPicPr>
        <p:blipFill>
          <a:blip r:embed="rId8"/>
          <a:stretch>
            <a:fillRect/>
          </a:stretch>
        </p:blipFill>
        <p:spPr>
          <a:xfrm>
            <a:off x="7698383" y="2268252"/>
            <a:ext cx="1357727" cy="1357727"/>
          </a:xfrm>
          <a:prstGeom prst="rect">
            <a:avLst/>
          </a:prstGeom>
          <a:ln w="6350" cap="sq">
            <a:solidFill>
              <a:srgbClr val="000000"/>
            </a:solidFill>
            <a:prstDash val="solid"/>
            <a:miter lim="800000"/>
          </a:ln>
          <a:effectLst>
            <a:outerShdw blurRad="50800" dist="38100" dir="2700000" algn="tl" rotWithShape="0">
              <a:srgbClr val="000000">
                <a:alpha val="43000"/>
              </a:srgbClr>
            </a:outerShdw>
            <a:softEdge rad="38100"/>
          </a:effectLst>
        </p:spPr>
      </p:pic>
      <p:sp>
        <p:nvSpPr>
          <p:cNvPr id="10" name="TextBox 9">
            <a:extLst>
              <a:ext uri="{FF2B5EF4-FFF2-40B4-BE49-F238E27FC236}">
                <a16:creationId xmlns:a16="http://schemas.microsoft.com/office/drawing/2014/main" id="{16A98E18-EF92-E9F5-8765-78134AA7F14A}"/>
              </a:ext>
            </a:extLst>
          </p:cNvPr>
          <p:cNvSpPr txBox="1"/>
          <p:nvPr/>
        </p:nvSpPr>
        <p:spPr>
          <a:xfrm>
            <a:off x="6092902" y="3665017"/>
            <a:ext cx="1346146" cy="215444"/>
          </a:xfrm>
          <a:prstGeom prst="rect">
            <a:avLst/>
          </a:prstGeom>
          <a:noFill/>
        </p:spPr>
        <p:txBody>
          <a:bodyPr wrap="square" rtlCol="0">
            <a:spAutoFit/>
          </a:bodyPr>
          <a:lstStyle/>
          <a:p>
            <a:pPr algn="ctr"/>
            <a:r>
              <a:rPr lang="en-IN" sz="800" dirty="0">
                <a:latin typeface="Times New Roman" panose="02020603050405020304" pitchFamily="18" charset="0"/>
                <a:cs typeface="Times New Roman" panose="02020603050405020304" pitchFamily="18" charset="0"/>
              </a:rPr>
              <a:t>Micro rain radar </a:t>
            </a:r>
          </a:p>
        </p:txBody>
      </p:sp>
      <p:sp>
        <p:nvSpPr>
          <p:cNvPr id="11" name="TextBox 10">
            <a:extLst>
              <a:ext uri="{FF2B5EF4-FFF2-40B4-BE49-F238E27FC236}">
                <a16:creationId xmlns:a16="http://schemas.microsoft.com/office/drawing/2014/main" id="{1134326C-2866-83CE-B4CF-25B2A9D941BB}"/>
              </a:ext>
            </a:extLst>
          </p:cNvPr>
          <p:cNvSpPr txBox="1"/>
          <p:nvPr/>
        </p:nvSpPr>
        <p:spPr>
          <a:xfrm>
            <a:off x="7928610" y="3665017"/>
            <a:ext cx="940410" cy="215444"/>
          </a:xfrm>
          <a:prstGeom prst="rect">
            <a:avLst/>
          </a:prstGeom>
          <a:noFill/>
        </p:spPr>
        <p:txBody>
          <a:bodyPr wrap="square" rtlCol="0">
            <a:spAutoFit/>
          </a:bodyPr>
          <a:lstStyle/>
          <a:p>
            <a:pPr algn="ctr"/>
            <a:r>
              <a:rPr lang="en-IN" sz="800" dirty="0">
                <a:latin typeface="Times New Roman" panose="02020603050405020304" pitchFamily="18" charset="0"/>
                <a:cs typeface="Times New Roman" panose="02020603050405020304" pitchFamily="18" charset="0"/>
              </a:rPr>
              <a:t>Disdrometer</a:t>
            </a:r>
          </a:p>
        </p:txBody>
      </p:sp>
      <p:pic>
        <p:nvPicPr>
          <p:cNvPr id="12" name="Picture 11">
            <a:extLst>
              <a:ext uri="{FF2B5EF4-FFF2-40B4-BE49-F238E27FC236}">
                <a16:creationId xmlns:a16="http://schemas.microsoft.com/office/drawing/2014/main" id="{749D855A-79B0-3455-51E3-45591754F3C9}"/>
              </a:ext>
            </a:extLst>
          </p:cNvPr>
          <p:cNvPicPr>
            <a:picLocks noChangeAspect="1"/>
          </p:cNvPicPr>
          <p:nvPr/>
        </p:nvPicPr>
        <p:blipFill>
          <a:blip r:embed="rId9"/>
          <a:stretch>
            <a:fillRect/>
          </a:stretch>
        </p:blipFill>
        <p:spPr>
          <a:xfrm>
            <a:off x="6885322" y="3896898"/>
            <a:ext cx="1237290" cy="1237290"/>
          </a:xfrm>
          <a:prstGeom prst="rect">
            <a:avLst/>
          </a:prstGeom>
        </p:spPr>
      </p:pic>
      <p:sp>
        <p:nvSpPr>
          <p:cNvPr id="14" name="TextBox 13">
            <a:extLst>
              <a:ext uri="{FF2B5EF4-FFF2-40B4-BE49-F238E27FC236}">
                <a16:creationId xmlns:a16="http://schemas.microsoft.com/office/drawing/2014/main" id="{BE18E1EF-8531-FCAB-D226-EF551637AD7F}"/>
              </a:ext>
            </a:extLst>
          </p:cNvPr>
          <p:cNvSpPr txBox="1"/>
          <p:nvPr/>
        </p:nvSpPr>
        <p:spPr>
          <a:xfrm>
            <a:off x="8049269" y="4901663"/>
            <a:ext cx="914446" cy="215444"/>
          </a:xfrm>
          <a:prstGeom prst="rect">
            <a:avLst/>
          </a:prstGeom>
          <a:noFill/>
        </p:spPr>
        <p:txBody>
          <a:bodyPr wrap="square" rtlCol="0">
            <a:spAutoFit/>
          </a:bodyPr>
          <a:lstStyle/>
          <a:p>
            <a:pPr algn="ctr"/>
            <a:r>
              <a:rPr lang="en-IN" sz="800" dirty="0">
                <a:latin typeface="Times New Roman" panose="02020603050405020304" pitchFamily="18" charset="0"/>
                <a:cs typeface="Times New Roman" panose="02020603050405020304" pitchFamily="18" charset="0"/>
              </a:rPr>
              <a:t>Radiometer</a:t>
            </a:r>
          </a:p>
        </p:txBody>
      </p:sp>
      <p:graphicFrame>
        <p:nvGraphicFramePr>
          <p:cNvPr id="2" name="Table 16">
            <a:extLst>
              <a:ext uri="{FF2B5EF4-FFF2-40B4-BE49-F238E27FC236}">
                <a16:creationId xmlns:a16="http://schemas.microsoft.com/office/drawing/2014/main" id="{6B539B6D-B2C6-8B5C-371A-58AD2BD5C2AC}"/>
              </a:ext>
            </a:extLst>
          </p:cNvPr>
          <p:cNvGraphicFramePr>
            <a:graphicFrameLocks noGrp="1"/>
          </p:cNvGraphicFramePr>
          <p:nvPr>
            <p:extLst>
              <p:ext uri="{D42A27DB-BD31-4B8C-83A1-F6EECF244321}">
                <p14:modId xmlns:p14="http://schemas.microsoft.com/office/powerpoint/2010/main" val="2881863022"/>
              </p:ext>
            </p:extLst>
          </p:nvPr>
        </p:nvGraphicFramePr>
        <p:xfrm>
          <a:off x="5995075" y="453290"/>
          <a:ext cx="3017784" cy="1737360"/>
        </p:xfrm>
        <a:graphic>
          <a:graphicData uri="http://schemas.openxmlformats.org/drawingml/2006/table">
            <a:tbl>
              <a:tblPr firstRow="1" bandRow="1">
                <a:tableStyleId>{974396EF-096C-4C88-95B2-9EAB3336BE33}</a:tableStyleId>
              </a:tblPr>
              <a:tblGrid>
                <a:gridCol w="893025">
                  <a:extLst>
                    <a:ext uri="{9D8B030D-6E8A-4147-A177-3AD203B41FA5}">
                      <a16:colId xmlns:a16="http://schemas.microsoft.com/office/drawing/2014/main" val="3623675206"/>
                    </a:ext>
                  </a:extLst>
                </a:gridCol>
                <a:gridCol w="2124759">
                  <a:extLst>
                    <a:ext uri="{9D8B030D-6E8A-4147-A177-3AD203B41FA5}">
                      <a16:colId xmlns:a16="http://schemas.microsoft.com/office/drawing/2014/main" val="3174972083"/>
                    </a:ext>
                  </a:extLst>
                </a:gridCol>
              </a:tblGrid>
              <a:tr h="234332">
                <a:tc>
                  <a:txBody>
                    <a:bodyPr/>
                    <a:lstStyle/>
                    <a:p>
                      <a:r>
                        <a:rPr lang="en-US" sz="1000" dirty="0">
                          <a:latin typeface="Times New Roman" panose="02020603050405020304" pitchFamily="18" charset="0"/>
                          <a:cs typeface="Times New Roman" panose="02020603050405020304" pitchFamily="18" charset="0"/>
                        </a:rPr>
                        <a:t>Instrument</a:t>
                      </a:r>
                      <a:endParaRPr lang="en-IN" sz="1000" dirty="0">
                        <a:latin typeface="Times New Roman" panose="02020603050405020304" pitchFamily="18" charset="0"/>
                        <a:cs typeface="Times New Roman" panose="02020603050405020304" pitchFamily="18" charset="0"/>
                      </a:endParaRPr>
                    </a:p>
                  </a:txBody>
                  <a:tcPr/>
                </a:tc>
                <a:tc>
                  <a:txBody>
                    <a:bodyPr/>
                    <a:lstStyle/>
                    <a:p>
                      <a:r>
                        <a:rPr lang="en-US" sz="1000" dirty="0">
                          <a:latin typeface="Times New Roman" panose="02020603050405020304" pitchFamily="18" charset="0"/>
                          <a:cs typeface="Times New Roman" panose="02020603050405020304" pitchFamily="18" charset="0"/>
                        </a:rPr>
                        <a:t>Data</a:t>
                      </a:r>
                      <a:endParaRPr lang="en-IN" sz="1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27413213"/>
                  </a:ext>
                </a:extLst>
              </a:tr>
              <a:tr h="318383">
                <a:tc>
                  <a:txBody>
                    <a:bodyPr/>
                    <a:lstStyle/>
                    <a:p>
                      <a:r>
                        <a:rPr lang="en-US" sz="1000" dirty="0">
                          <a:latin typeface="Times New Roman" panose="02020603050405020304" pitchFamily="18" charset="0"/>
                          <a:cs typeface="Times New Roman" panose="02020603050405020304" pitchFamily="18" charset="0"/>
                        </a:rPr>
                        <a:t>Microwave radiometer</a:t>
                      </a:r>
                      <a:endParaRPr lang="en-IN" sz="1000" dirty="0">
                        <a:latin typeface="Times New Roman" panose="02020603050405020304" pitchFamily="18" charset="0"/>
                        <a:cs typeface="Times New Roman" panose="02020603050405020304" pitchFamily="18" charset="0"/>
                      </a:endParaRPr>
                    </a:p>
                  </a:txBody>
                  <a:tcPr/>
                </a:tc>
                <a:tc>
                  <a:txBody>
                    <a:bodyPr/>
                    <a:lstStyle/>
                    <a:p>
                      <a:r>
                        <a:rPr lang="en-US" sz="1000" dirty="0">
                          <a:latin typeface="Times New Roman" panose="02020603050405020304" pitchFamily="18" charset="0"/>
                          <a:cs typeface="Times New Roman" panose="02020603050405020304" pitchFamily="18" charset="0"/>
                        </a:rPr>
                        <a:t>Vertical profile of temperature (k), relative humidity (%), liquid water path (gm</a:t>
                      </a:r>
                      <a:r>
                        <a:rPr lang="en-US" sz="1000" baseline="30000" dirty="0">
                          <a:latin typeface="Times New Roman" panose="02020603050405020304" pitchFamily="18" charset="0"/>
                          <a:cs typeface="Times New Roman" panose="02020603050405020304" pitchFamily="18" charset="0"/>
                        </a:rPr>
                        <a:t>-2</a:t>
                      </a:r>
                      <a:r>
                        <a:rPr lang="en-US" sz="1000" dirty="0">
                          <a:latin typeface="Times New Roman" panose="02020603050405020304" pitchFamily="18" charset="0"/>
                          <a:cs typeface="Times New Roman" panose="02020603050405020304" pitchFamily="18" charset="0"/>
                        </a:rPr>
                        <a:t>)</a:t>
                      </a:r>
                      <a:endParaRPr lang="en-IN" sz="1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31465286"/>
                  </a:ext>
                </a:extLst>
              </a:tr>
              <a:tr h="370840">
                <a:tc>
                  <a:txBody>
                    <a:bodyPr/>
                    <a:lstStyle/>
                    <a:p>
                      <a:r>
                        <a:rPr lang="en-US" sz="1000" dirty="0">
                          <a:latin typeface="Times New Roman" panose="02020603050405020304" pitchFamily="18" charset="0"/>
                          <a:cs typeface="Times New Roman" panose="02020603050405020304" pitchFamily="18" charset="0"/>
                        </a:rPr>
                        <a:t>Micro rain radar</a:t>
                      </a:r>
                      <a:endParaRPr lang="en-IN" sz="1000" dirty="0">
                        <a:latin typeface="Times New Roman" panose="02020603050405020304" pitchFamily="18" charset="0"/>
                        <a:cs typeface="Times New Roman" panose="02020603050405020304" pitchFamily="18" charset="0"/>
                      </a:endParaRPr>
                    </a:p>
                  </a:txBody>
                  <a:tcPr/>
                </a:tc>
                <a:tc>
                  <a:txBody>
                    <a:bodyPr/>
                    <a:lstStyle/>
                    <a:p>
                      <a:r>
                        <a:rPr lang="en-US" sz="1000" dirty="0">
                          <a:latin typeface="Times New Roman" panose="02020603050405020304" pitchFamily="18" charset="0"/>
                          <a:cs typeface="Times New Roman" panose="02020603050405020304" pitchFamily="18" charset="0"/>
                        </a:rPr>
                        <a:t>Rain rate (mm hr</a:t>
                      </a:r>
                      <a:r>
                        <a:rPr lang="en-US" sz="1000" baseline="30000" dirty="0">
                          <a:latin typeface="Times New Roman" panose="02020603050405020304" pitchFamily="18" charset="0"/>
                          <a:cs typeface="Times New Roman" panose="02020603050405020304" pitchFamily="18" charset="0"/>
                        </a:rPr>
                        <a:t>-1</a:t>
                      </a:r>
                      <a:r>
                        <a:rPr lang="en-US" sz="1000" dirty="0">
                          <a:latin typeface="Times New Roman" panose="02020603050405020304" pitchFamily="18" charset="0"/>
                          <a:cs typeface="Times New Roman" panose="02020603050405020304" pitchFamily="18" charset="0"/>
                        </a:rPr>
                        <a:t>), liquid water content (gm</a:t>
                      </a:r>
                      <a:r>
                        <a:rPr lang="en-US" sz="1000" baseline="30000" dirty="0">
                          <a:latin typeface="Times New Roman" panose="02020603050405020304" pitchFamily="18" charset="0"/>
                          <a:cs typeface="Times New Roman" panose="02020603050405020304" pitchFamily="18" charset="0"/>
                        </a:rPr>
                        <a:t>-3</a:t>
                      </a:r>
                      <a:r>
                        <a:rPr lang="en-US" sz="1000" dirty="0">
                          <a:latin typeface="Times New Roman" panose="02020603050405020304" pitchFamily="18" charset="0"/>
                          <a:cs typeface="Times New Roman" panose="02020603050405020304" pitchFamily="18" charset="0"/>
                        </a:rPr>
                        <a:t>), fall velocity of rain drop (ms</a:t>
                      </a:r>
                      <a:r>
                        <a:rPr lang="en-US" sz="1000" baseline="30000" dirty="0">
                          <a:latin typeface="Times New Roman" panose="02020603050405020304" pitchFamily="18" charset="0"/>
                          <a:cs typeface="Times New Roman" panose="02020603050405020304" pitchFamily="18" charset="0"/>
                        </a:rPr>
                        <a:t>-1</a:t>
                      </a:r>
                      <a:r>
                        <a:rPr lang="en-US" sz="1000" dirty="0">
                          <a:latin typeface="Times New Roman" panose="02020603050405020304" pitchFamily="18" charset="0"/>
                          <a:cs typeface="Times New Roman" panose="02020603050405020304" pitchFamily="18" charset="0"/>
                        </a:rPr>
                        <a:t>) and rain drop size (mm)</a:t>
                      </a:r>
                      <a:endParaRPr lang="en-IN" sz="1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0149201"/>
                  </a:ext>
                </a:extLst>
              </a:tr>
              <a:tr h="370840">
                <a:tc>
                  <a:txBody>
                    <a:bodyPr/>
                    <a:lstStyle/>
                    <a:p>
                      <a:r>
                        <a:rPr lang="en-US" sz="1000" dirty="0">
                          <a:latin typeface="Times New Roman" panose="02020603050405020304" pitchFamily="18" charset="0"/>
                          <a:cs typeface="Times New Roman" panose="02020603050405020304" pitchFamily="18" charset="0"/>
                        </a:rPr>
                        <a:t>Disdrometer</a:t>
                      </a:r>
                      <a:endParaRPr lang="en-IN" sz="1000" dirty="0">
                        <a:latin typeface="Times New Roman" panose="02020603050405020304" pitchFamily="18" charset="0"/>
                        <a:cs typeface="Times New Roman" panose="02020603050405020304" pitchFamily="18" charset="0"/>
                      </a:endParaRPr>
                    </a:p>
                  </a:txBody>
                  <a:tcPr/>
                </a:tc>
                <a:tc>
                  <a:txBody>
                    <a:bodyPr/>
                    <a:lstStyle/>
                    <a:p>
                      <a:r>
                        <a:rPr lang="en-US" sz="1000" dirty="0">
                          <a:latin typeface="Times New Roman" panose="02020603050405020304" pitchFamily="18" charset="0"/>
                          <a:cs typeface="Times New Roman" panose="02020603050405020304" pitchFamily="18" charset="0"/>
                        </a:rPr>
                        <a:t>Rain drop size (mm) and rain drop fall velocity (ms</a:t>
                      </a:r>
                      <a:r>
                        <a:rPr lang="en-US" sz="1000" baseline="30000" dirty="0">
                          <a:latin typeface="Times New Roman" panose="02020603050405020304" pitchFamily="18" charset="0"/>
                          <a:cs typeface="Times New Roman" panose="02020603050405020304" pitchFamily="18" charset="0"/>
                        </a:rPr>
                        <a:t>-1</a:t>
                      </a:r>
                      <a:r>
                        <a:rPr lang="en-US" sz="1000" dirty="0">
                          <a:latin typeface="Times New Roman" panose="02020603050405020304" pitchFamily="18" charset="0"/>
                          <a:cs typeface="Times New Roman" panose="02020603050405020304" pitchFamily="18" charset="0"/>
                        </a:rPr>
                        <a:t>)</a:t>
                      </a:r>
                      <a:endParaRPr lang="en-IN" sz="1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886667"/>
                  </a:ext>
                </a:extLst>
              </a:tr>
            </a:tbl>
          </a:graphicData>
        </a:graphic>
      </p:graphicFrame>
      <p:pic>
        <p:nvPicPr>
          <p:cNvPr id="13" name="Audio 12">
            <a:hlinkClick r:id="" action="ppaction://media"/>
            <a:extLst>
              <a:ext uri="{FF2B5EF4-FFF2-40B4-BE49-F238E27FC236}">
                <a16:creationId xmlns:a16="http://schemas.microsoft.com/office/drawing/2014/main" id="{42F77F4A-06FF-AD0B-C63E-4A61BA7CBD56}"/>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37500" t="-55469" r="-137500" b="-55469"/>
          <a:stretch>
            <a:fillRect/>
          </a:stretch>
        </p:blipFill>
        <p:spPr>
          <a:xfrm>
            <a:off x="6858000" y="3857625"/>
            <a:ext cx="2286000" cy="12858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5420"/>
    </mc:Choice>
    <mc:Fallback>
      <p:transition spd="slow" advTm="154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7" name="TextBox 6">
            <a:extLst>
              <a:ext uri="{FF2B5EF4-FFF2-40B4-BE49-F238E27FC236}">
                <a16:creationId xmlns:a16="http://schemas.microsoft.com/office/drawing/2014/main" id="{0A9F326E-3EEE-68BB-0121-5045E82D3D0B}"/>
              </a:ext>
            </a:extLst>
          </p:cNvPr>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sz="1800" dirty="0">
                <a:latin typeface="Baskerville Old Face" panose="02020602080505020303" pitchFamily="18" charset="0"/>
              </a:rPr>
              <a:t>Vertical structure of Precipitating systems</a:t>
            </a:r>
            <a:endParaRPr lang="en-IN" sz="1800" dirty="0">
              <a:latin typeface="Baskerville Old Face" panose="02020602080505020303" pitchFamily="18" charset="0"/>
            </a:endParaRPr>
          </a:p>
        </p:txBody>
      </p:sp>
      <p:pic>
        <p:nvPicPr>
          <p:cNvPr id="8" name="Picture 7">
            <a:extLst>
              <a:ext uri="{FF2B5EF4-FFF2-40B4-BE49-F238E27FC236}">
                <a16:creationId xmlns:a16="http://schemas.microsoft.com/office/drawing/2014/main" id="{78F0B988-B481-ADDB-1426-593E0BBDFA02}"/>
              </a:ext>
            </a:extLst>
          </p:cNvPr>
          <p:cNvPicPr>
            <a:picLocks noChangeAspect="1"/>
          </p:cNvPicPr>
          <p:nvPr/>
        </p:nvPicPr>
        <p:blipFill>
          <a:blip r:embed="rId5"/>
          <a:stretch>
            <a:fillRect/>
          </a:stretch>
        </p:blipFill>
        <p:spPr>
          <a:xfrm>
            <a:off x="5187807" y="2562449"/>
            <a:ext cx="3195593" cy="1851805"/>
          </a:xfrm>
          <a:prstGeom prst="rect">
            <a:avLst/>
          </a:prstGeom>
        </p:spPr>
      </p:pic>
      <p:pic>
        <p:nvPicPr>
          <p:cNvPr id="9" name="Picture 8">
            <a:extLst>
              <a:ext uri="{FF2B5EF4-FFF2-40B4-BE49-F238E27FC236}">
                <a16:creationId xmlns:a16="http://schemas.microsoft.com/office/drawing/2014/main" id="{B3A6EEBE-962D-2612-D496-EDC3E8E01C31}"/>
              </a:ext>
            </a:extLst>
          </p:cNvPr>
          <p:cNvPicPr>
            <a:picLocks noChangeAspect="1"/>
          </p:cNvPicPr>
          <p:nvPr/>
        </p:nvPicPr>
        <p:blipFill>
          <a:blip r:embed="rId6"/>
          <a:stretch>
            <a:fillRect/>
          </a:stretch>
        </p:blipFill>
        <p:spPr>
          <a:xfrm>
            <a:off x="122570" y="441431"/>
            <a:ext cx="4434917" cy="1995376"/>
          </a:xfrm>
          <a:prstGeom prst="rect">
            <a:avLst/>
          </a:prstGeom>
        </p:spPr>
      </p:pic>
      <p:sp>
        <p:nvSpPr>
          <p:cNvPr id="11" name="TextBox 10">
            <a:extLst>
              <a:ext uri="{FF2B5EF4-FFF2-40B4-BE49-F238E27FC236}">
                <a16:creationId xmlns:a16="http://schemas.microsoft.com/office/drawing/2014/main" id="{53BB553B-B25C-A34C-CDFC-9563828B82B0}"/>
              </a:ext>
            </a:extLst>
          </p:cNvPr>
          <p:cNvSpPr txBox="1"/>
          <p:nvPr/>
        </p:nvSpPr>
        <p:spPr>
          <a:xfrm>
            <a:off x="41906" y="2427547"/>
            <a:ext cx="4596244" cy="516167"/>
          </a:xfrm>
          <a:prstGeom prst="rect">
            <a:avLst/>
          </a:prstGeom>
          <a:noFill/>
        </p:spPr>
        <p:txBody>
          <a:bodyPr wrap="square">
            <a:spAutoFit/>
          </a:bodyPr>
          <a:lstStyle/>
          <a:p>
            <a:pPr marL="6350" marR="1905" indent="-6350" algn="just">
              <a:lnSpc>
                <a:spcPct val="103000"/>
              </a:lnSpc>
              <a:spcAft>
                <a:spcPts val="970"/>
              </a:spcAft>
            </a:pPr>
            <a:r>
              <a:rPr lang="en-IN" sz="900" dirty="0">
                <a:solidFill>
                  <a:srgbClr val="000000"/>
                </a:solidFill>
                <a:effectLst/>
                <a:latin typeface="Baskerville Old Face" panose="02020602080505020303" pitchFamily="18" charset="0"/>
                <a:ea typeface="Times New Roman" panose="02020603050405020304" pitchFamily="18" charset="0"/>
              </a:rPr>
              <a:t>Contoured frequency by altitude diagrams (%) of  radar reflectivity (</a:t>
            </a:r>
            <a:r>
              <a:rPr lang="en-IN" sz="900" dirty="0" err="1">
                <a:solidFill>
                  <a:srgbClr val="000000"/>
                </a:solidFill>
                <a:effectLst/>
                <a:latin typeface="Baskerville Old Face" panose="02020602080505020303" pitchFamily="18" charset="0"/>
                <a:ea typeface="Times New Roman" panose="02020603050405020304" pitchFamily="18" charset="0"/>
              </a:rPr>
              <a:t>dBZ</a:t>
            </a:r>
            <a:r>
              <a:rPr lang="en-IN" sz="900" dirty="0">
                <a:solidFill>
                  <a:srgbClr val="000000"/>
                </a:solidFill>
                <a:effectLst/>
                <a:latin typeface="Baskerville Old Face" panose="02020602080505020303" pitchFamily="18" charset="0"/>
                <a:ea typeface="Times New Roman" panose="02020603050405020304" pitchFamily="18" charset="0"/>
              </a:rPr>
              <a:t>) (upper panel) and fall velocity (ms</a:t>
            </a:r>
            <a:r>
              <a:rPr lang="en-IN" sz="900" baseline="30000" dirty="0">
                <a:solidFill>
                  <a:srgbClr val="000000"/>
                </a:solidFill>
                <a:effectLst/>
                <a:latin typeface="Baskerville Old Face" panose="02020602080505020303" pitchFamily="18" charset="0"/>
                <a:ea typeface="Times New Roman" panose="02020603050405020304" pitchFamily="18" charset="0"/>
              </a:rPr>
              <a:t>-1</a:t>
            </a:r>
            <a:r>
              <a:rPr lang="en-IN" sz="900" dirty="0">
                <a:solidFill>
                  <a:srgbClr val="000000"/>
                </a:solidFill>
                <a:effectLst/>
                <a:latin typeface="Baskerville Old Face" panose="02020602080505020303" pitchFamily="18" charset="0"/>
                <a:ea typeface="Times New Roman" panose="02020603050405020304" pitchFamily="18" charset="0"/>
              </a:rPr>
              <a:t>) (lower panel) for shallow, bright band and non bright band systems </a:t>
            </a:r>
            <a:r>
              <a:rPr lang="en-US" sz="900" dirty="0">
                <a:latin typeface="Baskerville Old Face" panose="02020602080505020303" pitchFamily="18" charset="0"/>
                <a:cs typeface="Times New Roman" panose="02020603050405020304" pitchFamily="18" charset="0"/>
              </a:rPr>
              <a:t>occurred on 1</a:t>
            </a:r>
            <a:r>
              <a:rPr lang="en-US" sz="900" baseline="30000" dirty="0">
                <a:latin typeface="Baskerville Old Face" panose="02020602080505020303" pitchFamily="18" charset="0"/>
                <a:cs typeface="Times New Roman" panose="02020603050405020304" pitchFamily="18" charset="0"/>
              </a:rPr>
              <a:t>st</a:t>
            </a:r>
            <a:r>
              <a:rPr lang="en-US" sz="900" dirty="0">
                <a:latin typeface="Baskerville Old Face" panose="02020602080505020303" pitchFamily="18" charset="0"/>
                <a:cs typeface="Times New Roman" panose="02020603050405020304" pitchFamily="18" charset="0"/>
              </a:rPr>
              <a:t> June to 27</a:t>
            </a:r>
            <a:r>
              <a:rPr lang="en-US" sz="900" baseline="30000" dirty="0">
                <a:latin typeface="Baskerville Old Face" panose="02020602080505020303" pitchFamily="18" charset="0"/>
                <a:cs typeface="Times New Roman" panose="02020603050405020304" pitchFamily="18" charset="0"/>
              </a:rPr>
              <a:t>th</a:t>
            </a:r>
            <a:r>
              <a:rPr lang="en-US" sz="900" dirty="0">
                <a:latin typeface="Baskerville Old Face" panose="02020602080505020303" pitchFamily="18" charset="0"/>
                <a:cs typeface="Times New Roman" panose="02020603050405020304" pitchFamily="18" charset="0"/>
              </a:rPr>
              <a:t> July 2022 over tropical coastal region</a:t>
            </a:r>
            <a:endParaRPr lang="en-IN" sz="900" dirty="0">
              <a:solidFill>
                <a:srgbClr val="000000"/>
              </a:solidFill>
              <a:effectLst/>
              <a:latin typeface="Baskerville Old Face" panose="02020602080505020303"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661D2BA0-DF7E-FE8D-97C4-890CB6200CF6}"/>
              </a:ext>
            </a:extLst>
          </p:cNvPr>
          <p:cNvSpPr txBox="1"/>
          <p:nvPr/>
        </p:nvSpPr>
        <p:spPr>
          <a:xfrm>
            <a:off x="5133457" y="4532792"/>
            <a:ext cx="3762450" cy="338554"/>
          </a:xfrm>
          <a:prstGeom prst="rect">
            <a:avLst/>
          </a:prstGeom>
          <a:noFill/>
        </p:spPr>
        <p:txBody>
          <a:bodyPr wrap="square">
            <a:spAutoFit/>
          </a:bodyPr>
          <a:lstStyle/>
          <a:p>
            <a:pPr algn="just"/>
            <a:r>
              <a:rPr lang="en-US" sz="800" b="0" i="0" u="none" strike="noStrike" baseline="0" dirty="0">
                <a:latin typeface="Times New Roman" panose="02020603050405020304" pitchFamily="18" charset="0"/>
                <a:cs typeface="Times New Roman" panose="02020603050405020304" pitchFamily="18" charset="0"/>
              </a:rPr>
              <a:t>The frequency distribution of (a-c) radar reflectivity (</a:t>
            </a:r>
            <a:r>
              <a:rPr lang="en-US" sz="800" b="0" i="0" u="none" strike="noStrike" baseline="0" dirty="0" err="1">
                <a:latin typeface="Times New Roman" panose="02020603050405020304" pitchFamily="18" charset="0"/>
                <a:cs typeface="Times New Roman" panose="02020603050405020304" pitchFamily="18" charset="0"/>
              </a:rPr>
              <a:t>dBZ</a:t>
            </a:r>
            <a:r>
              <a:rPr lang="en-US" sz="800" b="0" i="0" u="none" strike="noStrike" baseline="0" dirty="0">
                <a:latin typeface="Times New Roman" panose="02020603050405020304" pitchFamily="18" charset="0"/>
                <a:cs typeface="Times New Roman" panose="02020603050405020304" pitchFamily="18" charset="0"/>
              </a:rPr>
              <a:t>), (d-</a:t>
            </a:r>
            <a:r>
              <a:rPr lang="en-US" sz="800" dirty="0" err="1">
                <a:latin typeface="Times New Roman" panose="02020603050405020304" pitchFamily="18" charset="0"/>
                <a:cs typeface="Times New Roman" panose="02020603050405020304" pitchFamily="18" charset="0"/>
              </a:rPr>
              <a:t>i</a:t>
            </a:r>
            <a:r>
              <a:rPr lang="en-US" sz="800" dirty="0">
                <a:latin typeface="Times New Roman" panose="02020603050405020304" pitchFamily="18" charset="0"/>
                <a:cs typeface="Times New Roman" panose="02020603050405020304" pitchFamily="18" charset="0"/>
              </a:rPr>
              <a:t>) rain rate (mm hr</a:t>
            </a:r>
            <a:r>
              <a:rPr lang="en-US" sz="800" baseline="30000" dirty="0">
                <a:latin typeface="Times New Roman" panose="02020603050405020304" pitchFamily="18" charset="0"/>
                <a:cs typeface="Times New Roman" panose="02020603050405020304" pitchFamily="18" charset="0"/>
              </a:rPr>
              <a:t>-1</a:t>
            </a:r>
            <a:r>
              <a:rPr lang="en-US" sz="800" dirty="0">
                <a:latin typeface="Times New Roman" panose="02020603050405020304" pitchFamily="18" charset="0"/>
                <a:cs typeface="Times New Roman" panose="02020603050405020304" pitchFamily="18" charset="0"/>
              </a:rPr>
              <a:t>) of shallow, bright band and non bright band observed during June to July 2022.</a:t>
            </a:r>
            <a:endParaRPr lang="en-IN" sz="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AA51175-C52A-C95A-1A41-8E70F48F8097}"/>
              </a:ext>
            </a:extLst>
          </p:cNvPr>
          <p:cNvPicPr>
            <a:picLocks noChangeAspect="1"/>
          </p:cNvPicPr>
          <p:nvPr/>
        </p:nvPicPr>
        <p:blipFill rotWithShape="1">
          <a:blip r:embed="rId7"/>
          <a:srcRect l="11013" t="7180" b="69957"/>
          <a:stretch/>
        </p:blipFill>
        <p:spPr>
          <a:xfrm>
            <a:off x="4807358" y="441431"/>
            <a:ext cx="4214072" cy="1531456"/>
          </a:xfrm>
          <a:prstGeom prst="rect">
            <a:avLst/>
          </a:prstGeom>
        </p:spPr>
      </p:pic>
      <p:sp>
        <p:nvSpPr>
          <p:cNvPr id="5" name="TextBox 4">
            <a:extLst>
              <a:ext uri="{FF2B5EF4-FFF2-40B4-BE49-F238E27FC236}">
                <a16:creationId xmlns:a16="http://schemas.microsoft.com/office/drawing/2014/main" id="{CC22520B-646B-0104-6CF5-6C0151660BDF}"/>
              </a:ext>
            </a:extLst>
          </p:cNvPr>
          <p:cNvSpPr txBox="1"/>
          <p:nvPr/>
        </p:nvSpPr>
        <p:spPr>
          <a:xfrm>
            <a:off x="4904379" y="2036835"/>
            <a:ext cx="3991528" cy="461665"/>
          </a:xfrm>
          <a:prstGeom prst="rect">
            <a:avLst/>
          </a:prstGeom>
          <a:noFill/>
        </p:spPr>
        <p:txBody>
          <a:bodyPr wrap="square">
            <a:spAutoFit/>
          </a:bodyPr>
          <a:lstStyle/>
          <a:p>
            <a:pPr algn="just"/>
            <a:r>
              <a:rPr lang="en-US" sz="800" i="0" u="none" strike="noStrike" baseline="0" dirty="0">
                <a:latin typeface="Times New Roman" panose="02020603050405020304" pitchFamily="18" charset="0"/>
                <a:cs typeface="Times New Roman" panose="02020603050405020304" pitchFamily="18" charset="0"/>
              </a:rPr>
              <a:t>a) contribution </a:t>
            </a:r>
            <a:r>
              <a:rPr lang="en-US" sz="800" dirty="0">
                <a:solidFill>
                  <a:schemeClr val="dk1"/>
                </a:solidFill>
                <a:latin typeface="Baskerville Old Face" panose="02020602080505020303" pitchFamily="18" charset="0"/>
                <a:ea typeface="Archivo"/>
                <a:cs typeface="Archivo"/>
                <a:sym typeface="Archivo"/>
              </a:rPr>
              <a:t>to accumulated rainfall and occurrence of shallow, BB and NBB from June to July 2022. b) Average rain rate and radar reflectivity of shallow, BB and NBB during June to July 2022.</a:t>
            </a:r>
            <a:endParaRPr lang="en-IN" sz="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BC77138-8C55-C24A-1020-BC0463185403}"/>
              </a:ext>
            </a:extLst>
          </p:cNvPr>
          <p:cNvSpPr txBox="1"/>
          <p:nvPr/>
        </p:nvSpPr>
        <p:spPr>
          <a:xfrm>
            <a:off x="122570" y="3208599"/>
            <a:ext cx="4811947" cy="600164"/>
          </a:xfrm>
          <a:prstGeom prst="rect">
            <a:avLst/>
          </a:prstGeom>
          <a:solidFill>
            <a:schemeClr val="accent2">
              <a:lumMod val="60000"/>
              <a:lumOff val="40000"/>
            </a:schemeClr>
          </a:solidFill>
        </p:spPr>
        <p:txBody>
          <a:bodyPr wrap="square">
            <a:spAutoFit/>
          </a:bodyPr>
          <a:lstStyle/>
          <a:p>
            <a:pPr marL="171450" indent="-171450" algn="just">
              <a:buFont typeface="Arial" panose="020B0604020202020204" pitchFamily="34" charset="0"/>
              <a:buChar char="•"/>
            </a:pPr>
            <a:r>
              <a:rPr lang="en-US" sz="1100" dirty="0">
                <a:latin typeface="Baskerville Old Face" panose="02020602080505020303" pitchFamily="18" charset="0"/>
              </a:rPr>
              <a:t>CFAD of Radar reflectivity  and fall velocity of shallow events is extended below melting layer, indicating warm rain processes are responsible for shallow precipitation.</a:t>
            </a:r>
          </a:p>
        </p:txBody>
      </p:sp>
      <p:sp>
        <p:nvSpPr>
          <p:cNvPr id="13" name="TextBox 12">
            <a:extLst>
              <a:ext uri="{FF2B5EF4-FFF2-40B4-BE49-F238E27FC236}">
                <a16:creationId xmlns:a16="http://schemas.microsoft.com/office/drawing/2014/main" id="{6EBDC44B-FBDF-67EC-8562-D9D520726E13}"/>
              </a:ext>
            </a:extLst>
          </p:cNvPr>
          <p:cNvSpPr txBox="1"/>
          <p:nvPr/>
        </p:nvSpPr>
        <p:spPr>
          <a:xfrm>
            <a:off x="122570" y="3953895"/>
            <a:ext cx="4811947" cy="600164"/>
          </a:xfrm>
          <a:prstGeom prst="rect">
            <a:avLst/>
          </a:prstGeom>
          <a:solidFill>
            <a:srgbClr val="FFCCFF"/>
          </a:solidFill>
        </p:spPr>
        <p:txBody>
          <a:bodyPr wrap="square" rtlCol="0">
            <a:spAutoFit/>
          </a:bodyPr>
          <a:lstStyle/>
          <a:p>
            <a:pPr marL="285750" indent="-285750" algn="just">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BB events, CFAD of  </a:t>
            </a:r>
            <a:r>
              <a:rPr lang="en-US" sz="1100" dirty="0">
                <a:latin typeface="Times New Roman" panose="02020603050405020304" pitchFamily="18" charset="0"/>
                <a:ea typeface="Calibri" panose="020F0502020204030204" pitchFamily="34" charset="0"/>
                <a:cs typeface="Times New Roman" panose="02020603050405020304" pitchFamily="18" charset="0"/>
              </a:rPr>
              <a:t>radar reflectivity stays nearly constant with decreasing height from below melting layer , suggesting that the raindrop evaporation and coalescence are in near balance in BB systems (</a:t>
            </a:r>
            <a:r>
              <a:rPr lang="en-US" sz="1100" dirty="0" err="1">
                <a:latin typeface="Times New Roman" panose="02020603050405020304" pitchFamily="18" charset="0"/>
                <a:ea typeface="Calibri" panose="020F0502020204030204" pitchFamily="34" charset="0"/>
                <a:cs typeface="Times New Roman" panose="02020603050405020304" pitchFamily="18" charset="0"/>
              </a:rPr>
              <a:t>Penide</a:t>
            </a:r>
            <a:r>
              <a:rPr lang="en-US" sz="1100" dirty="0">
                <a:latin typeface="Times New Roman" panose="02020603050405020304" pitchFamily="18" charset="0"/>
                <a:ea typeface="Calibri" panose="020F0502020204030204" pitchFamily="34" charset="0"/>
                <a:cs typeface="Times New Roman" panose="02020603050405020304" pitchFamily="18" charset="0"/>
              </a:rPr>
              <a:t> et al., 2013). </a:t>
            </a:r>
          </a:p>
        </p:txBody>
      </p:sp>
      <p:pic>
        <p:nvPicPr>
          <p:cNvPr id="3" name="Audio 2">
            <a:hlinkClick r:id="" action="ppaction://media"/>
            <a:extLst>
              <a:ext uri="{FF2B5EF4-FFF2-40B4-BE49-F238E27FC236}">
                <a16:creationId xmlns:a16="http://schemas.microsoft.com/office/drawing/2014/main" id="{A39EC3C0-C307-960D-AB4F-BDD86329F957}"/>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137500" t="-55469" r="-137500" b="-55469"/>
          <a:stretch>
            <a:fillRect/>
          </a:stretch>
        </p:blipFill>
        <p:spPr>
          <a:xfrm>
            <a:off x="6858000" y="3857625"/>
            <a:ext cx="2286000" cy="12858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2192"/>
    </mc:Choice>
    <mc:Fallback>
      <p:transition spd="slow" advTm="121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5" name="TextBox 4">
            <a:extLst>
              <a:ext uri="{FF2B5EF4-FFF2-40B4-BE49-F238E27FC236}">
                <a16:creationId xmlns:a16="http://schemas.microsoft.com/office/drawing/2014/main" id="{9D7AC963-33B8-0F9D-C177-09865A5D6780}"/>
              </a:ext>
            </a:extLst>
          </p:cNvPr>
          <p:cNvSpPr txBox="1"/>
          <p:nvPr/>
        </p:nvSpPr>
        <p:spPr>
          <a:xfrm>
            <a:off x="0" y="-56743"/>
            <a:ext cx="9144000" cy="338554"/>
          </a:xfrm>
          <a:prstGeom prst="rect">
            <a:avLst/>
          </a:prstGeom>
          <a:solidFill>
            <a:schemeClr val="accent2">
              <a:lumMod val="60000"/>
              <a:lumOff val="40000"/>
            </a:schemeClr>
          </a:solidFill>
        </p:spPr>
        <p:txBody>
          <a:bodyPr wrap="square" rtlCol="0">
            <a:spAutoFit/>
          </a:bodyPr>
          <a:lstStyle/>
          <a:p>
            <a:r>
              <a:rPr lang="en-IN" sz="1600" dirty="0">
                <a:latin typeface="Times New Roman" panose="02020603050405020304" pitchFamily="18" charset="0"/>
                <a:cs typeface="Times New Roman" panose="02020603050405020304" pitchFamily="18" charset="0"/>
              </a:rPr>
              <a:t>Thermodynamic conditions on formation of isolated precipitating system</a:t>
            </a:r>
            <a:endParaRPr lang="en-IN" sz="1600" dirty="0">
              <a:latin typeface="Baskerville Old Face" panose="02020602080505020303" pitchFamily="18" charset="0"/>
            </a:endParaRPr>
          </a:p>
        </p:txBody>
      </p:sp>
      <p:pic>
        <p:nvPicPr>
          <p:cNvPr id="6" name="Picture 5">
            <a:extLst>
              <a:ext uri="{FF2B5EF4-FFF2-40B4-BE49-F238E27FC236}">
                <a16:creationId xmlns:a16="http://schemas.microsoft.com/office/drawing/2014/main" id="{ABDA2566-C107-C75E-C0AE-96B9CC9F0D3C}"/>
              </a:ext>
            </a:extLst>
          </p:cNvPr>
          <p:cNvPicPr>
            <a:picLocks noChangeAspect="1"/>
          </p:cNvPicPr>
          <p:nvPr/>
        </p:nvPicPr>
        <p:blipFill rotWithShape="1">
          <a:blip r:embed="rId5">
            <a:extLst>
              <a:ext uri="{28A0092B-C50C-407E-A947-70E740481C1C}">
                <a14:useLocalDpi xmlns:a14="http://schemas.microsoft.com/office/drawing/2010/main" val="0"/>
              </a:ext>
            </a:extLst>
          </a:blip>
          <a:srcRect l="7225" r="1675"/>
          <a:stretch/>
        </p:blipFill>
        <p:spPr>
          <a:xfrm>
            <a:off x="122958" y="414106"/>
            <a:ext cx="3538815" cy="2018392"/>
          </a:xfrm>
          <a:prstGeom prst="rect">
            <a:avLst/>
          </a:prstGeom>
        </p:spPr>
      </p:pic>
      <p:sp>
        <p:nvSpPr>
          <p:cNvPr id="8" name="TextBox 7">
            <a:extLst>
              <a:ext uri="{FF2B5EF4-FFF2-40B4-BE49-F238E27FC236}">
                <a16:creationId xmlns:a16="http://schemas.microsoft.com/office/drawing/2014/main" id="{17D5F311-9D76-96C0-B6FA-05F06F84DD70}"/>
              </a:ext>
            </a:extLst>
          </p:cNvPr>
          <p:cNvSpPr txBox="1"/>
          <p:nvPr/>
        </p:nvSpPr>
        <p:spPr>
          <a:xfrm>
            <a:off x="122958" y="2482636"/>
            <a:ext cx="3645478" cy="584775"/>
          </a:xfrm>
          <a:prstGeom prst="rect">
            <a:avLst/>
          </a:prstGeom>
          <a:noFill/>
        </p:spPr>
        <p:txBody>
          <a:bodyPr wrap="square">
            <a:spAutoFit/>
          </a:bodyPr>
          <a:lstStyle/>
          <a:p>
            <a:pPr algn="just"/>
            <a:r>
              <a:rPr lang="en-US" sz="800" dirty="0">
                <a:latin typeface="Baskerville Old Face" panose="02020602080505020303" pitchFamily="18" charset="0"/>
              </a:rPr>
              <a:t>(a-c) </a:t>
            </a:r>
            <a:r>
              <a:rPr lang="en-US" sz="800" b="0" i="0" u="none" strike="noStrike" baseline="0" dirty="0">
                <a:latin typeface="Baskerville Old Face" panose="02020602080505020303" pitchFamily="18" charset="0"/>
              </a:rPr>
              <a:t>Time-height cross section of radar reflectivity factor (</a:t>
            </a:r>
            <a:r>
              <a:rPr lang="en-US" sz="800" b="0" i="0" u="none" strike="noStrike" baseline="0" dirty="0" err="1">
                <a:latin typeface="Baskerville Old Face" panose="02020602080505020303" pitchFamily="18" charset="0"/>
              </a:rPr>
              <a:t>dBZ</a:t>
            </a:r>
            <a:r>
              <a:rPr lang="en-US" sz="800" b="0" i="0" u="none" strike="noStrike" baseline="0" dirty="0">
                <a:latin typeface="Baskerville Old Face" panose="02020602080505020303" pitchFamily="18" charset="0"/>
              </a:rPr>
              <a:t>) by MRR observation overlaid with surface rain rate (mm hr</a:t>
            </a:r>
            <a:r>
              <a:rPr lang="en-US" sz="800" b="0" i="0" u="none" strike="noStrike" baseline="30000" dirty="0">
                <a:latin typeface="Baskerville Old Face" panose="02020602080505020303" pitchFamily="18" charset="0"/>
              </a:rPr>
              <a:t>-1</a:t>
            </a:r>
            <a:r>
              <a:rPr lang="en-US" sz="800" b="0" i="0" u="none" strike="noStrike" baseline="0" dirty="0">
                <a:latin typeface="Baskerville Old Face" panose="02020602080505020303" pitchFamily="18" charset="0"/>
              </a:rPr>
              <a:t>) </a:t>
            </a:r>
            <a:r>
              <a:rPr lang="en-US" sz="800" dirty="0">
                <a:latin typeface="Baskerville Old Face" panose="02020602080505020303" pitchFamily="18" charset="0"/>
              </a:rPr>
              <a:t>, (d-f) Relative humidity (%) and (g-</a:t>
            </a:r>
            <a:r>
              <a:rPr lang="en-US" sz="800" dirty="0" err="1">
                <a:latin typeface="Baskerville Old Face" panose="02020602080505020303" pitchFamily="18" charset="0"/>
              </a:rPr>
              <a:t>i</a:t>
            </a:r>
            <a:r>
              <a:rPr lang="en-US" sz="800" dirty="0">
                <a:latin typeface="Baskerville Old Face" panose="02020602080505020303" pitchFamily="18" charset="0"/>
              </a:rPr>
              <a:t>) liquid water content by microwave radiometer observation of  shallow , bright band and non bright band </a:t>
            </a:r>
            <a:r>
              <a:rPr lang="en-US" sz="800" b="0" i="0" u="none" strike="noStrike" baseline="0" dirty="0">
                <a:latin typeface="Baskerville Old Face" panose="02020602080505020303" pitchFamily="18" charset="0"/>
              </a:rPr>
              <a:t>system observed on 10</a:t>
            </a:r>
            <a:r>
              <a:rPr lang="en-US" sz="800" b="0" i="0" u="none" strike="noStrike" baseline="30000" dirty="0">
                <a:latin typeface="Baskerville Old Face" panose="02020602080505020303" pitchFamily="18" charset="0"/>
              </a:rPr>
              <a:t>th</a:t>
            </a:r>
            <a:r>
              <a:rPr lang="en-US" sz="800" b="0" i="0" u="none" strike="noStrike" baseline="0" dirty="0">
                <a:latin typeface="Baskerville Old Face" panose="02020602080505020303" pitchFamily="18" charset="0"/>
              </a:rPr>
              <a:t> June, 16</a:t>
            </a:r>
            <a:r>
              <a:rPr lang="en-US" sz="800" b="0" i="0" u="none" strike="noStrike" baseline="30000" dirty="0">
                <a:latin typeface="Baskerville Old Face" panose="02020602080505020303" pitchFamily="18" charset="0"/>
              </a:rPr>
              <a:t>th</a:t>
            </a:r>
            <a:r>
              <a:rPr lang="en-US" sz="800" b="0" i="0" u="none" strike="noStrike" baseline="0" dirty="0">
                <a:latin typeface="Baskerville Old Face" panose="02020602080505020303" pitchFamily="18" charset="0"/>
              </a:rPr>
              <a:t> June and 5</a:t>
            </a:r>
            <a:r>
              <a:rPr lang="en-US" sz="800" b="0" i="0" u="none" strike="noStrike" baseline="30000" dirty="0">
                <a:latin typeface="Baskerville Old Face" panose="02020602080505020303" pitchFamily="18" charset="0"/>
              </a:rPr>
              <a:t>th</a:t>
            </a:r>
            <a:r>
              <a:rPr lang="en-US" sz="800" b="0" i="0" u="none" strike="noStrike" baseline="0" dirty="0">
                <a:latin typeface="Baskerville Old Face" panose="02020602080505020303" pitchFamily="18" charset="0"/>
              </a:rPr>
              <a:t> July 2022 respectively</a:t>
            </a:r>
            <a:endParaRPr lang="en-IN" sz="800" dirty="0">
              <a:latin typeface="Baskerville Old Face" panose="02020602080505020303" pitchFamily="18" charset="0"/>
            </a:endParaRPr>
          </a:p>
        </p:txBody>
      </p:sp>
      <p:pic>
        <p:nvPicPr>
          <p:cNvPr id="10" name="Picture 9">
            <a:extLst>
              <a:ext uri="{FF2B5EF4-FFF2-40B4-BE49-F238E27FC236}">
                <a16:creationId xmlns:a16="http://schemas.microsoft.com/office/drawing/2014/main" id="{C88C3FC8-9E81-95A5-5F72-4FB1A067CB35}"/>
              </a:ext>
            </a:extLst>
          </p:cNvPr>
          <p:cNvPicPr>
            <a:picLocks noChangeAspect="1"/>
          </p:cNvPicPr>
          <p:nvPr/>
        </p:nvPicPr>
        <p:blipFill>
          <a:blip r:embed="rId6"/>
          <a:stretch>
            <a:fillRect/>
          </a:stretch>
        </p:blipFill>
        <p:spPr>
          <a:xfrm>
            <a:off x="3894063" y="2851968"/>
            <a:ext cx="3163609" cy="2265828"/>
          </a:xfrm>
          <a:prstGeom prst="rect">
            <a:avLst/>
          </a:prstGeom>
        </p:spPr>
      </p:pic>
      <p:sp>
        <p:nvSpPr>
          <p:cNvPr id="12" name="TextBox 11">
            <a:extLst>
              <a:ext uri="{FF2B5EF4-FFF2-40B4-BE49-F238E27FC236}">
                <a16:creationId xmlns:a16="http://schemas.microsoft.com/office/drawing/2014/main" id="{B5C1CA0C-3BE6-0D06-A8C8-815376AFEA54}"/>
              </a:ext>
            </a:extLst>
          </p:cNvPr>
          <p:cNvSpPr txBox="1"/>
          <p:nvPr/>
        </p:nvSpPr>
        <p:spPr>
          <a:xfrm>
            <a:off x="7057672" y="4134121"/>
            <a:ext cx="2086328" cy="1009379"/>
          </a:xfrm>
          <a:prstGeom prst="rect">
            <a:avLst/>
          </a:prstGeom>
          <a:noFill/>
        </p:spPr>
        <p:txBody>
          <a:bodyPr wrap="square">
            <a:spAutoFit/>
          </a:bodyPr>
          <a:lstStyle/>
          <a:p>
            <a:pPr algn="just">
              <a:lnSpc>
                <a:spcPct val="107000"/>
              </a:lnSpc>
              <a:spcAft>
                <a:spcPts val="800"/>
              </a:spcAft>
            </a:pPr>
            <a:r>
              <a:rPr lang="en-US" sz="800" dirty="0">
                <a:effectLst/>
                <a:latin typeface="Baskerville Old Face" panose="02020602080505020303" pitchFamily="18" charset="0"/>
                <a:ea typeface="Calibri" panose="020F0502020204030204" pitchFamily="34" charset="0"/>
                <a:cs typeface="Mangal" panose="02040503050203030202" pitchFamily="18" charset="0"/>
              </a:rPr>
              <a:t>Scatter plot of surface rain rate (mm hr</a:t>
            </a:r>
            <a:r>
              <a:rPr lang="en-US" sz="800" baseline="30000" dirty="0">
                <a:effectLst/>
                <a:latin typeface="Baskerville Old Face" panose="02020602080505020303" pitchFamily="18" charset="0"/>
                <a:ea typeface="Calibri" panose="020F0502020204030204" pitchFamily="34" charset="0"/>
                <a:cs typeface="Mangal" panose="02040503050203030202" pitchFamily="18" charset="0"/>
              </a:rPr>
              <a:t>-1</a:t>
            </a:r>
            <a:r>
              <a:rPr lang="en-US" sz="800" dirty="0">
                <a:effectLst/>
                <a:latin typeface="Baskerville Old Face" panose="02020602080505020303" pitchFamily="18" charset="0"/>
                <a:ea typeface="Calibri" panose="020F0502020204030204" pitchFamily="34" charset="0"/>
                <a:cs typeface="Mangal" panose="02040503050203030202" pitchFamily="18" charset="0"/>
              </a:rPr>
              <a:t>; OTT) versus Integrated water </a:t>
            </a:r>
            <a:r>
              <a:rPr lang="en-US" sz="800" dirty="0" err="1">
                <a:effectLst/>
                <a:latin typeface="Baskerville Old Face" panose="02020602080505020303" pitchFamily="18" charset="0"/>
                <a:ea typeface="Calibri" panose="020F0502020204030204" pitchFamily="34" charset="0"/>
                <a:cs typeface="Mangal" panose="02040503050203030202" pitchFamily="18" charset="0"/>
              </a:rPr>
              <a:t>vapour</a:t>
            </a:r>
            <a:r>
              <a:rPr lang="en-US" sz="800" dirty="0">
                <a:effectLst/>
                <a:latin typeface="Baskerville Old Face" panose="02020602080505020303" pitchFamily="18" charset="0"/>
                <a:ea typeface="Calibri" panose="020F0502020204030204" pitchFamily="34" charset="0"/>
                <a:cs typeface="Mangal" panose="02040503050203030202" pitchFamily="18" charset="0"/>
              </a:rPr>
              <a:t> (IWV (kgm</a:t>
            </a:r>
            <a:r>
              <a:rPr lang="en-US" sz="800" baseline="30000" dirty="0">
                <a:effectLst/>
                <a:latin typeface="Baskerville Old Face" panose="02020602080505020303" pitchFamily="18" charset="0"/>
                <a:ea typeface="Calibri" panose="020F0502020204030204" pitchFamily="34" charset="0"/>
                <a:cs typeface="Mangal" panose="02040503050203030202" pitchFamily="18" charset="0"/>
              </a:rPr>
              <a:t>-2</a:t>
            </a:r>
            <a:r>
              <a:rPr lang="en-US" sz="800" dirty="0">
                <a:effectLst/>
                <a:latin typeface="Baskerville Old Face" panose="02020602080505020303" pitchFamily="18" charset="0"/>
                <a:ea typeface="Calibri" panose="020F0502020204030204" pitchFamily="34" charset="0"/>
                <a:cs typeface="Mangal" panose="02040503050203030202" pitchFamily="18" charset="0"/>
              </a:rPr>
              <a:t>)) (a-c), liquid water path (gm</a:t>
            </a:r>
            <a:r>
              <a:rPr lang="en-US" sz="800" baseline="30000" dirty="0">
                <a:effectLst/>
                <a:latin typeface="Baskerville Old Face" panose="02020602080505020303" pitchFamily="18" charset="0"/>
                <a:ea typeface="Calibri" panose="020F0502020204030204" pitchFamily="34" charset="0"/>
                <a:cs typeface="Mangal" panose="02040503050203030202" pitchFamily="18" charset="0"/>
              </a:rPr>
              <a:t>-2</a:t>
            </a:r>
            <a:r>
              <a:rPr lang="en-US" sz="800" dirty="0">
                <a:effectLst/>
                <a:latin typeface="Baskerville Old Face" panose="02020602080505020303" pitchFamily="18" charset="0"/>
                <a:ea typeface="Calibri" panose="020F0502020204030204" pitchFamily="34" charset="0"/>
                <a:cs typeface="Mangal" panose="02040503050203030202" pitchFamily="18" charset="0"/>
              </a:rPr>
              <a:t>) (d-f) and cloud base height (km) (g-</a:t>
            </a:r>
            <a:r>
              <a:rPr lang="en-US" sz="800" dirty="0" err="1">
                <a:effectLst/>
                <a:latin typeface="Baskerville Old Face" panose="02020602080505020303" pitchFamily="18" charset="0"/>
                <a:ea typeface="Calibri" panose="020F0502020204030204" pitchFamily="34" charset="0"/>
                <a:cs typeface="Mangal" panose="02040503050203030202" pitchFamily="18" charset="0"/>
              </a:rPr>
              <a:t>i</a:t>
            </a:r>
            <a:r>
              <a:rPr lang="en-US" sz="800" dirty="0">
                <a:effectLst/>
                <a:latin typeface="Baskerville Old Face" panose="02020602080505020303" pitchFamily="18" charset="0"/>
                <a:ea typeface="Calibri" panose="020F0502020204030204" pitchFamily="34" charset="0"/>
                <a:cs typeface="Mangal" panose="02040503050203030202" pitchFamily="18" charset="0"/>
              </a:rPr>
              <a:t>) for the shallow, BB and NBB events </a:t>
            </a:r>
            <a:r>
              <a:rPr lang="en-US" sz="800" dirty="0">
                <a:effectLst/>
                <a:latin typeface="Baskerville Old Face" panose="02020602080505020303" pitchFamily="18" charset="0"/>
                <a:ea typeface="Calibri" panose="020F0502020204030204" pitchFamily="34" charset="0"/>
              </a:rPr>
              <a:t>overlaid with the time of occurrences (LST)</a:t>
            </a:r>
            <a:r>
              <a:rPr lang="en-US" sz="800" dirty="0">
                <a:effectLst/>
                <a:latin typeface="Baskerville Old Face" panose="02020602080505020303" pitchFamily="18" charset="0"/>
                <a:ea typeface="Calibri" panose="020F0502020204030204" pitchFamily="34" charset="0"/>
                <a:cs typeface="Mangal" panose="02040503050203030202" pitchFamily="18" charset="0"/>
              </a:rPr>
              <a:t> during southwest monsoon 2022 over tropical region</a:t>
            </a:r>
            <a:endParaRPr lang="en-IN" sz="800" dirty="0">
              <a:effectLst/>
              <a:latin typeface="Baskerville Old Face" panose="02020602080505020303" pitchFamily="18" charset="0"/>
              <a:ea typeface="Calibri" panose="020F0502020204030204" pitchFamily="34" charset="0"/>
              <a:cs typeface="Mangal" panose="02040503050203030202" pitchFamily="18" charset="0"/>
            </a:endParaRPr>
          </a:p>
        </p:txBody>
      </p:sp>
      <p:pic>
        <p:nvPicPr>
          <p:cNvPr id="11" name="Picture 10">
            <a:extLst>
              <a:ext uri="{FF2B5EF4-FFF2-40B4-BE49-F238E27FC236}">
                <a16:creationId xmlns:a16="http://schemas.microsoft.com/office/drawing/2014/main" id="{498082BC-EB90-F476-E797-49D689AA6867}"/>
              </a:ext>
            </a:extLst>
          </p:cNvPr>
          <p:cNvPicPr>
            <a:picLocks noChangeAspect="1"/>
          </p:cNvPicPr>
          <p:nvPr/>
        </p:nvPicPr>
        <p:blipFill rotWithShape="1">
          <a:blip r:embed="rId7">
            <a:extLst>
              <a:ext uri="{28A0092B-C50C-407E-A947-70E740481C1C}">
                <a14:useLocalDpi xmlns:a14="http://schemas.microsoft.com/office/drawing/2010/main" val="0"/>
              </a:ext>
            </a:extLst>
          </a:blip>
          <a:srcRect r="2818" b="7334"/>
          <a:stretch/>
        </p:blipFill>
        <p:spPr>
          <a:xfrm>
            <a:off x="3945876" y="377081"/>
            <a:ext cx="3111796" cy="2373766"/>
          </a:xfrm>
          <a:prstGeom prst="rect">
            <a:avLst/>
          </a:prstGeom>
        </p:spPr>
      </p:pic>
      <p:sp>
        <p:nvSpPr>
          <p:cNvPr id="13" name="TextBox 12">
            <a:extLst>
              <a:ext uri="{FF2B5EF4-FFF2-40B4-BE49-F238E27FC236}">
                <a16:creationId xmlns:a16="http://schemas.microsoft.com/office/drawing/2014/main" id="{16FDCD26-D8AE-C80A-9224-755949B0FF6E}"/>
              </a:ext>
            </a:extLst>
          </p:cNvPr>
          <p:cNvSpPr txBox="1"/>
          <p:nvPr/>
        </p:nvSpPr>
        <p:spPr>
          <a:xfrm>
            <a:off x="7057672" y="1331828"/>
            <a:ext cx="1902229" cy="876137"/>
          </a:xfrm>
          <a:prstGeom prst="rect">
            <a:avLst/>
          </a:prstGeom>
          <a:noFill/>
        </p:spPr>
        <p:txBody>
          <a:bodyPr wrap="square">
            <a:spAutoFit/>
          </a:bodyPr>
          <a:lstStyle/>
          <a:p>
            <a:pPr algn="just">
              <a:lnSpc>
                <a:spcPct val="107000"/>
              </a:lnSpc>
              <a:spcAft>
                <a:spcPts val="800"/>
              </a:spcAft>
            </a:pPr>
            <a:r>
              <a:rPr lang="en-US" sz="800" dirty="0">
                <a:effectLst/>
                <a:latin typeface="Times New Roman" panose="02020603050405020304" pitchFamily="18" charset="0"/>
                <a:ea typeface="Calibri" panose="020F0502020204030204" pitchFamily="34" charset="0"/>
                <a:cs typeface="Mangal" panose="02040503050203030202" pitchFamily="18" charset="0"/>
              </a:rPr>
              <a:t>Box-whisker plot for (a-c) </a:t>
            </a:r>
            <a:r>
              <a:rPr lang="en-US" sz="800" dirty="0">
                <a:latin typeface="Times New Roman" panose="02020603050405020304" pitchFamily="18" charset="0"/>
                <a:ea typeface="Calibri" panose="020F0502020204030204" pitchFamily="34" charset="0"/>
                <a:cs typeface="Mangal" panose="02040503050203030202" pitchFamily="18" charset="0"/>
              </a:rPr>
              <a:t>cloud base height (km),(d-e) brightness temperature (k), (g-</a:t>
            </a:r>
            <a:r>
              <a:rPr lang="en-US" sz="800" dirty="0" err="1">
                <a:latin typeface="Times New Roman" panose="02020603050405020304" pitchFamily="18" charset="0"/>
                <a:ea typeface="Calibri" panose="020F0502020204030204" pitchFamily="34" charset="0"/>
                <a:cs typeface="Mangal" panose="02040503050203030202" pitchFamily="18" charset="0"/>
              </a:rPr>
              <a:t>i</a:t>
            </a:r>
            <a:r>
              <a:rPr lang="en-US" sz="800" dirty="0">
                <a:latin typeface="Times New Roman" panose="02020603050405020304" pitchFamily="18" charset="0"/>
                <a:ea typeface="Calibri" panose="020F0502020204030204" pitchFamily="34" charset="0"/>
                <a:cs typeface="Mangal" panose="02040503050203030202" pitchFamily="18" charset="0"/>
              </a:rPr>
              <a:t>) </a:t>
            </a:r>
            <a:r>
              <a:rPr lang="en-US" sz="800" dirty="0">
                <a:effectLst/>
                <a:latin typeface="Times New Roman" panose="02020603050405020304" pitchFamily="18" charset="0"/>
                <a:ea typeface="Calibri" panose="020F0502020204030204" pitchFamily="34" charset="0"/>
                <a:cs typeface="Mangal" panose="02040503050203030202" pitchFamily="18" charset="0"/>
              </a:rPr>
              <a:t>Integrated water </a:t>
            </a:r>
            <a:r>
              <a:rPr lang="en-US" sz="800" dirty="0" err="1">
                <a:effectLst/>
                <a:latin typeface="Times New Roman" panose="02020603050405020304" pitchFamily="18" charset="0"/>
                <a:ea typeface="Calibri" panose="020F0502020204030204" pitchFamily="34" charset="0"/>
                <a:cs typeface="Mangal" panose="02040503050203030202" pitchFamily="18" charset="0"/>
              </a:rPr>
              <a:t>vapour</a:t>
            </a:r>
            <a:r>
              <a:rPr lang="en-US" sz="800" dirty="0">
                <a:effectLst/>
                <a:latin typeface="Times New Roman" panose="02020603050405020304" pitchFamily="18" charset="0"/>
                <a:ea typeface="Calibri" panose="020F0502020204030204" pitchFamily="34" charset="0"/>
                <a:cs typeface="Mangal" panose="02040503050203030202" pitchFamily="18" charset="0"/>
              </a:rPr>
              <a:t> (IWV (kgm</a:t>
            </a:r>
            <a:r>
              <a:rPr lang="en-US" sz="800" baseline="30000" dirty="0">
                <a:effectLst/>
                <a:latin typeface="Times New Roman" panose="02020603050405020304" pitchFamily="18" charset="0"/>
                <a:ea typeface="Calibri" panose="020F0502020204030204" pitchFamily="34" charset="0"/>
                <a:cs typeface="Mangal" panose="02040503050203030202" pitchFamily="18" charset="0"/>
              </a:rPr>
              <a:t>-2</a:t>
            </a:r>
            <a:r>
              <a:rPr lang="en-US" sz="800" dirty="0">
                <a:effectLst/>
                <a:latin typeface="Times New Roman" panose="02020603050405020304" pitchFamily="18" charset="0"/>
                <a:ea typeface="Calibri" panose="020F0502020204030204" pitchFamily="34" charset="0"/>
                <a:cs typeface="Mangal" panose="02040503050203030202" pitchFamily="18" charset="0"/>
              </a:rPr>
              <a:t>)), (j-l) liquid wate</a:t>
            </a:r>
            <a:r>
              <a:rPr lang="en-US" sz="800" dirty="0">
                <a:latin typeface="Times New Roman" panose="02020603050405020304" pitchFamily="18" charset="0"/>
                <a:ea typeface="Calibri" panose="020F0502020204030204" pitchFamily="34" charset="0"/>
                <a:cs typeface="Mangal" panose="02040503050203030202" pitchFamily="18" charset="0"/>
              </a:rPr>
              <a:t>r path (gm-2) for shallow, BB and NBB</a:t>
            </a:r>
            <a:r>
              <a:rPr lang="en-US" sz="800" dirty="0">
                <a:effectLst/>
                <a:latin typeface="Times New Roman" panose="02020603050405020304" pitchFamily="18" charset="0"/>
                <a:ea typeface="Calibri" panose="020F0502020204030204" pitchFamily="34" charset="0"/>
                <a:cs typeface="Mangal" panose="02040503050203030202" pitchFamily="18" charset="0"/>
              </a:rPr>
              <a:t> during </a:t>
            </a:r>
            <a:r>
              <a:rPr lang="en-IN" sz="800" dirty="0">
                <a:effectLst/>
                <a:latin typeface="Times New Roman" panose="02020603050405020304" pitchFamily="18" charset="0"/>
                <a:ea typeface="Calibri" panose="020F0502020204030204" pitchFamily="34" charset="0"/>
                <a:cs typeface="Mangal" panose="02040503050203030202" pitchFamily="18" charset="0"/>
              </a:rPr>
              <a:t>southwest monsoon of 2022 at tropical region.</a:t>
            </a:r>
            <a:endParaRPr lang="en-IN" sz="8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3" name="TextBox 2">
            <a:extLst>
              <a:ext uri="{FF2B5EF4-FFF2-40B4-BE49-F238E27FC236}">
                <a16:creationId xmlns:a16="http://schemas.microsoft.com/office/drawing/2014/main" id="{696471C0-4B07-AB4E-E6D5-49801065BAF0}"/>
              </a:ext>
            </a:extLst>
          </p:cNvPr>
          <p:cNvSpPr txBox="1"/>
          <p:nvPr/>
        </p:nvSpPr>
        <p:spPr>
          <a:xfrm>
            <a:off x="27934" y="3276996"/>
            <a:ext cx="3789646" cy="861774"/>
          </a:xfrm>
          <a:prstGeom prst="rect">
            <a:avLst/>
          </a:prstGeom>
          <a:solidFill>
            <a:schemeClr val="bg1">
              <a:lumMod val="75000"/>
            </a:schemeClr>
          </a:solidFill>
        </p:spPr>
        <p:txBody>
          <a:bodyPr wrap="square">
            <a:spAutoFit/>
          </a:bodyPr>
          <a:lstStyle/>
          <a:p>
            <a:pPr marL="285750" lvl="0" indent="-285750" algn="just" rtl="0">
              <a:spcBef>
                <a:spcPts val="0"/>
              </a:spcBef>
              <a:spcAft>
                <a:spcPts val="0"/>
              </a:spcAft>
              <a:buFont typeface="Arial" panose="020B0604020202020204" pitchFamily="34" charset="0"/>
              <a:buChar char="•"/>
            </a:pPr>
            <a:r>
              <a:rPr lang="en-US" sz="1000" dirty="0">
                <a:solidFill>
                  <a:schemeClr val="dk1"/>
                </a:solidFill>
                <a:latin typeface="Baskerville Old Face" panose="02020602080505020303" pitchFamily="18" charset="0"/>
                <a:ea typeface="Archivo"/>
                <a:cs typeface="Archivo"/>
                <a:sym typeface="Archivo"/>
              </a:rPr>
              <a:t>The deep and high-humidity (&gt; 80 % ) area  between of 4-8 km altitude and large value of liquid water path (LWP) and </a:t>
            </a:r>
            <a:r>
              <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angal" panose="02040503050203030202" pitchFamily="18" charset="0"/>
              </a:rPr>
              <a:t>Integrated water vapor</a:t>
            </a:r>
            <a:r>
              <a:rPr lang="en-US" sz="1000" dirty="0">
                <a:solidFill>
                  <a:schemeClr val="dk1"/>
                </a:solidFill>
                <a:latin typeface="Baskerville Old Face" panose="02020602080505020303" pitchFamily="18" charset="0"/>
                <a:ea typeface="Archivo"/>
                <a:cs typeface="Archivo"/>
                <a:sym typeface="Archivo"/>
              </a:rPr>
              <a:t> (IWV) is conducive to maintaining the precipitation process for a long time in BB systems compared to the shallow and NBB systems. </a:t>
            </a:r>
          </a:p>
        </p:txBody>
      </p:sp>
      <p:sp>
        <p:nvSpPr>
          <p:cNvPr id="9" name="TextBox 8">
            <a:extLst>
              <a:ext uri="{FF2B5EF4-FFF2-40B4-BE49-F238E27FC236}">
                <a16:creationId xmlns:a16="http://schemas.microsoft.com/office/drawing/2014/main" id="{4078FF18-08FF-C366-BBBA-EE2A91EAE480}"/>
              </a:ext>
            </a:extLst>
          </p:cNvPr>
          <p:cNvSpPr txBox="1"/>
          <p:nvPr/>
        </p:nvSpPr>
        <p:spPr>
          <a:xfrm>
            <a:off x="27934" y="4286521"/>
            <a:ext cx="3806964" cy="553998"/>
          </a:xfrm>
          <a:prstGeom prst="rect">
            <a:avLst/>
          </a:prstGeom>
          <a:solidFill>
            <a:schemeClr val="accent1">
              <a:lumMod val="75000"/>
            </a:schemeClr>
          </a:solidFill>
        </p:spPr>
        <p:txBody>
          <a:bodyPr wrap="square">
            <a:spAutoFit/>
          </a:bodyPr>
          <a:lstStyle/>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angal" panose="02040503050203030202" pitchFamily="18" charset="0"/>
              </a:rPr>
              <a:t>Integrated water vapor and </a:t>
            </a:r>
            <a:r>
              <a:rPr lang="en-US" sz="1000" dirty="0">
                <a:solidFill>
                  <a:schemeClr val="dk1"/>
                </a:solidFill>
                <a:latin typeface="Baskerville Old Face" panose="02020602080505020303" pitchFamily="18" charset="0"/>
                <a:ea typeface="Archivo"/>
                <a:cs typeface="Archivo"/>
                <a:sym typeface="Archivo"/>
              </a:rPr>
              <a:t>liquid water path</a:t>
            </a:r>
            <a:r>
              <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angal" panose="02040503050203030202" pitchFamily="18" charset="0"/>
              </a:rPr>
              <a:t> present in the atmosphere is less during shallow precipitating systems compared to BB and NBB systems.</a:t>
            </a:r>
            <a:endParaRPr kumimoji="0" lang="en-IN" sz="10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pic>
        <p:nvPicPr>
          <p:cNvPr id="2" name="Audio 1">
            <a:hlinkClick r:id="" action="ppaction://media"/>
            <a:extLst>
              <a:ext uri="{FF2B5EF4-FFF2-40B4-BE49-F238E27FC236}">
                <a16:creationId xmlns:a16="http://schemas.microsoft.com/office/drawing/2014/main" id="{46C55A09-4BF0-F516-C4A8-275588B77DD9}"/>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137500" t="-55469" r="-137500" b="-55469"/>
          <a:stretch>
            <a:fillRect/>
          </a:stretch>
        </p:blipFill>
        <p:spPr>
          <a:xfrm>
            <a:off x="6858000" y="3857625"/>
            <a:ext cx="2286000" cy="12858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4025"/>
    </mc:Choice>
    <mc:Fallback>
      <p:transition spd="slow" advTm="240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dk2"/>
        </a:solidFill>
        <a:effectLst/>
      </p:bgPr>
    </p:bg>
    <p:spTree>
      <p:nvGrpSpPr>
        <p:cNvPr id="1" name="Shape 1518"/>
        <p:cNvGrpSpPr/>
        <p:nvPr/>
      </p:nvGrpSpPr>
      <p:grpSpPr>
        <a:xfrm>
          <a:off x="0" y="0"/>
          <a:ext cx="0" cy="0"/>
          <a:chOff x="0" y="0"/>
          <a:chExt cx="0" cy="0"/>
        </a:xfrm>
      </p:grpSpPr>
      <p:sp>
        <p:nvSpPr>
          <p:cNvPr id="1520" name="Google Shape;1520;p47"/>
          <p:cNvSpPr txBox="1"/>
          <p:nvPr/>
        </p:nvSpPr>
        <p:spPr>
          <a:xfrm>
            <a:off x="817201" y="694905"/>
            <a:ext cx="7708074" cy="3544800"/>
          </a:xfrm>
          <a:prstGeom prst="rect">
            <a:avLst/>
          </a:prstGeom>
          <a:noFill/>
          <a:ln>
            <a:noFill/>
          </a:ln>
        </p:spPr>
        <p:txBody>
          <a:bodyPr spcFirstLastPara="1" wrap="square" lIns="91425" tIns="91425" rIns="91425" bIns="91425" anchor="t" anchorCtr="0">
            <a:noAutofit/>
          </a:bodyPr>
          <a:lstStyle/>
          <a:p>
            <a:pPr marL="285750" lvl="0" indent="-285750" algn="just" rtl="0">
              <a:lnSpc>
                <a:spcPct val="150000"/>
              </a:lnSpc>
              <a:spcBef>
                <a:spcPts val="0"/>
              </a:spcBef>
              <a:spcAft>
                <a:spcPts val="0"/>
              </a:spcAft>
              <a:buFont typeface="Arial" panose="020B0604020202020204" pitchFamily="34" charset="0"/>
              <a:buChar char="•"/>
            </a:pPr>
            <a:r>
              <a:rPr lang="en-US">
                <a:solidFill>
                  <a:schemeClr val="dk1"/>
                </a:solidFill>
                <a:latin typeface="Baskerville Old Face" panose="02020602080505020303" pitchFamily="18" charset="0"/>
                <a:ea typeface="Archivo"/>
                <a:cs typeface="Archivo"/>
                <a:sym typeface="Archivo"/>
              </a:rPr>
              <a:t>Shallow </a:t>
            </a:r>
            <a:r>
              <a:rPr lang="en-US" dirty="0">
                <a:solidFill>
                  <a:schemeClr val="dk1"/>
                </a:solidFill>
                <a:latin typeface="Baskerville Old Face" panose="02020602080505020303" pitchFamily="18" charset="0"/>
                <a:ea typeface="Archivo"/>
                <a:cs typeface="Archivo"/>
                <a:sym typeface="Archivo"/>
              </a:rPr>
              <a:t>precipitating systems are identified throughout the season. The accumulated rainfall contributed by the BB is much greater than that of other precipitating systems</a:t>
            </a:r>
          </a:p>
          <a:p>
            <a:pPr marL="285750" lvl="0" indent="-285750" algn="just" rtl="0">
              <a:lnSpc>
                <a:spcPct val="150000"/>
              </a:lnSpc>
              <a:spcBef>
                <a:spcPts val="0"/>
              </a:spcBef>
              <a:spcAft>
                <a:spcPts val="0"/>
              </a:spcAft>
              <a:buFont typeface="Arial" panose="020B0604020202020204" pitchFamily="34" charset="0"/>
              <a:buChar char="•"/>
            </a:pPr>
            <a:r>
              <a:rPr lang="en-US" dirty="0">
                <a:solidFill>
                  <a:schemeClr val="dk1"/>
                </a:solidFill>
                <a:latin typeface="Baskerville Old Face" panose="02020602080505020303" pitchFamily="18" charset="0"/>
                <a:ea typeface="Archivo"/>
                <a:cs typeface="Archivo"/>
                <a:sym typeface="Archivo"/>
              </a:rPr>
              <a:t>Shallow systems are mostly associated with low level clouds, cloud base height varies from 0-2 km. BB and NBB systems associated with middle level clouds, cloud base height varies from 2-4 km. </a:t>
            </a:r>
          </a:p>
          <a:p>
            <a:pPr marL="285750" lvl="0" indent="-285750" algn="just" rtl="0">
              <a:lnSpc>
                <a:spcPct val="150000"/>
              </a:lnSpc>
              <a:spcBef>
                <a:spcPts val="0"/>
              </a:spcBef>
              <a:spcAft>
                <a:spcPts val="0"/>
              </a:spcAft>
              <a:buFont typeface="Arial" panose="020B0604020202020204" pitchFamily="34" charset="0"/>
              <a:buChar char="•"/>
            </a:pPr>
            <a:r>
              <a:rPr lang="en-US" dirty="0">
                <a:solidFill>
                  <a:schemeClr val="dk1"/>
                </a:solidFill>
                <a:latin typeface="Baskerville Old Face" panose="02020602080505020303" pitchFamily="18" charset="0"/>
                <a:ea typeface="Archivo"/>
                <a:cs typeface="Archivo"/>
                <a:sym typeface="Archivo"/>
              </a:rPr>
              <a:t>The average IWV for before (during) shallow, BB and NBB is around 50 kgm</a:t>
            </a:r>
            <a:r>
              <a:rPr lang="en-US" baseline="30000" dirty="0">
                <a:solidFill>
                  <a:schemeClr val="dk1"/>
                </a:solidFill>
                <a:latin typeface="Baskerville Old Face" panose="02020602080505020303" pitchFamily="18" charset="0"/>
                <a:ea typeface="Archivo"/>
                <a:cs typeface="Archivo"/>
                <a:sym typeface="Archivo"/>
              </a:rPr>
              <a:t>-2</a:t>
            </a:r>
            <a:r>
              <a:rPr lang="en-US" dirty="0">
                <a:solidFill>
                  <a:schemeClr val="dk1"/>
                </a:solidFill>
                <a:latin typeface="Baskerville Old Face" panose="02020602080505020303" pitchFamily="18" charset="0"/>
                <a:ea typeface="Archivo"/>
                <a:cs typeface="Archivo"/>
                <a:sym typeface="Archivo"/>
              </a:rPr>
              <a:t> (60 kgm</a:t>
            </a:r>
            <a:r>
              <a:rPr lang="en-US" baseline="30000" dirty="0">
                <a:solidFill>
                  <a:schemeClr val="dk1"/>
                </a:solidFill>
                <a:latin typeface="Baskerville Old Face" panose="02020602080505020303" pitchFamily="18" charset="0"/>
                <a:ea typeface="Archivo"/>
                <a:cs typeface="Archivo"/>
                <a:sym typeface="Archivo"/>
              </a:rPr>
              <a:t>-2</a:t>
            </a:r>
            <a:r>
              <a:rPr lang="en-US" dirty="0">
                <a:solidFill>
                  <a:schemeClr val="dk1"/>
                </a:solidFill>
                <a:latin typeface="Baskerville Old Face" panose="02020602080505020303" pitchFamily="18" charset="0"/>
                <a:ea typeface="Archivo"/>
                <a:cs typeface="Archivo"/>
                <a:sym typeface="Archivo"/>
              </a:rPr>
              <a:t>), 80 kgm</a:t>
            </a:r>
            <a:r>
              <a:rPr lang="en-US" baseline="30000" dirty="0">
                <a:solidFill>
                  <a:schemeClr val="dk1"/>
                </a:solidFill>
                <a:latin typeface="Baskerville Old Face" panose="02020602080505020303" pitchFamily="18" charset="0"/>
                <a:ea typeface="Archivo"/>
                <a:cs typeface="Archivo"/>
                <a:sym typeface="Archivo"/>
              </a:rPr>
              <a:t>-2</a:t>
            </a:r>
            <a:r>
              <a:rPr lang="en-US" dirty="0">
                <a:solidFill>
                  <a:schemeClr val="dk1"/>
                </a:solidFill>
                <a:latin typeface="Baskerville Old Face" panose="02020602080505020303" pitchFamily="18" charset="0"/>
                <a:ea typeface="Archivo"/>
                <a:cs typeface="Archivo"/>
                <a:sym typeface="Archivo"/>
              </a:rPr>
              <a:t> (85 kgm</a:t>
            </a:r>
            <a:r>
              <a:rPr lang="en-US" baseline="30000" dirty="0">
                <a:solidFill>
                  <a:schemeClr val="dk1"/>
                </a:solidFill>
                <a:latin typeface="Baskerville Old Face" panose="02020602080505020303" pitchFamily="18" charset="0"/>
                <a:ea typeface="Archivo"/>
                <a:cs typeface="Archivo"/>
                <a:sym typeface="Archivo"/>
              </a:rPr>
              <a:t>-2</a:t>
            </a:r>
            <a:r>
              <a:rPr lang="en-US" dirty="0">
                <a:solidFill>
                  <a:schemeClr val="dk1"/>
                </a:solidFill>
                <a:latin typeface="Baskerville Old Face" panose="02020602080505020303" pitchFamily="18" charset="0"/>
                <a:ea typeface="Archivo"/>
                <a:cs typeface="Archivo"/>
                <a:sym typeface="Archivo"/>
              </a:rPr>
              <a:t>) and 55 kgm</a:t>
            </a:r>
            <a:r>
              <a:rPr lang="en-US" baseline="30000" dirty="0">
                <a:solidFill>
                  <a:schemeClr val="dk1"/>
                </a:solidFill>
                <a:latin typeface="Baskerville Old Face" panose="02020602080505020303" pitchFamily="18" charset="0"/>
                <a:ea typeface="Archivo"/>
                <a:cs typeface="Archivo"/>
                <a:sym typeface="Archivo"/>
              </a:rPr>
              <a:t>-2</a:t>
            </a:r>
            <a:r>
              <a:rPr lang="en-US" dirty="0">
                <a:solidFill>
                  <a:schemeClr val="dk1"/>
                </a:solidFill>
                <a:latin typeface="Baskerville Old Face" panose="02020602080505020303" pitchFamily="18" charset="0"/>
                <a:ea typeface="Archivo"/>
                <a:cs typeface="Archivo"/>
                <a:sym typeface="Archivo"/>
              </a:rPr>
              <a:t> (80 kgm</a:t>
            </a:r>
            <a:r>
              <a:rPr lang="en-US" baseline="30000" dirty="0">
                <a:solidFill>
                  <a:schemeClr val="dk1"/>
                </a:solidFill>
                <a:latin typeface="Baskerville Old Face" panose="02020602080505020303" pitchFamily="18" charset="0"/>
                <a:ea typeface="Archivo"/>
                <a:cs typeface="Archivo"/>
                <a:sym typeface="Archivo"/>
              </a:rPr>
              <a:t>-2</a:t>
            </a:r>
            <a:r>
              <a:rPr lang="en-US" dirty="0">
                <a:solidFill>
                  <a:schemeClr val="dk1"/>
                </a:solidFill>
                <a:latin typeface="Baskerville Old Face" panose="02020602080505020303" pitchFamily="18" charset="0"/>
                <a:ea typeface="Archivo"/>
                <a:cs typeface="Archivo"/>
                <a:sym typeface="Archivo"/>
              </a:rPr>
              <a:t>) . </a:t>
            </a:r>
          </a:p>
          <a:p>
            <a:pPr marL="285750" lvl="0" indent="-285750" algn="just" rtl="0">
              <a:lnSpc>
                <a:spcPct val="150000"/>
              </a:lnSpc>
              <a:spcBef>
                <a:spcPts val="0"/>
              </a:spcBef>
              <a:spcAft>
                <a:spcPts val="0"/>
              </a:spcAft>
              <a:buFont typeface="Arial" panose="020B0604020202020204" pitchFamily="34" charset="0"/>
              <a:buChar char="•"/>
            </a:pPr>
            <a:r>
              <a:rPr lang="en-US" dirty="0">
                <a:solidFill>
                  <a:schemeClr val="dk1"/>
                </a:solidFill>
                <a:latin typeface="Baskerville Old Face" panose="02020602080505020303" pitchFamily="18" charset="0"/>
                <a:ea typeface="Archivo"/>
                <a:cs typeface="Archivo"/>
                <a:sym typeface="Archivo"/>
              </a:rPr>
              <a:t>The deep and high-humidity (&gt; 80 % ) area  between of 4-8 km  and large value of LWP and IWV is conducive to maintaining the precipitation process for a long time in BB systems compared to the shallow and NBB systems. </a:t>
            </a:r>
            <a:endParaRPr dirty="0">
              <a:solidFill>
                <a:schemeClr val="dk1"/>
              </a:solidFill>
              <a:latin typeface="Baskerville Old Face" panose="02020602080505020303" pitchFamily="18" charset="0"/>
              <a:ea typeface="Archivo"/>
              <a:cs typeface="Archivo"/>
              <a:sym typeface="Archivo"/>
            </a:endParaRPr>
          </a:p>
        </p:txBody>
      </p:sp>
      <p:sp>
        <p:nvSpPr>
          <p:cNvPr id="5" name="TextBox 4">
            <a:extLst>
              <a:ext uri="{FF2B5EF4-FFF2-40B4-BE49-F238E27FC236}">
                <a16:creationId xmlns:a16="http://schemas.microsoft.com/office/drawing/2014/main" id="{2FDA7A77-A53A-BD49-A5EA-53ABAD913010}"/>
              </a:ext>
            </a:extLst>
          </p:cNvPr>
          <p:cNvSpPr txBox="1"/>
          <p:nvPr/>
        </p:nvSpPr>
        <p:spPr>
          <a:xfrm>
            <a:off x="0" y="0"/>
            <a:ext cx="9144000" cy="400110"/>
          </a:xfrm>
          <a:prstGeom prst="rect">
            <a:avLst/>
          </a:prstGeom>
          <a:solidFill>
            <a:schemeClr val="accent2">
              <a:lumMod val="60000"/>
              <a:lumOff val="40000"/>
            </a:schemeClr>
          </a:solidFill>
        </p:spPr>
        <p:txBody>
          <a:bodyPr wrap="square" rtlCol="0">
            <a:spAutoFit/>
          </a:bodyPr>
          <a:lstStyle/>
          <a:p>
            <a:pPr algn="ctr"/>
            <a:r>
              <a:rPr lang="en-US" sz="2000" dirty="0">
                <a:latin typeface="Baskerville Old Face" panose="02020602080505020303" pitchFamily="18" charset="0"/>
              </a:rPr>
              <a:t>Summary</a:t>
            </a:r>
            <a:endParaRPr lang="en-IN" sz="1600" dirty="0">
              <a:latin typeface="Baskerville Old Face" panose="02020602080505020303" pitchFamily="18" charset="0"/>
            </a:endParaRPr>
          </a:p>
        </p:txBody>
      </p:sp>
      <p:pic>
        <p:nvPicPr>
          <p:cNvPr id="2" name="Audio 1">
            <a:hlinkClick r:id="" action="ppaction://media"/>
            <a:extLst>
              <a:ext uri="{FF2B5EF4-FFF2-40B4-BE49-F238E27FC236}">
                <a16:creationId xmlns:a16="http://schemas.microsoft.com/office/drawing/2014/main" id="{BE2D5958-10DC-47A1-20CA-83228E4ED039}"/>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37500" t="-55469" r="-137500" b="-55469"/>
          <a:stretch>
            <a:fillRect/>
          </a:stretch>
        </p:blipFill>
        <p:spPr>
          <a:xfrm>
            <a:off x="6858000" y="3857625"/>
            <a:ext cx="2286000" cy="12858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0547"/>
    </mc:Choice>
    <mc:Fallback>
      <p:transition spd="slow" advTm="405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100000">
              <a:schemeClr val="bg1">
                <a:shade val="64000"/>
                <a:lumMod val="88000"/>
              </a:schemeClr>
            </a:gs>
          </a:gsLst>
          <a:lin ang="5400000" scaled="0"/>
        </a:gradFill>
        <a:effectLst/>
      </p:bgPr>
    </p:bg>
    <p:spTree>
      <p:nvGrpSpPr>
        <p:cNvPr id="1" name="Shape 1053"/>
        <p:cNvGrpSpPr/>
        <p:nvPr/>
      </p:nvGrpSpPr>
      <p:grpSpPr>
        <a:xfrm>
          <a:off x="0" y="0"/>
          <a:ext cx="0" cy="0"/>
          <a:chOff x="0" y="0"/>
          <a:chExt cx="0" cy="0"/>
        </a:xfrm>
      </p:grpSpPr>
      <p:sp>
        <p:nvSpPr>
          <p:cNvPr id="4" name="Oval 3">
            <a:extLst>
              <a:ext uri="{FF2B5EF4-FFF2-40B4-BE49-F238E27FC236}">
                <a16:creationId xmlns:a16="http://schemas.microsoft.com/office/drawing/2014/main" id="{2CC2EB84-56C7-9137-660F-CFD9A98A75A0}"/>
              </a:ext>
            </a:extLst>
          </p:cNvPr>
          <p:cNvSpPr/>
          <p:nvPr/>
        </p:nvSpPr>
        <p:spPr>
          <a:xfrm>
            <a:off x="1974273" y="1205345"/>
            <a:ext cx="5112327" cy="347056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200" dirty="0">
              <a:solidFill>
                <a:schemeClr val="tx1"/>
              </a:solidFill>
              <a:latin typeface="Baskerville Old Face" panose="02020602080505020303" pitchFamily="18" charset="0"/>
            </a:endParaRPr>
          </a:p>
        </p:txBody>
      </p:sp>
      <p:sp>
        <p:nvSpPr>
          <p:cNvPr id="5" name="Rectangle 4">
            <a:extLst>
              <a:ext uri="{FF2B5EF4-FFF2-40B4-BE49-F238E27FC236}">
                <a16:creationId xmlns:a16="http://schemas.microsoft.com/office/drawing/2014/main" id="{C6231107-6EDD-6DB9-1AAE-C889AB52628D}"/>
              </a:ext>
            </a:extLst>
          </p:cNvPr>
          <p:cNvSpPr/>
          <p:nvPr/>
        </p:nvSpPr>
        <p:spPr>
          <a:xfrm>
            <a:off x="2565991" y="2254102"/>
            <a:ext cx="3898604" cy="923330"/>
          </a:xfrm>
          <a:prstGeom prst="rect">
            <a:avLst/>
          </a:prstGeom>
          <a:noFill/>
        </p:spPr>
        <p:txBody>
          <a:bodyPr wrap="squar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latin typeface="Baskerville Old Face" panose="02020602080505020303" pitchFamily="18" charset="0"/>
              </a:rPr>
              <a:t>Thank you</a:t>
            </a:r>
            <a:endParaRPr lang="en-IN" sz="54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Audio 2">
            <a:hlinkClick r:id="" action="ppaction://media"/>
            <a:extLst>
              <a:ext uri="{FF2B5EF4-FFF2-40B4-BE49-F238E27FC236}">
                <a16:creationId xmlns:a16="http://schemas.microsoft.com/office/drawing/2014/main" id="{B1C831BE-0B4F-7417-0B5E-F91EE67C60F0}"/>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37500" t="-55469" r="-137500" b="-55469"/>
          <a:stretch>
            <a:fillRect/>
          </a:stretch>
        </p:blipFill>
        <p:spPr>
          <a:xfrm>
            <a:off x="6858000" y="3857625"/>
            <a:ext cx="2286000" cy="12858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058"/>
    </mc:Choice>
    <mc:Fallback>
      <p:transition spd="slow" advTm="40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Geometric Conference Style Presentation by Slidesgo">
  <a:themeElements>
    <a:clrScheme name="Simple Light">
      <a:dk1>
        <a:srgbClr val="322C2C"/>
      </a:dk1>
      <a:lt1>
        <a:srgbClr val="FCFFFF"/>
      </a:lt1>
      <a:dk2>
        <a:srgbClr val="F0E4DD"/>
      </a:dk2>
      <a:lt2>
        <a:srgbClr val="E5E1E0"/>
      </a:lt2>
      <a:accent1>
        <a:srgbClr val="FECEDC"/>
      </a:accent1>
      <a:accent2>
        <a:srgbClr val="FE6053"/>
      </a:accent2>
      <a:accent3>
        <a:srgbClr val="B3637C"/>
      </a:accent3>
      <a:accent4>
        <a:srgbClr val="333030"/>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1731</TotalTime>
  <Words>893</Words>
  <Application>Microsoft Office PowerPoint</Application>
  <PresentationFormat>On-screen Show (16:9)</PresentationFormat>
  <Paragraphs>42</Paragraphs>
  <Slides>6</Slides>
  <Notes>6</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Calibri</vt:lpstr>
      <vt:lpstr>Archivo</vt:lpstr>
      <vt:lpstr>Arial</vt:lpstr>
      <vt:lpstr>DM Sans</vt:lpstr>
      <vt:lpstr>Raleway</vt:lpstr>
      <vt:lpstr>Times New Roman</vt:lpstr>
      <vt:lpstr>Baskerville Old Face</vt:lpstr>
      <vt:lpstr>Geometric Conference Style Presentation by Slidesgo</vt:lpstr>
      <vt:lpstr>A study on the thermodynamical features of precipitating systems during southwest monsoon over coastal station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on the thermodynamical features of precipitating systems during southwest monsoon over coastal station</dc:title>
  <dc:creator>HP</dc:creator>
  <cp:lastModifiedBy>Anusha Andrews</cp:lastModifiedBy>
  <cp:revision>23</cp:revision>
  <dcterms:modified xsi:type="dcterms:W3CDTF">2024-05-20T12:57:20Z</dcterms:modified>
</cp:coreProperties>
</file>