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6" r:id="rId1"/>
  </p:sldMasterIdLst>
  <p:sldIdLst>
    <p:sldId id="256" r:id="rId2"/>
  </p:sldIdLst>
  <p:sldSz cx="30175200" cy="42062400"/>
  <p:notesSz cx="6858000" cy="9144000"/>
  <p:defaultTextStyle>
    <a:defPPr>
      <a:defRPr lang="en-US"/>
    </a:defPPr>
    <a:lvl1pPr marL="0" algn="l" defTabSz="13117588" rtl="0" eaLnBrk="1" latinLnBrk="0" hangingPunct="1">
      <a:defRPr sz="25810" kern="1200">
        <a:solidFill>
          <a:schemeClr val="tx1"/>
        </a:solidFill>
        <a:latin typeface="+mn-lt"/>
        <a:ea typeface="+mn-ea"/>
        <a:cs typeface="+mn-cs"/>
      </a:defRPr>
    </a:lvl1pPr>
    <a:lvl2pPr marL="6558787" algn="l" defTabSz="13117588" rtl="0" eaLnBrk="1" latinLnBrk="0" hangingPunct="1">
      <a:defRPr sz="25810" kern="1200">
        <a:solidFill>
          <a:schemeClr val="tx1"/>
        </a:solidFill>
        <a:latin typeface="+mn-lt"/>
        <a:ea typeface="+mn-ea"/>
        <a:cs typeface="+mn-cs"/>
      </a:defRPr>
    </a:lvl2pPr>
    <a:lvl3pPr marL="13117588" algn="l" defTabSz="13117588" rtl="0" eaLnBrk="1" latinLnBrk="0" hangingPunct="1">
      <a:defRPr sz="25810" kern="1200">
        <a:solidFill>
          <a:schemeClr val="tx1"/>
        </a:solidFill>
        <a:latin typeface="+mn-lt"/>
        <a:ea typeface="+mn-ea"/>
        <a:cs typeface="+mn-cs"/>
      </a:defRPr>
    </a:lvl3pPr>
    <a:lvl4pPr marL="19676390" algn="l" defTabSz="13117588" rtl="0" eaLnBrk="1" latinLnBrk="0" hangingPunct="1">
      <a:defRPr sz="25810" kern="1200">
        <a:solidFill>
          <a:schemeClr val="tx1"/>
        </a:solidFill>
        <a:latin typeface="+mn-lt"/>
        <a:ea typeface="+mn-ea"/>
        <a:cs typeface="+mn-cs"/>
      </a:defRPr>
    </a:lvl4pPr>
    <a:lvl5pPr marL="26235177" algn="l" defTabSz="13117588" rtl="0" eaLnBrk="1" latinLnBrk="0" hangingPunct="1">
      <a:defRPr sz="25810" kern="1200">
        <a:solidFill>
          <a:schemeClr val="tx1"/>
        </a:solidFill>
        <a:latin typeface="+mn-lt"/>
        <a:ea typeface="+mn-ea"/>
        <a:cs typeface="+mn-cs"/>
      </a:defRPr>
    </a:lvl5pPr>
    <a:lvl6pPr marL="32793978" algn="l" defTabSz="13117588" rtl="0" eaLnBrk="1" latinLnBrk="0" hangingPunct="1">
      <a:defRPr sz="25810" kern="1200">
        <a:solidFill>
          <a:schemeClr val="tx1"/>
        </a:solidFill>
        <a:latin typeface="+mn-lt"/>
        <a:ea typeface="+mn-ea"/>
        <a:cs typeface="+mn-cs"/>
      </a:defRPr>
    </a:lvl6pPr>
    <a:lvl7pPr marL="39352779" algn="l" defTabSz="13117588" rtl="0" eaLnBrk="1" latinLnBrk="0" hangingPunct="1">
      <a:defRPr sz="25810" kern="1200">
        <a:solidFill>
          <a:schemeClr val="tx1"/>
        </a:solidFill>
        <a:latin typeface="+mn-lt"/>
        <a:ea typeface="+mn-ea"/>
        <a:cs typeface="+mn-cs"/>
      </a:defRPr>
    </a:lvl7pPr>
    <a:lvl8pPr marL="45911566" algn="l" defTabSz="13117588" rtl="0" eaLnBrk="1" latinLnBrk="0" hangingPunct="1">
      <a:defRPr sz="25810" kern="1200">
        <a:solidFill>
          <a:schemeClr val="tx1"/>
        </a:solidFill>
        <a:latin typeface="+mn-lt"/>
        <a:ea typeface="+mn-ea"/>
        <a:cs typeface="+mn-cs"/>
      </a:defRPr>
    </a:lvl8pPr>
    <a:lvl9pPr marL="51206400" algn="l" defTabSz="13117588" rtl="0" eaLnBrk="1" latinLnBrk="0" hangingPunct="1">
      <a:defRPr sz="2581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09" autoAdjust="0"/>
    <p:restoredTop sz="94660"/>
  </p:normalViewPr>
  <p:slideViewPr>
    <p:cSldViewPr snapToGrid="0">
      <p:cViewPr>
        <p:scale>
          <a:sx n="28" d="100"/>
          <a:sy n="28" d="100"/>
        </p:scale>
        <p:origin x="1435" y="-5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wmf"/><Relationship Id="rId1" Type="http://schemas.openxmlformats.org/officeDocument/2006/relationships/image" Target="../media/image1.emf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63140" y="6883826"/>
            <a:ext cx="25648920" cy="14643947"/>
          </a:xfrm>
        </p:spPr>
        <p:txBody>
          <a:bodyPr anchor="b"/>
          <a:lstStyle>
            <a:lvl1pPr algn="ctr">
              <a:defRPr sz="19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71900" y="22092500"/>
            <a:ext cx="22631400" cy="10155340"/>
          </a:xfrm>
        </p:spPr>
        <p:txBody>
          <a:bodyPr/>
          <a:lstStyle>
            <a:lvl1pPr marL="0" indent="0" algn="ctr">
              <a:buNone/>
              <a:defRPr sz="7920"/>
            </a:lvl1pPr>
            <a:lvl2pPr marL="1508760" indent="0" algn="ctr">
              <a:buNone/>
              <a:defRPr sz="6600"/>
            </a:lvl2pPr>
            <a:lvl3pPr marL="3017520" indent="0" algn="ctr">
              <a:buNone/>
              <a:defRPr sz="5940"/>
            </a:lvl3pPr>
            <a:lvl4pPr marL="4526280" indent="0" algn="ctr">
              <a:buNone/>
              <a:defRPr sz="5280"/>
            </a:lvl4pPr>
            <a:lvl5pPr marL="6035040" indent="0" algn="ctr">
              <a:buNone/>
              <a:defRPr sz="5280"/>
            </a:lvl5pPr>
            <a:lvl6pPr marL="7543800" indent="0" algn="ctr">
              <a:buNone/>
              <a:defRPr sz="5280"/>
            </a:lvl6pPr>
            <a:lvl7pPr marL="9052560" indent="0" algn="ctr">
              <a:buNone/>
              <a:defRPr sz="5280"/>
            </a:lvl7pPr>
            <a:lvl8pPr marL="10561320" indent="0" algn="ctr">
              <a:buNone/>
              <a:defRPr sz="5280"/>
            </a:lvl8pPr>
            <a:lvl9pPr marL="12070080" indent="0" algn="ctr">
              <a:buNone/>
              <a:defRPr sz="528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02884-4DB5-4691-BAEF-5404B12430B0}" type="datetimeFigureOut">
              <a:rPr lang="en-US" smtClean="0"/>
              <a:t>5/19/2024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E2671-B265-4B87-9710-C7FFE32FE7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1258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02884-4DB5-4691-BAEF-5404B12430B0}" type="datetimeFigureOut">
              <a:rPr lang="en-US" smtClean="0"/>
              <a:t>5/19/2024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E2671-B265-4B87-9710-C7FFE32FE7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7964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8830" y="10486402"/>
            <a:ext cx="26026110" cy="17496787"/>
          </a:xfrm>
        </p:spPr>
        <p:txBody>
          <a:bodyPr anchor="b"/>
          <a:lstStyle>
            <a:lvl1pPr>
              <a:defRPr sz="19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58830" y="28148716"/>
            <a:ext cx="26026110" cy="9201147"/>
          </a:xfrm>
        </p:spPr>
        <p:txBody>
          <a:bodyPr/>
          <a:lstStyle>
            <a:lvl1pPr marL="0" indent="0">
              <a:buNone/>
              <a:defRPr sz="7920">
                <a:solidFill>
                  <a:schemeClr val="tx1"/>
                </a:solidFill>
              </a:defRPr>
            </a:lvl1pPr>
            <a:lvl2pPr marL="150876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2pPr>
            <a:lvl3pPr marL="3017520" indent="0">
              <a:buNone/>
              <a:defRPr sz="5940">
                <a:solidFill>
                  <a:schemeClr val="tx1">
                    <a:tint val="75000"/>
                  </a:schemeClr>
                </a:solidFill>
              </a:defRPr>
            </a:lvl3pPr>
            <a:lvl4pPr marL="4526280" indent="0">
              <a:buNone/>
              <a:defRPr sz="5280">
                <a:solidFill>
                  <a:schemeClr val="tx1">
                    <a:tint val="75000"/>
                  </a:schemeClr>
                </a:solidFill>
              </a:defRPr>
            </a:lvl4pPr>
            <a:lvl5pPr marL="6035040" indent="0">
              <a:buNone/>
              <a:defRPr sz="5280">
                <a:solidFill>
                  <a:schemeClr val="tx1">
                    <a:tint val="75000"/>
                  </a:schemeClr>
                </a:solidFill>
              </a:defRPr>
            </a:lvl5pPr>
            <a:lvl6pPr marL="7543800" indent="0">
              <a:buNone/>
              <a:defRPr sz="5280">
                <a:solidFill>
                  <a:schemeClr val="tx1">
                    <a:tint val="75000"/>
                  </a:schemeClr>
                </a:solidFill>
              </a:defRPr>
            </a:lvl6pPr>
            <a:lvl7pPr marL="9052560" indent="0">
              <a:buNone/>
              <a:defRPr sz="5280">
                <a:solidFill>
                  <a:schemeClr val="tx1">
                    <a:tint val="75000"/>
                  </a:schemeClr>
                </a:solidFill>
              </a:defRPr>
            </a:lvl7pPr>
            <a:lvl8pPr marL="10561320" indent="0">
              <a:buNone/>
              <a:defRPr sz="5280">
                <a:solidFill>
                  <a:schemeClr val="tx1">
                    <a:tint val="75000"/>
                  </a:schemeClr>
                </a:solidFill>
              </a:defRPr>
            </a:lvl8pPr>
            <a:lvl9pPr marL="12070080" indent="0">
              <a:buNone/>
              <a:defRPr sz="52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02884-4DB5-4691-BAEF-5404B12430B0}" type="datetimeFigureOut">
              <a:rPr lang="en-US" smtClean="0"/>
              <a:t>5/19/2024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E2671-B265-4B87-9710-C7FFE32FE7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4305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74545" y="11197167"/>
            <a:ext cx="12824460" cy="2668820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76195" y="11197167"/>
            <a:ext cx="12824460" cy="2668820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02884-4DB5-4691-BAEF-5404B12430B0}" type="datetimeFigureOut">
              <a:rPr lang="en-US" smtClean="0"/>
              <a:t>5/19/2024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E2671-B265-4B87-9710-C7FFE32FE7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1618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8475" y="2239442"/>
            <a:ext cx="26026110" cy="813012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78479" y="10311133"/>
            <a:ext cx="12765522" cy="5053327"/>
          </a:xfrm>
        </p:spPr>
        <p:txBody>
          <a:bodyPr anchor="b"/>
          <a:lstStyle>
            <a:lvl1pPr marL="0" indent="0">
              <a:buNone/>
              <a:defRPr sz="7920" b="1"/>
            </a:lvl1pPr>
            <a:lvl2pPr marL="1508760" indent="0">
              <a:buNone/>
              <a:defRPr sz="6600" b="1"/>
            </a:lvl2pPr>
            <a:lvl3pPr marL="3017520" indent="0">
              <a:buNone/>
              <a:defRPr sz="5940" b="1"/>
            </a:lvl3pPr>
            <a:lvl4pPr marL="4526280" indent="0">
              <a:buNone/>
              <a:defRPr sz="5280" b="1"/>
            </a:lvl4pPr>
            <a:lvl5pPr marL="6035040" indent="0">
              <a:buNone/>
              <a:defRPr sz="5280" b="1"/>
            </a:lvl5pPr>
            <a:lvl6pPr marL="7543800" indent="0">
              <a:buNone/>
              <a:defRPr sz="5280" b="1"/>
            </a:lvl6pPr>
            <a:lvl7pPr marL="9052560" indent="0">
              <a:buNone/>
              <a:defRPr sz="5280" b="1"/>
            </a:lvl7pPr>
            <a:lvl8pPr marL="10561320" indent="0">
              <a:buNone/>
              <a:defRPr sz="5280" b="1"/>
            </a:lvl8pPr>
            <a:lvl9pPr marL="12070080" indent="0">
              <a:buNone/>
              <a:defRPr sz="528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78479" y="15364460"/>
            <a:ext cx="12765522" cy="2259880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276197" y="10311133"/>
            <a:ext cx="12828390" cy="5053327"/>
          </a:xfrm>
        </p:spPr>
        <p:txBody>
          <a:bodyPr anchor="b"/>
          <a:lstStyle>
            <a:lvl1pPr marL="0" indent="0">
              <a:buNone/>
              <a:defRPr sz="7920" b="1"/>
            </a:lvl1pPr>
            <a:lvl2pPr marL="1508760" indent="0">
              <a:buNone/>
              <a:defRPr sz="6600" b="1"/>
            </a:lvl2pPr>
            <a:lvl3pPr marL="3017520" indent="0">
              <a:buNone/>
              <a:defRPr sz="5940" b="1"/>
            </a:lvl3pPr>
            <a:lvl4pPr marL="4526280" indent="0">
              <a:buNone/>
              <a:defRPr sz="5280" b="1"/>
            </a:lvl4pPr>
            <a:lvl5pPr marL="6035040" indent="0">
              <a:buNone/>
              <a:defRPr sz="5280" b="1"/>
            </a:lvl5pPr>
            <a:lvl6pPr marL="7543800" indent="0">
              <a:buNone/>
              <a:defRPr sz="5280" b="1"/>
            </a:lvl6pPr>
            <a:lvl7pPr marL="9052560" indent="0">
              <a:buNone/>
              <a:defRPr sz="5280" b="1"/>
            </a:lvl7pPr>
            <a:lvl8pPr marL="10561320" indent="0">
              <a:buNone/>
              <a:defRPr sz="5280" b="1"/>
            </a:lvl8pPr>
            <a:lvl9pPr marL="12070080" indent="0">
              <a:buNone/>
              <a:defRPr sz="528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276197" y="15364460"/>
            <a:ext cx="12828390" cy="2259880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02884-4DB5-4691-BAEF-5404B12430B0}" type="datetimeFigureOut">
              <a:rPr lang="en-US" smtClean="0"/>
              <a:t>5/19/2024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E2671-B265-4B87-9710-C7FFE32FE7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8798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02884-4DB5-4691-BAEF-5404B12430B0}" type="datetimeFigureOut">
              <a:rPr lang="en-US" smtClean="0"/>
              <a:t>5/19/2024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E2671-B265-4B87-9710-C7FFE32FE7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7315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02884-4DB5-4691-BAEF-5404B12430B0}" type="datetimeFigureOut">
              <a:rPr lang="en-US" smtClean="0"/>
              <a:t>5/19/2024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E2671-B265-4B87-9710-C7FFE32FE7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1845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8476" y="2804160"/>
            <a:ext cx="9732287" cy="9814560"/>
          </a:xfrm>
        </p:spPr>
        <p:txBody>
          <a:bodyPr anchor="b"/>
          <a:lstStyle>
            <a:lvl1pPr>
              <a:defRPr sz="1056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28390" y="6056216"/>
            <a:ext cx="15276195" cy="29891567"/>
          </a:xfrm>
        </p:spPr>
        <p:txBody>
          <a:bodyPr/>
          <a:lstStyle>
            <a:lvl1pPr>
              <a:defRPr sz="10560"/>
            </a:lvl1pPr>
            <a:lvl2pPr>
              <a:defRPr sz="9240"/>
            </a:lvl2pPr>
            <a:lvl3pPr>
              <a:defRPr sz="7920"/>
            </a:lvl3pPr>
            <a:lvl4pPr>
              <a:defRPr sz="6600"/>
            </a:lvl4pPr>
            <a:lvl5pPr>
              <a:defRPr sz="6600"/>
            </a:lvl5pPr>
            <a:lvl6pPr>
              <a:defRPr sz="6600"/>
            </a:lvl6pPr>
            <a:lvl7pPr>
              <a:defRPr sz="6600"/>
            </a:lvl7pPr>
            <a:lvl8pPr>
              <a:defRPr sz="6600"/>
            </a:lvl8pPr>
            <a:lvl9pPr>
              <a:defRPr sz="6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78476" y="12618720"/>
            <a:ext cx="9732287" cy="23377740"/>
          </a:xfrm>
        </p:spPr>
        <p:txBody>
          <a:bodyPr/>
          <a:lstStyle>
            <a:lvl1pPr marL="0" indent="0">
              <a:buNone/>
              <a:defRPr sz="5280"/>
            </a:lvl1pPr>
            <a:lvl2pPr marL="1508760" indent="0">
              <a:buNone/>
              <a:defRPr sz="4620"/>
            </a:lvl2pPr>
            <a:lvl3pPr marL="3017520" indent="0">
              <a:buNone/>
              <a:defRPr sz="3960"/>
            </a:lvl3pPr>
            <a:lvl4pPr marL="4526280" indent="0">
              <a:buNone/>
              <a:defRPr sz="3300"/>
            </a:lvl4pPr>
            <a:lvl5pPr marL="6035040" indent="0">
              <a:buNone/>
              <a:defRPr sz="3300"/>
            </a:lvl5pPr>
            <a:lvl6pPr marL="7543800" indent="0">
              <a:buNone/>
              <a:defRPr sz="3300"/>
            </a:lvl6pPr>
            <a:lvl7pPr marL="9052560" indent="0">
              <a:buNone/>
              <a:defRPr sz="3300"/>
            </a:lvl7pPr>
            <a:lvl8pPr marL="10561320" indent="0">
              <a:buNone/>
              <a:defRPr sz="3300"/>
            </a:lvl8pPr>
            <a:lvl9pPr marL="12070080" indent="0">
              <a:buNone/>
              <a:defRPr sz="3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02884-4DB5-4691-BAEF-5404B12430B0}" type="datetimeFigureOut">
              <a:rPr lang="en-US" smtClean="0"/>
              <a:t>5/19/2024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E2671-B265-4B87-9710-C7FFE32FE7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5879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8476" y="2804160"/>
            <a:ext cx="9732287" cy="9814560"/>
          </a:xfrm>
        </p:spPr>
        <p:txBody>
          <a:bodyPr anchor="b"/>
          <a:lstStyle>
            <a:lvl1pPr>
              <a:defRPr sz="1056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28390" y="6056216"/>
            <a:ext cx="15276195" cy="29891567"/>
          </a:xfrm>
        </p:spPr>
        <p:txBody>
          <a:bodyPr anchor="t"/>
          <a:lstStyle>
            <a:lvl1pPr marL="0" indent="0">
              <a:buNone/>
              <a:defRPr sz="10560"/>
            </a:lvl1pPr>
            <a:lvl2pPr marL="1508760" indent="0">
              <a:buNone/>
              <a:defRPr sz="9240"/>
            </a:lvl2pPr>
            <a:lvl3pPr marL="3017520" indent="0">
              <a:buNone/>
              <a:defRPr sz="7920"/>
            </a:lvl3pPr>
            <a:lvl4pPr marL="4526280" indent="0">
              <a:buNone/>
              <a:defRPr sz="6600"/>
            </a:lvl4pPr>
            <a:lvl5pPr marL="6035040" indent="0">
              <a:buNone/>
              <a:defRPr sz="6600"/>
            </a:lvl5pPr>
            <a:lvl6pPr marL="7543800" indent="0">
              <a:buNone/>
              <a:defRPr sz="6600"/>
            </a:lvl6pPr>
            <a:lvl7pPr marL="9052560" indent="0">
              <a:buNone/>
              <a:defRPr sz="6600"/>
            </a:lvl7pPr>
            <a:lvl8pPr marL="10561320" indent="0">
              <a:buNone/>
              <a:defRPr sz="6600"/>
            </a:lvl8pPr>
            <a:lvl9pPr marL="12070080" indent="0">
              <a:buNone/>
              <a:defRPr sz="6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78476" y="12618720"/>
            <a:ext cx="9732287" cy="23377740"/>
          </a:xfrm>
        </p:spPr>
        <p:txBody>
          <a:bodyPr/>
          <a:lstStyle>
            <a:lvl1pPr marL="0" indent="0">
              <a:buNone/>
              <a:defRPr sz="5280"/>
            </a:lvl1pPr>
            <a:lvl2pPr marL="1508760" indent="0">
              <a:buNone/>
              <a:defRPr sz="4620"/>
            </a:lvl2pPr>
            <a:lvl3pPr marL="3017520" indent="0">
              <a:buNone/>
              <a:defRPr sz="3960"/>
            </a:lvl3pPr>
            <a:lvl4pPr marL="4526280" indent="0">
              <a:buNone/>
              <a:defRPr sz="3300"/>
            </a:lvl4pPr>
            <a:lvl5pPr marL="6035040" indent="0">
              <a:buNone/>
              <a:defRPr sz="3300"/>
            </a:lvl5pPr>
            <a:lvl6pPr marL="7543800" indent="0">
              <a:buNone/>
              <a:defRPr sz="3300"/>
            </a:lvl6pPr>
            <a:lvl7pPr marL="9052560" indent="0">
              <a:buNone/>
              <a:defRPr sz="3300"/>
            </a:lvl7pPr>
            <a:lvl8pPr marL="10561320" indent="0">
              <a:buNone/>
              <a:defRPr sz="3300"/>
            </a:lvl8pPr>
            <a:lvl9pPr marL="12070080" indent="0">
              <a:buNone/>
              <a:defRPr sz="3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02884-4DB5-4691-BAEF-5404B12430B0}" type="datetimeFigureOut">
              <a:rPr lang="en-US" smtClean="0"/>
              <a:t>5/19/2024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E2671-B265-4B87-9710-C7FFE32FE7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202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02884-4DB5-4691-BAEF-5404B12430B0}" type="datetimeFigureOut">
              <a:rPr lang="en-US" smtClean="0"/>
              <a:t>5/19/2024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E2671-B265-4B87-9710-C7FFE32FE7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184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594129" y="2239433"/>
            <a:ext cx="6506528" cy="3564594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74546" y="2239433"/>
            <a:ext cx="19142393" cy="3564594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02884-4DB5-4691-BAEF-5404B12430B0}" type="datetimeFigureOut">
              <a:rPr lang="en-US" smtClean="0"/>
              <a:t>5/19/2024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E2671-B265-4B87-9710-C7FFE32FE7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6408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74545" y="2239442"/>
            <a:ext cx="26026110" cy="81301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74545" y="11197167"/>
            <a:ext cx="26026110" cy="266882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74545" y="38985623"/>
            <a:ext cx="6789420" cy="22394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302884-4DB5-4691-BAEF-5404B12430B0}" type="datetimeFigureOut">
              <a:rPr lang="en-US" smtClean="0"/>
              <a:t>5/19/2024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995535" y="38985623"/>
            <a:ext cx="10184130" cy="22394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11235" y="38985623"/>
            <a:ext cx="6789420" cy="22394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BE2671-B265-4B87-9710-C7FFE32FE7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327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defTabSz="3017520" rtl="0" eaLnBrk="1" latinLnBrk="0" hangingPunct="1">
        <a:lnSpc>
          <a:spcPct val="90000"/>
        </a:lnSpc>
        <a:spcBef>
          <a:spcPct val="0"/>
        </a:spcBef>
        <a:buNone/>
        <a:defRPr sz="145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4380" indent="-754380" algn="l" defTabSz="3017520" rtl="0" eaLnBrk="1" latinLnBrk="0" hangingPunct="1">
        <a:lnSpc>
          <a:spcPct val="90000"/>
        </a:lnSpc>
        <a:spcBef>
          <a:spcPts val="3300"/>
        </a:spcBef>
        <a:buFont typeface="Arial" panose="020B0604020202020204" pitchFamily="34" charset="0"/>
        <a:buChar char="•"/>
        <a:defRPr sz="9240" kern="1200">
          <a:solidFill>
            <a:schemeClr val="tx1"/>
          </a:solidFill>
          <a:latin typeface="+mn-lt"/>
          <a:ea typeface="+mn-ea"/>
          <a:cs typeface="+mn-cs"/>
        </a:defRPr>
      </a:lvl1pPr>
      <a:lvl2pPr marL="2263140" indent="-754380" algn="l" defTabSz="3017520" rtl="0" eaLnBrk="1" latinLnBrk="0" hangingPunct="1">
        <a:lnSpc>
          <a:spcPct val="90000"/>
        </a:lnSpc>
        <a:spcBef>
          <a:spcPts val="1650"/>
        </a:spcBef>
        <a:buFont typeface="Arial" panose="020B0604020202020204" pitchFamily="34" charset="0"/>
        <a:buChar char="•"/>
        <a:defRPr sz="7920" kern="1200">
          <a:solidFill>
            <a:schemeClr val="tx1"/>
          </a:solidFill>
          <a:latin typeface="+mn-lt"/>
          <a:ea typeface="+mn-ea"/>
          <a:cs typeface="+mn-cs"/>
        </a:defRPr>
      </a:lvl2pPr>
      <a:lvl3pPr marL="3771900" indent="-754380" algn="l" defTabSz="3017520" rtl="0" eaLnBrk="1" latinLnBrk="0" hangingPunct="1">
        <a:lnSpc>
          <a:spcPct val="90000"/>
        </a:lnSpc>
        <a:spcBef>
          <a:spcPts val="1650"/>
        </a:spcBef>
        <a:buFont typeface="Arial" panose="020B0604020202020204" pitchFamily="34" charset="0"/>
        <a:buChar char="•"/>
        <a:defRPr sz="6600" kern="1200">
          <a:solidFill>
            <a:schemeClr val="tx1"/>
          </a:solidFill>
          <a:latin typeface="+mn-lt"/>
          <a:ea typeface="+mn-ea"/>
          <a:cs typeface="+mn-cs"/>
        </a:defRPr>
      </a:lvl3pPr>
      <a:lvl4pPr marL="5280660" indent="-754380" algn="l" defTabSz="3017520" rtl="0" eaLnBrk="1" latinLnBrk="0" hangingPunct="1">
        <a:lnSpc>
          <a:spcPct val="90000"/>
        </a:lnSpc>
        <a:spcBef>
          <a:spcPts val="1650"/>
        </a:spcBef>
        <a:buFont typeface="Arial" panose="020B0604020202020204" pitchFamily="34" charset="0"/>
        <a:buChar char="•"/>
        <a:defRPr sz="5940" kern="1200">
          <a:solidFill>
            <a:schemeClr val="tx1"/>
          </a:solidFill>
          <a:latin typeface="+mn-lt"/>
          <a:ea typeface="+mn-ea"/>
          <a:cs typeface="+mn-cs"/>
        </a:defRPr>
      </a:lvl4pPr>
      <a:lvl5pPr marL="6789420" indent="-754380" algn="l" defTabSz="3017520" rtl="0" eaLnBrk="1" latinLnBrk="0" hangingPunct="1">
        <a:lnSpc>
          <a:spcPct val="90000"/>
        </a:lnSpc>
        <a:spcBef>
          <a:spcPts val="1650"/>
        </a:spcBef>
        <a:buFont typeface="Arial" panose="020B0604020202020204" pitchFamily="34" charset="0"/>
        <a:buChar char="•"/>
        <a:defRPr sz="5940" kern="1200">
          <a:solidFill>
            <a:schemeClr val="tx1"/>
          </a:solidFill>
          <a:latin typeface="+mn-lt"/>
          <a:ea typeface="+mn-ea"/>
          <a:cs typeface="+mn-cs"/>
        </a:defRPr>
      </a:lvl5pPr>
      <a:lvl6pPr marL="8298180" indent="-754380" algn="l" defTabSz="3017520" rtl="0" eaLnBrk="1" latinLnBrk="0" hangingPunct="1">
        <a:lnSpc>
          <a:spcPct val="90000"/>
        </a:lnSpc>
        <a:spcBef>
          <a:spcPts val="1650"/>
        </a:spcBef>
        <a:buFont typeface="Arial" panose="020B0604020202020204" pitchFamily="34" charset="0"/>
        <a:buChar char="•"/>
        <a:defRPr sz="5940" kern="1200">
          <a:solidFill>
            <a:schemeClr val="tx1"/>
          </a:solidFill>
          <a:latin typeface="+mn-lt"/>
          <a:ea typeface="+mn-ea"/>
          <a:cs typeface="+mn-cs"/>
        </a:defRPr>
      </a:lvl6pPr>
      <a:lvl7pPr marL="9806940" indent="-754380" algn="l" defTabSz="3017520" rtl="0" eaLnBrk="1" latinLnBrk="0" hangingPunct="1">
        <a:lnSpc>
          <a:spcPct val="90000"/>
        </a:lnSpc>
        <a:spcBef>
          <a:spcPts val="1650"/>
        </a:spcBef>
        <a:buFont typeface="Arial" panose="020B0604020202020204" pitchFamily="34" charset="0"/>
        <a:buChar char="•"/>
        <a:defRPr sz="5940" kern="1200">
          <a:solidFill>
            <a:schemeClr val="tx1"/>
          </a:solidFill>
          <a:latin typeface="+mn-lt"/>
          <a:ea typeface="+mn-ea"/>
          <a:cs typeface="+mn-cs"/>
        </a:defRPr>
      </a:lvl7pPr>
      <a:lvl8pPr marL="11315700" indent="-754380" algn="l" defTabSz="3017520" rtl="0" eaLnBrk="1" latinLnBrk="0" hangingPunct="1">
        <a:lnSpc>
          <a:spcPct val="90000"/>
        </a:lnSpc>
        <a:spcBef>
          <a:spcPts val="1650"/>
        </a:spcBef>
        <a:buFont typeface="Arial" panose="020B0604020202020204" pitchFamily="34" charset="0"/>
        <a:buChar char="•"/>
        <a:defRPr sz="5940" kern="1200">
          <a:solidFill>
            <a:schemeClr val="tx1"/>
          </a:solidFill>
          <a:latin typeface="+mn-lt"/>
          <a:ea typeface="+mn-ea"/>
          <a:cs typeface="+mn-cs"/>
        </a:defRPr>
      </a:lvl8pPr>
      <a:lvl9pPr marL="12824460" indent="-754380" algn="l" defTabSz="3017520" rtl="0" eaLnBrk="1" latinLnBrk="0" hangingPunct="1">
        <a:lnSpc>
          <a:spcPct val="90000"/>
        </a:lnSpc>
        <a:spcBef>
          <a:spcPts val="1650"/>
        </a:spcBef>
        <a:buFont typeface="Arial" panose="020B0604020202020204" pitchFamily="34" charset="0"/>
        <a:buChar char="•"/>
        <a:defRPr sz="59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17520" rtl="0" eaLnBrk="1" latinLnBrk="0" hangingPunct="1">
        <a:defRPr sz="5940" kern="1200">
          <a:solidFill>
            <a:schemeClr val="tx1"/>
          </a:solidFill>
          <a:latin typeface="+mn-lt"/>
          <a:ea typeface="+mn-ea"/>
          <a:cs typeface="+mn-cs"/>
        </a:defRPr>
      </a:lvl1pPr>
      <a:lvl2pPr marL="1508760" algn="l" defTabSz="3017520" rtl="0" eaLnBrk="1" latinLnBrk="0" hangingPunct="1">
        <a:defRPr sz="5940" kern="1200">
          <a:solidFill>
            <a:schemeClr val="tx1"/>
          </a:solidFill>
          <a:latin typeface="+mn-lt"/>
          <a:ea typeface="+mn-ea"/>
          <a:cs typeface="+mn-cs"/>
        </a:defRPr>
      </a:lvl2pPr>
      <a:lvl3pPr marL="3017520" algn="l" defTabSz="3017520" rtl="0" eaLnBrk="1" latinLnBrk="0" hangingPunct="1">
        <a:defRPr sz="5940" kern="1200">
          <a:solidFill>
            <a:schemeClr val="tx1"/>
          </a:solidFill>
          <a:latin typeface="+mn-lt"/>
          <a:ea typeface="+mn-ea"/>
          <a:cs typeface="+mn-cs"/>
        </a:defRPr>
      </a:lvl3pPr>
      <a:lvl4pPr marL="4526280" algn="l" defTabSz="3017520" rtl="0" eaLnBrk="1" latinLnBrk="0" hangingPunct="1">
        <a:defRPr sz="5940" kern="1200">
          <a:solidFill>
            <a:schemeClr val="tx1"/>
          </a:solidFill>
          <a:latin typeface="+mn-lt"/>
          <a:ea typeface="+mn-ea"/>
          <a:cs typeface="+mn-cs"/>
        </a:defRPr>
      </a:lvl4pPr>
      <a:lvl5pPr marL="6035040" algn="l" defTabSz="3017520" rtl="0" eaLnBrk="1" latinLnBrk="0" hangingPunct="1">
        <a:defRPr sz="5940" kern="1200">
          <a:solidFill>
            <a:schemeClr val="tx1"/>
          </a:solidFill>
          <a:latin typeface="+mn-lt"/>
          <a:ea typeface="+mn-ea"/>
          <a:cs typeface="+mn-cs"/>
        </a:defRPr>
      </a:lvl5pPr>
      <a:lvl6pPr marL="7543800" algn="l" defTabSz="3017520" rtl="0" eaLnBrk="1" latinLnBrk="0" hangingPunct="1">
        <a:defRPr sz="5940" kern="1200">
          <a:solidFill>
            <a:schemeClr val="tx1"/>
          </a:solidFill>
          <a:latin typeface="+mn-lt"/>
          <a:ea typeface="+mn-ea"/>
          <a:cs typeface="+mn-cs"/>
        </a:defRPr>
      </a:lvl6pPr>
      <a:lvl7pPr marL="9052560" algn="l" defTabSz="3017520" rtl="0" eaLnBrk="1" latinLnBrk="0" hangingPunct="1">
        <a:defRPr sz="5940" kern="1200">
          <a:solidFill>
            <a:schemeClr val="tx1"/>
          </a:solidFill>
          <a:latin typeface="+mn-lt"/>
          <a:ea typeface="+mn-ea"/>
          <a:cs typeface="+mn-cs"/>
        </a:defRPr>
      </a:lvl7pPr>
      <a:lvl8pPr marL="10561320" algn="l" defTabSz="3017520" rtl="0" eaLnBrk="1" latinLnBrk="0" hangingPunct="1">
        <a:defRPr sz="5940" kern="1200">
          <a:solidFill>
            <a:schemeClr val="tx1"/>
          </a:solidFill>
          <a:latin typeface="+mn-lt"/>
          <a:ea typeface="+mn-ea"/>
          <a:cs typeface="+mn-cs"/>
        </a:defRPr>
      </a:lvl8pPr>
      <a:lvl9pPr marL="12070080" algn="l" defTabSz="3017520" rtl="0" eaLnBrk="1" latinLnBrk="0" hangingPunct="1">
        <a:defRPr sz="59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oleObject" Target="../embeddings/oleObject3.bin"/><Relationship Id="rId18" Type="http://schemas.openxmlformats.org/officeDocument/2006/relationships/image" Target="../media/image5.emf"/><Relationship Id="rId3" Type="http://schemas.openxmlformats.org/officeDocument/2006/relationships/hyperlink" Target="https://doi.org/10.3126/jist.v28i1.43452" TargetMode="External"/><Relationship Id="rId7" Type="http://schemas.openxmlformats.org/officeDocument/2006/relationships/image" Target="../media/image1.emf"/><Relationship Id="rId12" Type="http://schemas.openxmlformats.org/officeDocument/2006/relationships/image" Target="../media/image2.wmf"/><Relationship Id="rId17" Type="http://schemas.openxmlformats.org/officeDocument/2006/relationships/oleObject" Target="../embeddings/oleObject5.bin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4.emf"/><Relationship Id="rId20" Type="http://schemas.openxmlformats.org/officeDocument/2006/relationships/image" Target="../media/image6.emf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11" Type="http://schemas.openxmlformats.org/officeDocument/2006/relationships/oleObject" Target="../embeddings/oleObject2.bin"/><Relationship Id="rId5" Type="http://schemas.openxmlformats.org/officeDocument/2006/relationships/image" Target="../media/image8.png"/><Relationship Id="rId15" Type="http://schemas.openxmlformats.org/officeDocument/2006/relationships/oleObject" Target="../embeddings/oleObject4.bin"/><Relationship Id="rId10" Type="http://schemas.openxmlformats.org/officeDocument/2006/relationships/image" Target="../media/image11.png"/><Relationship Id="rId19" Type="http://schemas.openxmlformats.org/officeDocument/2006/relationships/oleObject" Target="../embeddings/oleObject6.bin"/><Relationship Id="rId4" Type="http://schemas.openxmlformats.org/officeDocument/2006/relationships/image" Target="../media/image7.png"/><Relationship Id="rId9" Type="http://schemas.openxmlformats.org/officeDocument/2006/relationships/image" Target="../media/image10.png"/><Relationship Id="rId1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35B7F73A-F00F-9A91-0A24-889F0A179791}"/>
              </a:ext>
            </a:extLst>
          </p:cNvPr>
          <p:cNvSpPr txBox="1"/>
          <p:nvPr/>
        </p:nvSpPr>
        <p:spPr>
          <a:xfrm>
            <a:off x="23620" y="40130083"/>
            <a:ext cx="30151580" cy="634020"/>
          </a:xfrm>
          <a:prstGeom prst="rect">
            <a:avLst/>
          </a:prstGeom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52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Acknowledgement: </a:t>
            </a:r>
            <a:r>
              <a:rPr lang="en-US" sz="352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STIPMEX Workshop, Pune, India </a:t>
            </a:r>
            <a:r>
              <a:rPr lang="en-US" sz="352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</a:t>
            </a:r>
            <a:r>
              <a:rPr lang="en-US" sz="352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2-7 June 2024, STIPMEX Workshop, (IITM), Pune, India </a:t>
            </a:r>
            <a:endParaRPr lang="en-US" sz="352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63BA6B6B-F688-9AAD-AD45-5FF5E14A8C54}"/>
              </a:ext>
            </a:extLst>
          </p:cNvPr>
          <p:cNvSpPr txBox="1"/>
          <p:nvPr/>
        </p:nvSpPr>
        <p:spPr>
          <a:xfrm>
            <a:off x="91078" y="13967225"/>
            <a:ext cx="490347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Methodology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F9D30F2C-9914-6A67-FE32-3B1168C77A15}"/>
              </a:ext>
            </a:extLst>
          </p:cNvPr>
          <p:cNvSpPr txBox="1"/>
          <p:nvPr/>
        </p:nvSpPr>
        <p:spPr>
          <a:xfrm>
            <a:off x="9763668" y="320155134"/>
            <a:ext cx="20502610" cy="53737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28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5. Conclusion</a:t>
            </a:r>
          </a:p>
          <a:p>
            <a:endParaRPr lang="en-US" sz="2640" u="sng" dirty="0">
              <a:solidFill>
                <a:srgbClr val="7030A0"/>
              </a:solidFill>
              <a:latin typeface="Times New Roman" panose="02020603050405020304" pitchFamily="18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2259510" indent="-2259510" algn="just">
              <a:buFont typeface="Wingdings" panose="05000000000000000000" pitchFamily="2" charset="2"/>
              <a:buChar char="Ø"/>
            </a:pPr>
            <a:r>
              <a:rPr lang="en-US" sz="2640" kern="0" dirty="0">
                <a:latin typeface="Times New Roman" panose="02020603050405020304" pitchFamily="18" charset="0"/>
                <a:ea typeface="Calibri" panose="020F0502020204030204" pitchFamily="34" charset="0"/>
              </a:rPr>
              <a:t>The SPHY model successfully calibrated 2004 -2008 with Nash Sutcliffe Efficiency NSE 0.79, Coefficient of Determination 0.79 and Percent of volume difference -3% at daily time series discharge of </a:t>
            </a:r>
            <a:r>
              <a:rPr lang="en-US" sz="2640" kern="0" dirty="0" err="1">
                <a:latin typeface="Times New Roman" panose="02020603050405020304" pitchFamily="18" charset="0"/>
                <a:ea typeface="Calibri" panose="020F0502020204030204" pitchFamily="34" charset="0"/>
              </a:rPr>
              <a:t>Rasnalu</a:t>
            </a:r>
            <a:r>
              <a:rPr lang="en-US" sz="2640" kern="0" dirty="0">
                <a:latin typeface="Times New Roman" panose="02020603050405020304" pitchFamily="18" charset="0"/>
                <a:ea typeface="Calibri" panose="020F0502020204030204" pitchFamily="34" charset="0"/>
              </a:rPr>
              <a:t>. Similarly, SPHY model validated 2001-2003 with Nash Sutcliffe Efficiency NSE 0.62, Coefficient of Determination 0.62 and Percent of volume difference 24% at daily time series discharge of </a:t>
            </a:r>
            <a:r>
              <a:rPr lang="en-US" sz="2640" kern="0" dirty="0" err="1">
                <a:latin typeface="Times New Roman" panose="02020603050405020304" pitchFamily="18" charset="0"/>
                <a:ea typeface="Calibri" panose="020F0502020204030204" pitchFamily="34" charset="0"/>
              </a:rPr>
              <a:t>Rasnalu</a:t>
            </a:r>
            <a:r>
              <a:rPr lang="en-US" sz="2640" kern="0" dirty="0"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</a:p>
          <a:p>
            <a:pPr marL="2259510" indent="-2259510" algn="just">
              <a:buFont typeface="Wingdings" panose="05000000000000000000" pitchFamily="2" charset="2"/>
              <a:buChar char="Ø"/>
            </a:pPr>
            <a:endParaRPr lang="en-US" sz="2640" kern="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2259510" indent="-2259510" algn="just">
              <a:buFont typeface="Wingdings" panose="05000000000000000000" pitchFamily="2" charset="2"/>
              <a:buChar char="Ø"/>
            </a:pPr>
            <a:r>
              <a:rPr lang="en-US" sz="2640" kern="0" dirty="0">
                <a:latin typeface="Times New Roman" panose="02020603050405020304" pitchFamily="18" charset="0"/>
                <a:ea typeface="Calibri" panose="020F0502020204030204" pitchFamily="34" charset="0"/>
              </a:rPr>
              <a:t>The streamflow contribution SPHY model simulated 89% Rain-Runoff, 9% </a:t>
            </a:r>
            <a:r>
              <a:rPr lang="en-US" sz="2640" kern="0" dirty="0" err="1">
                <a:latin typeface="Times New Roman" panose="02020603050405020304" pitchFamily="18" charset="0"/>
                <a:ea typeface="Calibri" panose="020F0502020204030204" pitchFamily="34" charset="0"/>
              </a:rPr>
              <a:t>Bsseflow</a:t>
            </a:r>
            <a:r>
              <a:rPr lang="en-US" sz="2640" kern="0" dirty="0">
                <a:latin typeface="Times New Roman" panose="02020603050405020304" pitchFamily="18" charset="0"/>
                <a:ea typeface="Calibri" panose="020F0502020204030204" pitchFamily="34" charset="0"/>
              </a:rPr>
              <a:t>-Runoff, 2% Snowmelt- Runoff and 0% Glacier melt-Runoff at </a:t>
            </a:r>
            <a:r>
              <a:rPr lang="en-US" sz="2640" kern="0" dirty="0" err="1">
                <a:latin typeface="Times New Roman" panose="02020603050405020304" pitchFamily="18" charset="0"/>
                <a:ea typeface="Calibri" panose="020F0502020204030204" pitchFamily="34" charset="0"/>
              </a:rPr>
              <a:t>Rasnalu</a:t>
            </a:r>
            <a:r>
              <a:rPr lang="en-US" sz="2640" kern="0" dirty="0">
                <a:latin typeface="Times New Roman" panose="02020603050405020304" pitchFamily="18" charset="0"/>
                <a:ea typeface="Calibri" panose="020F0502020204030204" pitchFamily="34" charset="0"/>
              </a:rPr>
              <a:t> gauge station in Tamakoshi River Basin.</a:t>
            </a:r>
          </a:p>
          <a:p>
            <a:pPr marL="2259510" indent="-2259510" algn="just">
              <a:buFont typeface="Wingdings" panose="05000000000000000000" pitchFamily="2" charset="2"/>
              <a:buChar char="Ø"/>
            </a:pPr>
            <a:endParaRPr lang="en-US" sz="2640" kern="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2259510" indent="-2259510" algn="just">
              <a:buFont typeface="Wingdings" panose="05000000000000000000" pitchFamily="2" charset="2"/>
              <a:buChar char="Ø"/>
            </a:pPr>
            <a:r>
              <a:rPr lang="en-US" sz="2640" kern="0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Water storage balance shows the negative during simulation period in </a:t>
            </a:r>
            <a:r>
              <a:rPr lang="en-US" sz="2640" kern="0" dirty="0" err="1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Rasnalu</a:t>
            </a:r>
            <a:r>
              <a:rPr lang="en-US" sz="2640" kern="0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watershed at </a:t>
            </a:r>
            <a:r>
              <a:rPr lang="en-US" sz="2640" kern="0" dirty="0" err="1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Khmtikhola</a:t>
            </a:r>
            <a:endParaRPr lang="en-US" sz="2640" dirty="0">
              <a:latin typeface="Times New Roman" panose="02020603050405020304" pitchFamily="18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algn="ctr"/>
            <a:endParaRPr lang="en-US" sz="2640" u="sng" dirty="0">
              <a:solidFill>
                <a:srgbClr val="7030A0"/>
              </a:solidFill>
              <a:latin typeface="Times New Roman" panose="02020603050405020304" pitchFamily="18" charset="0"/>
              <a:cs typeface="Mangal" panose="02040503050203030202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xmlns:a14="http://schemas.microsoft.com/office/drawing/2010/main" xmlns:mc="http://schemas.openxmlformats.org/markup-compatibility/2006" id="{2A7C5F3A-F87A-C1C4-47BA-074F822B966D}"/>
              </a:ext>
            </a:extLst>
          </p:cNvPr>
          <p:cNvSpPr txBox="1"/>
          <p:nvPr/>
        </p:nvSpPr>
        <p:spPr>
          <a:xfrm>
            <a:off x="287649" y="27599317"/>
            <a:ext cx="12707008" cy="20559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2.3 Methods</a:t>
            </a:r>
            <a:endParaRPr lang="en-US" sz="4400" dirty="0">
              <a:solidFill>
                <a:srgbClr val="002060"/>
              </a:solidFill>
              <a:latin typeface="Times New Roman" panose="02020603050405020304" pitchFamily="18" charset="0"/>
              <a:cs typeface="Mangal" panose="02040503050203030202" pitchFamily="18" charset="0"/>
            </a:endParaRPr>
          </a:p>
          <a:p>
            <a:pPr marL="628650" indent="-628650">
              <a:buFont typeface="Arial" panose="020B0604020202020204" pitchFamily="34" charset="0"/>
              <a:buChar char="•"/>
            </a:pPr>
            <a:r>
              <a:rPr lang="en-US" sz="3520" dirty="0">
                <a:latin typeface="Times New Roman" panose="02020603050405020304" pitchFamily="18" charset="0"/>
                <a:cs typeface="Mangal" panose="02040503050203030202" pitchFamily="18" charset="0"/>
              </a:rPr>
              <a:t>Standardized rainfall anomalies  were used to identify the dry </a:t>
            </a:r>
          </a:p>
          <a:p>
            <a:r>
              <a:rPr lang="en-US" sz="3520" dirty="0">
                <a:latin typeface="Times New Roman" panose="02020603050405020304" pitchFamily="18" charset="0"/>
                <a:cs typeface="Mangal" panose="02040503050203030202" pitchFamily="18" charset="0"/>
              </a:rPr>
              <a:t>      and excess episodes (</a:t>
            </a:r>
            <a:r>
              <a:rPr lang="en-US" sz="3520" dirty="0" err="1">
                <a:latin typeface="Times New Roman" panose="02020603050405020304" pitchFamily="18" charset="0"/>
                <a:cs typeface="Mangal" panose="02040503050203030202" pitchFamily="18" charset="0"/>
              </a:rPr>
              <a:t>Bagale</a:t>
            </a:r>
            <a:r>
              <a:rPr lang="en-US" sz="3520" dirty="0">
                <a:latin typeface="Times New Roman" panose="02020603050405020304" pitchFamily="18" charset="0"/>
                <a:cs typeface="Mangal" panose="02040503050203030202" pitchFamily="18" charset="0"/>
              </a:rPr>
              <a:t> et al., 2021; </a:t>
            </a:r>
            <a:r>
              <a:rPr lang="en-US" sz="3520" dirty="0" err="1">
                <a:latin typeface="Times New Roman" panose="02020603050405020304" pitchFamily="18" charset="0"/>
                <a:cs typeface="Mangal" panose="02040503050203030202" pitchFamily="18" charset="0"/>
              </a:rPr>
              <a:t>Varikoiden</a:t>
            </a:r>
            <a:r>
              <a:rPr lang="en-US" sz="3520" dirty="0">
                <a:latin typeface="Times New Roman" panose="02020603050405020304" pitchFamily="18" charset="0"/>
                <a:cs typeface="Mangal" panose="02040503050203030202" pitchFamily="18" charset="0"/>
              </a:rPr>
              <a:t> et al., 2015)</a:t>
            </a:r>
            <a:r>
              <a:rPr lang="en-US" sz="35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endParaRPr lang="en-US" sz="1320" u="sng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B895C1F6-0668-532F-A0E7-1BE0A816C705}"/>
              </a:ext>
            </a:extLst>
          </p:cNvPr>
          <p:cNvSpPr txBox="1"/>
          <p:nvPr/>
        </p:nvSpPr>
        <p:spPr>
          <a:xfrm>
            <a:off x="13191979" y="28927862"/>
            <a:ext cx="16673824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4.Conclusions</a:t>
            </a:r>
            <a:endParaRPr lang="en-US" sz="4400" u="sng" dirty="0">
              <a:solidFill>
                <a:srgbClr val="0070C0"/>
              </a:solidFill>
              <a:latin typeface="Times New Roman" panose="02020603050405020304" pitchFamily="18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28650" indent="-628650" algn="just">
              <a:buFont typeface="Arial" panose="020B0604020202020204" pitchFamily="34" charset="0"/>
              <a:buChar char="•"/>
            </a:pPr>
            <a:r>
              <a:rPr lang="en-US" sz="35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study identified </a:t>
            </a:r>
            <a:r>
              <a:rPr lang="en-US" sz="352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eight </a:t>
            </a:r>
            <a:r>
              <a:rPr lang="en-US" sz="352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droughts </a:t>
            </a:r>
            <a:r>
              <a:rPr lang="en-US" sz="352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eight flood  episodes </a:t>
            </a:r>
            <a:r>
              <a:rPr lang="en-US" sz="352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from </a:t>
            </a:r>
            <a:r>
              <a:rPr lang="en-US" sz="35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1977 </a:t>
            </a:r>
            <a:r>
              <a:rPr lang="en-US" sz="35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2018. The most intense drought was identified in 1992; while the extreme flood </a:t>
            </a:r>
            <a:r>
              <a:rPr lang="en-US" sz="352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occured</a:t>
            </a:r>
            <a:r>
              <a:rPr lang="en-US" sz="35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sz="35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1984.</a:t>
            </a:r>
          </a:p>
          <a:p>
            <a:pPr marL="628650" indent="-628650" algn="just">
              <a:buFont typeface="Arial" panose="020B0604020202020204" pitchFamily="34" charset="0"/>
              <a:buChar char="•"/>
            </a:pPr>
            <a:endParaRPr lang="en-US" sz="352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28650" indent="-628650" algn="just">
              <a:buFont typeface="Arial" panose="020B0604020202020204" pitchFamily="34" charset="0"/>
              <a:buChar char="•"/>
            </a:pPr>
            <a:r>
              <a:rPr lang="en-US" sz="35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Nino events result in </a:t>
            </a:r>
            <a:r>
              <a:rPr lang="en-US" sz="35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 </a:t>
            </a:r>
            <a:r>
              <a:rPr lang="en-US" sz="35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approximately 9% decrease in summer precipitation, while La Lina events lead to a 9% increase.</a:t>
            </a:r>
            <a:r>
              <a:rPr lang="en-US" sz="352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The SOI and ONI anomalies indicate their impacts on summer  droughts and floods. </a:t>
            </a:r>
            <a:endParaRPr lang="en-US" sz="3520" dirty="0" smtClean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28650" indent="-628650" algn="just">
              <a:buFont typeface="Arial" panose="020B0604020202020204" pitchFamily="34" charset="0"/>
              <a:buChar char="•"/>
            </a:pPr>
            <a:endParaRPr lang="en-US" sz="352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28650" indent="-628650" algn="just">
              <a:buFont typeface="Arial" panose="020B0604020202020204" pitchFamily="34" charset="0"/>
              <a:buChar char="•"/>
            </a:pPr>
            <a:r>
              <a:rPr lang="en-US" sz="35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During El Nino years, the upper air circulations are weakened due to low convection, while in La Nina years, they are strengthened due to high convection near the source regions.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FBD8C85B-86A3-2327-314C-10C34A1169EC}"/>
              </a:ext>
            </a:extLst>
          </p:cNvPr>
          <p:cNvSpPr txBox="1"/>
          <p:nvPr/>
        </p:nvSpPr>
        <p:spPr>
          <a:xfrm>
            <a:off x="-1417549" y="15162172"/>
            <a:ext cx="727424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2.1 Study Area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108F7EDF-31CB-12C4-A869-EF2F2EA42532}"/>
              </a:ext>
            </a:extLst>
          </p:cNvPr>
          <p:cNvSpPr txBox="1"/>
          <p:nvPr/>
        </p:nvSpPr>
        <p:spPr>
          <a:xfrm>
            <a:off x="13457738" y="8379524"/>
            <a:ext cx="16330249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44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3.2. Monsoon  rainfall in Nepal associated with large scale </a:t>
            </a:r>
          </a:p>
          <a:p>
            <a:pPr algn="just"/>
            <a:r>
              <a:rPr lang="en-US" sz="44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atmospheric circulations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="" xmlns:a16="http://schemas.microsoft.com/office/drawing/2014/main" id="{D2529A15-25B6-3ED7-47BE-7DDDB8D3A9B3}"/>
              </a:ext>
            </a:extLst>
          </p:cNvPr>
          <p:cNvCxnSpPr>
            <a:cxnSpLocks/>
          </p:cNvCxnSpPr>
          <p:nvPr/>
        </p:nvCxnSpPr>
        <p:spPr>
          <a:xfrm>
            <a:off x="-34652" y="7692187"/>
            <a:ext cx="30049470" cy="23488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B895C1F6-0668-532F-A0E7-1BE0A816C705}"/>
              </a:ext>
            </a:extLst>
          </p:cNvPr>
          <p:cNvSpPr txBox="1"/>
          <p:nvPr/>
        </p:nvSpPr>
        <p:spPr>
          <a:xfrm>
            <a:off x="412388" y="8079050"/>
            <a:ext cx="12630202" cy="56446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52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1</a:t>
            </a:r>
            <a:r>
              <a:rPr lang="en-US" sz="440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. Introduction</a:t>
            </a:r>
            <a:endParaRPr lang="en-US" sz="4400" u="sng" dirty="0">
              <a:solidFill>
                <a:srgbClr val="0070C0"/>
              </a:solidFill>
              <a:latin typeface="Times New Roman" panose="02020603050405020304" pitchFamily="18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754380" indent="-754380" algn="just">
              <a:buFont typeface="Arial" panose="020B0604020202020204" pitchFamily="34" charset="0"/>
              <a:buChar char="•"/>
            </a:pPr>
            <a:r>
              <a:rPr lang="en-US" sz="35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significant part of the global inter-annual climate variability is related to ENSO </a:t>
            </a:r>
            <a:r>
              <a:rPr lang="en-US" sz="35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events, which are usually linked </a:t>
            </a:r>
            <a:r>
              <a:rPr lang="en-US" sz="35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the major drought/flood events in many regions around the world (Trenberth and </a:t>
            </a:r>
            <a:r>
              <a:rPr lang="en-US" sz="352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stepaniak</a:t>
            </a:r>
            <a:r>
              <a:rPr lang="en-US" sz="35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2001).</a:t>
            </a:r>
          </a:p>
          <a:p>
            <a:pPr marL="754380" indent="-754380" algn="just">
              <a:buFont typeface="Arial" panose="020B0604020202020204" pitchFamily="34" charset="0"/>
              <a:buChar char="•"/>
            </a:pPr>
            <a:r>
              <a:rPr lang="en-US" sz="35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Drought/flood in Nepal is caused by the weakening/strengthening of monsoon circulation in summer (</a:t>
            </a:r>
            <a:r>
              <a:rPr lang="en-US" sz="352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Bagale</a:t>
            </a:r>
            <a:r>
              <a:rPr lang="en-US" sz="35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 al., 2021). </a:t>
            </a:r>
          </a:p>
          <a:p>
            <a:pPr marL="754380" indent="-754380" algn="just">
              <a:buFont typeface="Arial" panose="020B0604020202020204" pitchFamily="34" charset="0"/>
              <a:buChar char="•"/>
            </a:pPr>
            <a:r>
              <a:rPr lang="en-US" sz="35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main objective of this study is to know the physical mechanism behind extreme weather episodes in Nepal.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B895C1F6-0668-532F-A0E7-1BE0A816C705}"/>
              </a:ext>
            </a:extLst>
          </p:cNvPr>
          <p:cNvSpPr txBox="1"/>
          <p:nvPr/>
        </p:nvSpPr>
        <p:spPr>
          <a:xfrm>
            <a:off x="-34652" y="1410701"/>
            <a:ext cx="30209852" cy="4628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8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Understanding the Physical Mechanism Behind Extreme Weather Episodes in Nepal</a:t>
            </a:r>
          </a:p>
          <a:p>
            <a:pPr algn="ctr"/>
            <a:endParaRPr lang="en-US" sz="7920" dirty="0">
              <a:solidFill>
                <a:srgbClr val="0070C0"/>
              </a:solidFill>
              <a:latin typeface="Times New Roman" panose="02020603050405020304" pitchFamily="18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endParaRPr lang="en-US" sz="3960" dirty="0">
              <a:solidFill>
                <a:srgbClr val="0070C0"/>
              </a:solidFill>
              <a:latin typeface="Times New Roman" panose="02020603050405020304" pitchFamily="18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63BA6B6B-F688-9AAD-AD45-5FF5E14A8C54}"/>
              </a:ext>
            </a:extLst>
          </p:cNvPr>
          <p:cNvSpPr txBox="1"/>
          <p:nvPr/>
        </p:nvSpPr>
        <p:spPr>
          <a:xfrm>
            <a:off x="321201" y="24735922"/>
            <a:ext cx="12196342" cy="23945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52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2.2 </a:t>
            </a:r>
            <a:r>
              <a:rPr lang="en-US" sz="44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Data</a:t>
            </a:r>
          </a:p>
          <a:p>
            <a:pPr marL="754380" indent="-754380" algn="just">
              <a:buFont typeface="Arial" panose="020B0604020202020204" pitchFamily="34" charset="0"/>
              <a:buChar char="•"/>
            </a:pPr>
            <a:r>
              <a:rPr lang="en-US" sz="35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Meteorological Data (Precipitation) (1977 – 2018)</a:t>
            </a:r>
          </a:p>
          <a:p>
            <a:pPr marL="754380" indent="-754380" algn="just">
              <a:buFont typeface="Arial" panose="020B0604020202020204" pitchFamily="34" charset="0"/>
              <a:buChar char="•"/>
            </a:pPr>
            <a:r>
              <a:rPr lang="en-US" sz="35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Southern Oscillation Index (SOI), Ocean Nino Index (ONI)</a:t>
            </a:r>
          </a:p>
          <a:p>
            <a:pPr marL="754380" indent="-754380" algn="just">
              <a:buFont typeface="Arial" panose="020B0604020202020204" pitchFamily="34" charset="0"/>
              <a:buChar char="•"/>
            </a:pPr>
            <a:r>
              <a:rPr lang="en-US" sz="35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Horizontal and vertical </a:t>
            </a:r>
            <a:r>
              <a:rPr lang="en-US" sz="35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wind vector</a:t>
            </a:r>
            <a:endParaRPr lang="en-US" sz="352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B895C1F6-0668-532F-A0E7-1BE0A816C705}"/>
              </a:ext>
            </a:extLst>
          </p:cNvPr>
          <p:cNvSpPr txBox="1"/>
          <p:nvPr/>
        </p:nvSpPr>
        <p:spPr>
          <a:xfrm>
            <a:off x="13353880" y="35288203"/>
            <a:ext cx="16101306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5.References</a:t>
            </a:r>
          </a:p>
          <a:p>
            <a:pPr marL="502920" indent="-50292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64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Bagale</a:t>
            </a:r>
            <a:r>
              <a:rPr lang="en-US" sz="26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D., </a:t>
            </a:r>
            <a:r>
              <a:rPr lang="en-US" sz="264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Sigdel</a:t>
            </a:r>
            <a:r>
              <a:rPr lang="en-US" sz="26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M. &amp; </a:t>
            </a:r>
            <a:r>
              <a:rPr lang="en-US" sz="264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Aryal</a:t>
            </a:r>
            <a:r>
              <a:rPr lang="en-US" sz="26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D. (2021). Drought Monitoring Over Nepal for the Last Four Decades and its Connection With Southern Oscillation Index</a:t>
            </a:r>
            <a:r>
              <a:rPr lang="en-US" sz="264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Water, 13: 3411. https://</a:t>
            </a:r>
            <a:r>
              <a:rPr lang="en-US" sz="264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doi.org/10.3390/w13233411</a:t>
            </a:r>
            <a:endParaRPr lang="en-US" sz="5280" u="sng" dirty="0">
              <a:solidFill>
                <a:srgbClr val="0070C0"/>
              </a:solidFill>
              <a:latin typeface="Times New Roman" panose="02020603050405020304" pitchFamily="18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28650" indent="-628650" algn="just">
              <a:buFont typeface="Arial" panose="020B0604020202020204" pitchFamily="34" charset="0"/>
              <a:buChar char="•"/>
            </a:pPr>
            <a:r>
              <a:rPr lang="en-US" sz="264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Bagale</a:t>
            </a:r>
            <a:r>
              <a:rPr lang="en-US" sz="26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D., </a:t>
            </a:r>
            <a:r>
              <a:rPr lang="en-US" sz="264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Sigdel</a:t>
            </a:r>
            <a:r>
              <a:rPr lang="en-US" sz="26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M.&amp; </a:t>
            </a:r>
            <a:r>
              <a:rPr lang="en-US" sz="264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Aryal</a:t>
            </a:r>
            <a:r>
              <a:rPr lang="en-US" sz="26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D. (2023). Influence of Southern Oscillation Index on Rainfall Variability in Nepal During Large Deficient Monsoon Years. </a:t>
            </a:r>
            <a:r>
              <a:rPr lang="en-US" sz="264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Journal of Institute of  Science and Technology,28 (1):11-24. </a:t>
            </a:r>
            <a:r>
              <a:rPr lang="en-US" sz="2640" i="1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https://doi.org/10.3126/jist.v28i1.43452</a:t>
            </a:r>
            <a:r>
              <a:rPr lang="en-US" sz="264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628650" indent="-628650" algn="just">
              <a:buFont typeface="Arial" panose="020B0604020202020204" pitchFamily="34" charset="0"/>
              <a:buChar char="•"/>
            </a:pPr>
            <a:r>
              <a:rPr lang="en-US" sz="264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Varikoden</a:t>
            </a:r>
            <a:r>
              <a:rPr lang="en-US" sz="26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H., </a:t>
            </a:r>
            <a:r>
              <a:rPr lang="en-US" sz="264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Revadekar</a:t>
            </a:r>
            <a:r>
              <a:rPr lang="en-US" sz="26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J. V, </a:t>
            </a:r>
            <a:r>
              <a:rPr lang="en-US" sz="264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Choudhary</a:t>
            </a:r>
            <a:r>
              <a:rPr lang="en-US" sz="26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Y., &amp; </a:t>
            </a:r>
            <a:r>
              <a:rPr lang="en-US" sz="264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Preethi</a:t>
            </a:r>
            <a:r>
              <a:rPr lang="en-US" sz="26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B. (2015). Droughts of Indian summer monsoon associated with El Niño and Non-El Niño years</a:t>
            </a:r>
            <a:r>
              <a:rPr lang="en-US" sz="264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64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Int.J</a:t>
            </a:r>
            <a:r>
              <a:rPr lang="en-US" sz="264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64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Climatol</a:t>
            </a:r>
            <a:r>
              <a:rPr lang="en-US" sz="264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., 1925(July 2014), 1916–1925. https://doi.org/10.1002/joc.4097</a:t>
            </a:r>
          </a:p>
          <a:p>
            <a:pPr marL="628650" indent="-628650" algn="just">
              <a:buFont typeface="Arial" panose="020B0604020202020204" pitchFamily="34" charset="0"/>
              <a:buChar char="•"/>
            </a:pPr>
            <a:endParaRPr lang="en-US" sz="264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B895C1F6-0668-532F-A0E7-1BE0A816C705}"/>
              </a:ext>
            </a:extLst>
          </p:cNvPr>
          <p:cNvSpPr txBox="1"/>
          <p:nvPr/>
        </p:nvSpPr>
        <p:spPr>
          <a:xfrm>
            <a:off x="6126150" y="5190520"/>
            <a:ext cx="23329035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4400" dirty="0" err="1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Damodar</a:t>
            </a:r>
            <a:r>
              <a:rPr lang="en-US" sz="440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4400" dirty="0" err="1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Bagale</a:t>
            </a:r>
            <a:r>
              <a:rPr lang="en-US" sz="440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*, Deepak </a:t>
            </a:r>
            <a:r>
              <a:rPr lang="en-US" sz="4400" dirty="0" err="1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Aryal</a:t>
            </a:r>
            <a:r>
              <a:rPr lang="en-US" sz="440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and Madan </a:t>
            </a:r>
            <a:r>
              <a:rPr lang="en-US" sz="4400" dirty="0" err="1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Sigdel</a:t>
            </a:r>
            <a:endParaRPr lang="en-US" sz="4400" u="sng" dirty="0">
              <a:solidFill>
                <a:srgbClr val="0070C0"/>
              </a:solidFill>
              <a:latin typeface="Times New Roman" panose="02020603050405020304" pitchFamily="18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algn="just"/>
            <a:r>
              <a:rPr lang="en-US" sz="440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Central Department of Hydrology and Meteorology, </a:t>
            </a:r>
            <a:r>
              <a:rPr lang="en-US" sz="4400" dirty="0" err="1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Tribhuvan</a:t>
            </a:r>
            <a:r>
              <a:rPr lang="en-US" sz="440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University, Nepal</a:t>
            </a:r>
          </a:p>
          <a:p>
            <a:pPr algn="just"/>
            <a:r>
              <a:rPr lang="en-US" sz="440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Correspondence: damu.bagale@gmail.com</a:t>
            </a:r>
            <a:endParaRPr lang="en-US" sz="4400" u="sng" dirty="0">
              <a:solidFill>
                <a:srgbClr val="0070C0"/>
              </a:solidFill>
              <a:latin typeface="Times New Roman" panose="02020603050405020304" pitchFamily="18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498" y="16254345"/>
            <a:ext cx="12427762" cy="7934980"/>
          </a:xfrm>
          <a:prstGeom prst="rect">
            <a:avLst/>
          </a:prstGeom>
        </p:spPr>
      </p:pic>
      <p:sp>
        <p:nvSpPr>
          <p:cNvPr id="3" name="Rectangle 53"/>
          <p:cNvSpPr>
            <a:spLocks noChangeArrowheads="1"/>
          </p:cNvSpPr>
          <p:nvPr/>
        </p:nvSpPr>
        <p:spPr bwMode="auto">
          <a:xfrm>
            <a:off x="-34652" y="586239"/>
            <a:ext cx="203197" cy="4470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0584" tIns="50292" rIns="100584" bIns="50292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sz="28391"/>
          </a:p>
        </p:txBody>
      </p:sp>
      <p:sp>
        <p:nvSpPr>
          <p:cNvPr id="6" name="Rectangle 69"/>
          <p:cNvSpPr>
            <a:spLocks noChangeArrowheads="1"/>
          </p:cNvSpPr>
          <p:nvPr/>
        </p:nvSpPr>
        <p:spPr bwMode="auto">
          <a:xfrm>
            <a:off x="24785713" y="9008342"/>
            <a:ext cx="203197" cy="4470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0584" tIns="50292" rIns="100584" bIns="50292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sz="28391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0335" y="3675717"/>
            <a:ext cx="3038475" cy="3593783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32C034B7-85A5-FC1E-6CEB-D6449F69292E}"/>
              </a:ext>
            </a:extLst>
          </p:cNvPr>
          <p:cNvSpPr txBox="1"/>
          <p:nvPr/>
        </p:nvSpPr>
        <p:spPr>
          <a:xfrm>
            <a:off x="287648" y="29706439"/>
            <a:ext cx="12467558" cy="23945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Results</a:t>
            </a:r>
          </a:p>
          <a:p>
            <a:r>
              <a:rPr lang="en-US" sz="352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3.1Temporal variability of monsoon rainfall (1977-2018) and its </a:t>
            </a:r>
          </a:p>
          <a:p>
            <a:r>
              <a:rPr lang="en-US" sz="352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features</a:t>
            </a:r>
          </a:p>
          <a:p>
            <a:r>
              <a:rPr lang="en-US" sz="352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</a:p>
        </p:txBody>
      </p:sp>
      <p:sp>
        <p:nvSpPr>
          <p:cNvPr id="2" name="Rectangle 201"/>
          <p:cNvSpPr>
            <a:spLocks noChangeArrowheads="1"/>
          </p:cNvSpPr>
          <p:nvPr/>
        </p:nvSpPr>
        <p:spPr bwMode="auto">
          <a:xfrm>
            <a:off x="1" y="690789"/>
            <a:ext cx="203197" cy="4470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0584" tIns="50292" rIns="100584" bIns="50292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sz="28391"/>
          </a:p>
        </p:txBody>
      </p:sp>
      <p:sp>
        <p:nvSpPr>
          <p:cNvPr id="14" name="Rectangle 210"/>
          <p:cNvSpPr>
            <a:spLocks noChangeArrowheads="1"/>
          </p:cNvSpPr>
          <p:nvPr/>
        </p:nvSpPr>
        <p:spPr bwMode="auto">
          <a:xfrm>
            <a:off x="20634659" y="8989603"/>
            <a:ext cx="203197" cy="4470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0584" tIns="50292" rIns="100584" bIns="50292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sz="28391"/>
          </a:p>
        </p:txBody>
      </p:sp>
      <p:sp>
        <p:nvSpPr>
          <p:cNvPr id="9" name="Rectangle 362"/>
          <p:cNvSpPr>
            <a:spLocks noChangeArrowheads="1"/>
          </p:cNvSpPr>
          <p:nvPr/>
        </p:nvSpPr>
        <p:spPr bwMode="auto">
          <a:xfrm>
            <a:off x="18330926" y="11704082"/>
            <a:ext cx="203197" cy="4470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0584" tIns="50292" rIns="100584" bIns="50292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sz="28391"/>
          </a:p>
        </p:txBody>
      </p:sp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2334763"/>
              </p:ext>
            </p:extLst>
          </p:nvPr>
        </p:nvGraphicFramePr>
        <p:xfrm>
          <a:off x="2352812" y="35566040"/>
          <a:ext cx="9809577" cy="4461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5" name="Acrobat Document" r:id="rId6" imgW="3680141" imgH="1965723" progId="Acrobat.Document.DC">
                  <p:embed/>
                </p:oleObj>
              </mc:Choice>
              <mc:Fallback>
                <p:oleObj name="Acrobat Document" r:id="rId6" imgW="3680141" imgH="1965723" progId="Acrobat.Document.DC">
                  <p:embed/>
                  <p:pic>
                    <p:nvPicPr>
                      <p:cNvPr id="0" name="Object 36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52812" y="35566040"/>
                        <a:ext cx="9809577" cy="44619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399"/>
          <p:cNvSpPr>
            <a:spLocks noChangeArrowheads="1"/>
          </p:cNvSpPr>
          <p:nvPr/>
        </p:nvSpPr>
        <p:spPr bwMode="auto">
          <a:xfrm>
            <a:off x="15261447" y="15448792"/>
            <a:ext cx="203197" cy="4470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0584" tIns="50292" rIns="100584" bIns="50292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sz="28391"/>
          </a:p>
        </p:txBody>
      </p:sp>
      <p:sp>
        <p:nvSpPr>
          <p:cNvPr id="36" name="Rectangle 401"/>
          <p:cNvSpPr>
            <a:spLocks noChangeArrowheads="1"/>
          </p:cNvSpPr>
          <p:nvPr/>
        </p:nvSpPr>
        <p:spPr bwMode="auto">
          <a:xfrm>
            <a:off x="15644321" y="21986494"/>
            <a:ext cx="203197" cy="4470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0584" tIns="50292" rIns="100584" bIns="50292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sz="28391"/>
          </a:p>
        </p:txBody>
      </p:sp>
      <p:sp>
        <p:nvSpPr>
          <p:cNvPr id="8" name="Rectangle 428"/>
          <p:cNvSpPr>
            <a:spLocks noChangeArrowheads="1"/>
          </p:cNvSpPr>
          <p:nvPr/>
        </p:nvSpPr>
        <p:spPr bwMode="auto">
          <a:xfrm>
            <a:off x="1" y="690789"/>
            <a:ext cx="203197" cy="4470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0584" tIns="50292" rIns="100584" bIns="50292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sz="28391"/>
          </a:p>
        </p:txBody>
      </p:sp>
      <p:pic>
        <p:nvPicPr>
          <p:cNvPr id="41" name="Picture 40"/>
          <p:cNvPicPr/>
          <p:nvPr/>
        </p:nvPicPr>
        <p:blipFill>
          <a:blip r:embed="rId8"/>
          <a:stretch>
            <a:fillRect/>
          </a:stretch>
        </p:blipFill>
        <p:spPr>
          <a:xfrm>
            <a:off x="23018886" y="10047596"/>
            <a:ext cx="6721974" cy="5882591"/>
          </a:xfrm>
          <a:prstGeom prst="rect">
            <a:avLst/>
          </a:prstGeom>
        </p:spPr>
      </p:pic>
      <p:pic>
        <p:nvPicPr>
          <p:cNvPr id="42" name="Picture 41"/>
          <p:cNvPicPr/>
          <p:nvPr/>
        </p:nvPicPr>
        <p:blipFill>
          <a:blip r:embed="rId9"/>
          <a:stretch>
            <a:fillRect/>
          </a:stretch>
        </p:blipFill>
        <p:spPr>
          <a:xfrm>
            <a:off x="23045242" y="16223153"/>
            <a:ext cx="6695618" cy="5995498"/>
          </a:xfrm>
          <a:prstGeom prst="rect">
            <a:avLst/>
          </a:prstGeom>
        </p:spPr>
      </p:pic>
      <p:pic>
        <p:nvPicPr>
          <p:cNvPr id="43" name="Picture 42"/>
          <p:cNvPicPr/>
          <p:nvPr/>
        </p:nvPicPr>
        <p:blipFill>
          <a:blip r:embed="rId10"/>
          <a:stretch>
            <a:fillRect/>
          </a:stretch>
        </p:blipFill>
        <p:spPr>
          <a:xfrm>
            <a:off x="23136682" y="22567570"/>
            <a:ext cx="6536142" cy="60518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126150" y="32110175"/>
            <a:ext cx="184731" cy="4461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391" dirty="0"/>
          </a:p>
        </p:txBody>
      </p:sp>
      <p:sp>
        <p:nvSpPr>
          <p:cNvPr id="45" name="TextBox 44"/>
          <p:cNvSpPr txBox="1"/>
          <p:nvPr/>
        </p:nvSpPr>
        <p:spPr>
          <a:xfrm>
            <a:off x="6123662" y="35769634"/>
            <a:ext cx="57976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(c)</a:t>
            </a:r>
          </a:p>
        </p:txBody>
      </p:sp>
      <p:sp>
        <p:nvSpPr>
          <p:cNvPr id="32" name="Rectangle 668"/>
          <p:cNvSpPr>
            <a:spLocks noChangeArrowheads="1"/>
          </p:cNvSpPr>
          <p:nvPr/>
        </p:nvSpPr>
        <p:spPr bwMode="auto">
          <a:xfrm>
            <a:off x="0" y="0"/>
            <a:ext cx="301752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9203606"/>
              </p:ext>
            </p:extLst>
          </p:nvPr>
        </p:nvGraphicFramePr>
        <p:xfrm>
          <a:off x="13643433" y="10099767"/>
          <a:ext cx="9247006" cy="58960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6" name="Acrobat Document" r:id="rId11" imgW="4312800" imgH="2720520" progId="Acrobat.Document.DC">
                  <p:embed/>
                </p:oleObj>
              </mc:Choice>
              <mc:Fallback>
                <p:oleObj name="Acrobat Document" r:id="rId11" imgW="4312800" imgH="2720520" progId="Acrobat.Document.DC">
                  <p:embed/>
                  <p:pic>
                    <p:nvPicPr>
                      <p:cNvPr id="0" name="Object 66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643433" y="10099767"/>
                        <a:ext cx="9247006" cy="589606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" name="Rectangle 724"/>
          <p:cNvSpPr>
            <a:spLocks noChangeArrowheads="1"/>
          </p:cNvSpPr>
          <p:nvPr/>
        </p:nvSpPr>
        <p:spPr bwMode="auto">
          <a:xfrm>
            <a:off x="0" y="0"/>
            <a:ext cx="301752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9" name="Object 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0829855"/>
              </p:ext>
            </p:extLst>
          </p:nvPr>
        </p:nvGraphicFramePr>
        <p:xfrm>
          <a:off x="13787781" y="16320413"/>
          <a:ext cx="9217942" cy="5898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7" name="Acrobat Document" r:id="rId13" imgW="4177440" imgH="2473200" progId="Acrobat.Document.DC">
                  <p:embed/>
                </p:oleObj>
              </mc:Choice>
              <mc:Fallback>
                <p:oleObj name="Acrobat Document" r:id="rId13" imgW="4177440" imgH="2473200" progId="Acrobat.Document.DC">
                  <p:embed/>
                  <p:pic>
                    <p:nvPicPr>
                      <p:cNvPr id="0" name="Object 7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87781" y="16320413"/>
                        <a:ext cx="9217942" cy="589823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" name="Rectangle 732"/>
          <p:cNvSpPr>
            <a:spLocks noChangeArrowheads="1"/>
          </p:cNvSpPr>
          <p:nvPr/>
        </p:nvSpPr>
        <p:spPr bwMode="auto">
          <a:xfrm>
            <a:off x="34894490" y="7314178"/>
            <a:ext cx="301752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2" name="Object 5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6535445"/>
              </p:ext>
            </p:extLst>
          </p:nvPr>
        </p:nvGraphicFramePr>
        <p:xfrm>
          <a:off x="13787781" y="22567570"/>
          <a:ext cx="9217942" cy="6016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8" name="Acrobat Document" r:id="rId15" imgW="4177440" imgH="2538000" progId="Acrobat.Document.DC">
                  <p:embed/>
                </p:oleObj>
              </mc:Choice>
              <mc:Fallback>
                <p:oleObj name="Acrobat Document" r:id="rId15" imgW="4177440" imgH="2538000" progId="Acrobat.Document.DC">
                  <p:embed/>
                  <p:pic>
                    <p:nvPicPr>
                      <p:cNvPr id="0" name="Object 80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87781" y="22567570"/>
                        <a:ext cx="9217942" cy="60169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914"/>
          <p:cNvSpPr>
            <a:spLocks noChangeArrowheads="1"/>
          </p:cNvSpPr>
          <p:nvPr/>
        </p:nvSpPr>
        <p:spPr bwMode="auto">
          <a:xfrm>
            <a:off x="0" y="0"/>
            <a:ext cx="301752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6522687"/>
              </p:ext>
            </p:extLst>
          </p:nvPr>
        </p:nvGraphicFramePr>
        <p:xfrm>
          <a:off x="508998" y="31914146"/>
          <a:ext cx="6263800" cy="35499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9" name="Acrobat Document" r:id="rId17" imgW="4177440" imgH="1986480" progId="Acrobat.Document.DC">
                  <p:embed/>
                </p:oleObj>
              </mc:Choice>
              <mc:Fallback>
                <p:oleObj name="Acrobat Document" r:id="rId17" imgW="4177440" imgH="1986480" progId="Acrobat.Document.DC">
                  <p:embed/>
                  <p:pic>
                    <p:nvPicPr>
                      <p:cNvPr id="0" name="Object 9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8998" y="31914146"/>
                        <a:ext cx="6263800" cy="354994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" name="Object 3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8240062"/>
              </p:ext>
            </p:extLst>
          </p:nvPr>
        </p:nvGraphicFramePr>
        <p:xfrm>
          <a:off x="6970120" y="32100941"/>
          <a:ext cx="5802830" cy="3187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0" name="Acrobat Document" r:id="rId19" imgW="4527720" imgH="1897560" progId="Acrobat.Document.DC">
                  <p:embed/>
                </p:oleObj>
              </mc:Choice>
              <mc:Fallback>
                <p:oleObj name="Acrobat Document" r:id="rId19" imgW="4527720" imgH="1897560" progId="Acrobat.Document.DC">
                  <p:embed/>
                  <p:pic>
                    <p:nvPicPr>
                      <p:cNvPr id="0" name="Object 9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70120" y="32100941"/>
                        <a:ext cx="5802830" cy="318726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22708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1579</TotalTime>
  <Words>586</Words>
  <Application>Microsoft Office PowerPoint</Application>
  <PresentationFormat>Custom</PresentationFormat>
  <Paragraphs>42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10" baseType="lpstr">
      <vt:lpstr>Arial</vt:lpstr>
      <vt:lpstr>Calibri</vt:lpstr>
      <vt:lpstr>Calibri Light</vt:lpstr>
      <vt:lpstr>Mangal</vt:lpstr>
      <vt:lpstr>Times New Roman</vt:lpstr>
      <vt:lpstr>Wingdings</vt:lpstr>
      <vt:lpstr>Office Theme</vt:lpstr>
      <vt:lpstr>Acrobat Document</vt:lpstr>
      <vt:lpstr>Adobe Acrobat Document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Bhumi Raj Budhathoki</dc:creator>
  <cp:lastModifiedBy>Dell</cp:lastModifiedBy>
  <cp:revision>242</cp:revision>
  <dcterms:created xsi:type="dcterms:W3CDTF">2023-10-05T09:05:26Z</dcterms:created>
  <dcterms:modified xsi:type="dcterms:W3CDTF">2024-05-19T13:06:01Z</dcterms:modified>
</cp:coreProperties>
</file>