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B4D6C-9C87-8619-6DDE-B70EA3938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F72D92-7334-0EED-0FD4-C026D2573C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1A93E-59BD-1E13-CF52-8986C2125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9E0D1-471A-AC8B-773A-FC906E0B8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67CDC-E00D-EB9D-0C2E-FB793C6A0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506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CDBBF-E492-BD94-ABA9-11657079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14DE69-10F4-C922-D820-982DBD68F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17791-092C-E55E-15CF-D5FFF7BFB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B6224-EDCF-55E4-78C3-AFEE1B73D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BCE39-F9D9-329F-0C83-1EA7A3E1C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900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A4864-5100-E4A6-FDE5-2B443814FE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0EFC52-92FD-805D-EFE4-1A7D5D9AC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DAD13-7AC5-D05A-23E5-DE07F1C71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2A667-61AE-CD56-971E-2F947B5FF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351D6-E918-C084-5A93-1B5A96602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446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D6887-F403-AB4B-A55E-026E8815D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B9A92-56D8-856B-2B08-DB161D4F2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1559F-2455-0815-9E24-460FD988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26A80-73C4-1F63-668A-6AB7EC44F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1C9E2-2EC9-7F47-DE98-B794C7B0C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9326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8DD2A-28DC-B60E-B26A-AF33C9035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CB9B4A-0986-0998-2EA0-AA536E50A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9CEB2-CDD6-5D25-04CE-1341340BD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7F81E-13C0-B958-F989-69A6585CF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A3238-6AAE-1FA2-C865-B57386535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1361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51827-F6D2-CABC-D9DD-8C40EE81F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5375F-4AFC-BE1D-6AC3-162DA1FD47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C47D7D-4C4E-D5EB-5E9A-37FD33BBF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5DCA5-B24D-A777-EA9C-9554EFBA5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288A56-120F-8642-6FA1-A6A3F42CC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C8576-58F6-2F77-7A4A-4D1F4EB0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756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F459E-1D9A-5B7E-600A-C73757F6C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5894-4A97-432A-9528-7C5AEDF0D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78F444-BD1E-F9B6-2571-2D29D3AF6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6815FA-11B1-ABE0-45A7-C6D86E89AF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BAF3B1-82D3-555F-5196-1B5F1597F6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7C847-28DA-29DA-E83B-102671896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8E07DB-BFAC-9AF7-E8A6-F4DFBD19A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C290D1-9135-E7F0-C33D-731E2F26B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914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BC1FF-1887-829D-C6A7-60F25B622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B5E2F0-295E-E355-D14F-65C1A85C2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CF5CC0-6B88-B981-7874-E3493383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CE7C2C-841A-28B0-1C7B-AC60CCF0A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0254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F736AE-6943-7FF2-9CD3-A08E6F90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83535-C96A-B7F3-1A0F-53F8135B4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605B0-DB02-9943-917B-2F34AFEAC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517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A57B7-39BC-1AA6-4617-7068D1405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611C3-9379-36B6-6D08-0A262E429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F4EDB7-9208-34D0-6EB2-EE5834F7E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CF1093-B83E-0BD8-6249-32701D74E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0EC9B-7DB8-F4F7-1E09-BC8174A04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F8DDD-E7B4-4F32-2112-D486571B9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59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DF6A-BB6C-40C1-E4F2-D0DFC6BA7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31A917-9A85-9BF1-142A-CAF2D9E7C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D1D3AA-51F3-A98A-CD71-E7315E93B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08BC68-B3F0-C708-82AA-E89D1AA0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989BE-447B-DFAB-1817-B11554217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A2E3D-0C20-AAB4-E52B-8E9D4672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883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C6B4B2-8BAB-6324-CD16-F59216697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68D92-79F8-23C8-874A-05193FAAD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A5A76-12B0-D611-AAA5-750FB5ABC9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D2FF-E2B6-4E7A-BA58-021053637689}" type="datetimeFigureOut">
              <a:rPr lang="en-IN" smtClean="0"/>
              <a:t>16-05-2024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0D1CC-2DDC-7688-DDF3-3CAB7A77B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FE20C-2DE7-1CC8-6401-E9AA555D0E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1A6A9-ED2C-4200-8840-AE9863B563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7332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FC0BB2-0C77-0F64-5A52-49D1AC611CB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2" r="2121"/>
          <a:stretch/>
        </p:blipFill>
        <p:spPr>
          <a:xfrm>
            <a:off x="7449214" y="4117944"/>
            <a:ext cx="4695457" cy="234862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684861-C099-F2C0-14BF-EE57D469D75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6" t="13714" r="5900" b="10688"/>
          <a:stretch/>
        </p:blipFill>
        <p:spPr>
          <a:xfrm>
            <a:off x="7449216" y="2372883"/>
            <a:ext cx="4594497" cy="17281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70A38D-7551-A70A-2671-0664D6AAD9B8}"/>
              </a:ext>
            </a:extLst>
          </p:cNvPr>
          <p:cNvSpPr txBox="1"/>
          <p:nvPr/>
        </p:nvSpPr>
        <p:spPr>
          <a:xfrm>
            <a:off x="148289" y="2527032"/>
            <a:ext cx="7300927" cy="39080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1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Highlights </a:t>
            </a:r>
          </a:p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en-US" sz="21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Thunderstorm and lighting have increased significantly over Bengaluru city. </a:t>
            </a:r>
          </a:p>
          <a:p>
            <a:pPr marL="380990" indent="-380990" algn="just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1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Rainfall was increasing trend while temperature was in decreasing trend over Bengaluru for the records of 13 years data.</a:t>
            </a:r>
          </a:p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en-US" sz="21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trends in atmospheric composition like AOD, </a:t>
            </a:r>
            <a:r>
              <a:rPr lang="en-IN" sz="2133" dirty="0">
                <a:latin typeface="Times New Roman" panose="02020603050405020304" pitchFamily="18" charset="0"/>
                <a:ea typeface="Calibri" panose="020F0502020204030204" pitchFamily="34" charset="0"/>
              </a:rPr>
              <a:t>AOD, SO</a:t>
            </a:r>
            <a:r>
              <a:rPr lang="en-IN" sz="2133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IN" sz="2133" dirty="0"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en-IN" sz="2133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NO</a:t>
            </a:r>
            <a:r>
              <a:rPr lang="en-IN" sz="2133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 </a:t>
            </a:r>
            <a:r>
              <a:rPr lang="en-IN" sz="2133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and O</a:t>
            </a:r>
            <a:r>
              <a:rPr lang="en-IN" sz="2133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en-IN" sz="2133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1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based on satellite observations.</a:t>
            </a:r>
          </a:p>
          <a:p>
            <a:pPr marL="380990" indent="-380990" algn="just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1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Thunderstorm affects the surface air pollutants, decrease in PM</a:t>
            </a:r>
            <a:r>
              <a:rPr lang="en-US" sz="2133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</a:t>
            </a:r>
            <a:r>
              <a:rPr lang="en-US" sz="21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whereas increase in </a:t>
            </a:r>
            <a:r>
              <a:rPr lang="en-IN" sz="2133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NO</a:t>
            </a:r>
            <a:r>
              <a:rPr lang="en-IN" sz="2133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 </a:t>
            </a:r>
            <a:r>
              <a:rPr lang="en-IN" sz="2133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and O</a:t>
            </a:r>
            <a:r>
              <a:rPr lang="en-IN" sz="2133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 </a:t>
            </a:r>
            <a:r>
              <a:rPr lang="en-US" sz="21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concentrations during thunderstorm.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554DBD-1732-7927-2542-576BF231AE6B}"/>
              </a:ext>
            </a:extLst>
          </p:cNvPr>
          <p:cNvSpPr txBox="1"/>
          <p:nvPr/>
        </p:nvSpPr>
        <p:spPr>
          <a:xfrm>
            <a:off x="47328" y="355156"/>
            <a:ext cx="10608501" cy="9131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667" dirty="0">
                <a:latin typeface="Arial" panose="020B0604020202020204" pitchFamily="34" charset="0"/>
                <a:cs typeface="Arial" panose="020B0604020202020204" pitchFamily="34" charset="0"/>
              </a:rPr>
              <a:t>Long-term characteristics of thunderstorm activities and its influence on atmospheric composition over Bengaluru</a:t>
            </a:r>
            <a:endParaRPr lang="en-IN" sz="26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413E9E-AC58-6034-5DAF-3EF10CA1B0BA}"/>
              </a:ext>
            </a:extLst>
          </p:cNvPr>
          <p:cNvSpPr txBox="1"/>
          <p:nvPr/>
        </p:nvSpPr>
        <p:spPr>
          <a:xfrm>
            <a:off x="237291" y="1543685"/>
            <a:ext cx="11806420" cy="707886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IN" sz="21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Shaik Darga Saheb* and </a:t>
            </a:r>
            <a:r>
              <a:rPr lang="en-IN" sz="21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Chanabasanagouda</a:t>
            </a:r>
            <a:r>
              <a:rPr lang="en-IN" sz="21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Patil</a:t>
            </a:r>
          </a:p>
          <a:p>
            <a:pPr algn="ctr"/>
            <a:r>
              <a:rPr lang="en-IN" sz="1867" i="1" dirty="0">
                <a:latin typeface="Times New Roman" panose="02020603050405020304" pitchFamily="18" charset="0"/>
                <a:ea typeface="Calibri" panose="020F0502020204030204" pitchFamily="34" charset="0"/>
              </a:rPr>
              <a:t>India Meteorological department, KIAL, Bengaluru</a:t>
            </a:r>
            <a:endParaRPr lang="en-IN" sz="1867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7B50C07-6DAD-6ABF-BE4F-0FE6BFE02D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4902" y="217594"/>
            <a:ext cx="1449223" cy="128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380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Dargasaheb Shaik</dc:creator>
  <cp:lastModifiedBy>Dargasaheb Shaik</cp:lastModifiedBy>
  <cp:revision>2</cp:revision>
  <dcterms:created xsi:type="dcterms:W3CDTF">2024-05-16T08:52:28Z</dcterms:created>
  <dcterms:modified xsi:type="dcterms:W3CDTF">2024-05-16T08:53:02Z</dcterms:modified>
</cp:coreProperties>
</file>